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E532-C49B-4D4C-9FDB-DD97F4E04A8A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004F-501D-43B8-81D2-46110F7CBF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E532-C49B-4D4C-9FDB-DD97F4E04A8A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004F-501D-43B8-81D2-46110F7CBF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E532-C49B-4D4C-9FDB-DD97F4E04A8A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004F-501D-43B8-81D2-46110F7CBF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E532-C49B-4D4C-9FDB-DD97F4E04A8A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004F-501D-43B8-81D2-46110F7CBF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E532-C49B-4D4C-9FDB-DD97F4E04A8A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004F-501D-43B8-81D2-46110F7CBF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E532-C49B-4D4C-9FDB-DD97F4E04A8A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004F-501D-43B8-81D2-46110F7CBF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E532-C49B-4D4C-9FDB-DD97F4E04A8A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004F-501D-43B8-81D2-46110F7CBF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E532-C49B-4D4C-9FDB-DD97F4E04A8A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3004F-501D-43B8-81D2-46110F7CBF7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E532-C49B-4D4C-9FDB-DD97F4E04A8A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004F-501D-43B8-81D2-46110F7CBF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E532-C49B-4D4C-9FDB-DD97F4E04A8A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983004F-501D-43B8-81D2-46110F7CBF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016E532-C49B-4D4C-9FDB-DD97F4E04A8A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004F-501D-43B8-81D2-46110F7CBF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자유형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016E532-C49B-4D4C-9FDB-DD97F4E04A8A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983004F-501D-43B8-81D2-46110F7CBF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1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1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1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1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1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1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1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1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이온 검출 반응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진주중학교 주동욱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실험 목표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lang="ko-KR" altLang="en-US" dirty="0" smtClean="0"/>
              <a:t>가설</a:t>
            </a:r>
            <a:r>
              <a:rPr lang="en-US" altLang="ko-KR" dirty="0" smtClean="0"/>
              <a:t>- </a:t>
            </a:r>
            <a:r>
              <a:rPr lang="ko-KR" altLang="en-US" dirty="0" smtClean="0"/>
              <a:t>질산은 용액은 이온을 이용하여 다른 용액 속의 염화 이온을 검출할 수 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수용액 중 존재하는 이온을 확인하는 방법을 알아본다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이온 반응과 이온을 검출하는 원리를 설명할 수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실험 준비물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비커 </a:t>
            </a:r>
            <a:r>
              <a:rPr lang="en-US" altLang="ko-KR" dirty="0" smtClean="0"/>
              <a:t>5, </a:t>
            </a:r>
            <a:r>
              <a:rPr lang="ko-KR" altLang="en-US" dirty="0" smtClean="0"/>
              <a:t>시험관 </a:t>
            </a:r>
            <a:r>
              <a:rPr lang="en-US" altLang="ko-KR" dirty="0" smtClean="0"/>
              <a:t>5, </a:t>
            </a:r>
            <a:r>
              <a:rPr lang="ko-KR" altLang="en-US" dirty="0" smtClean="0"/>
              <a:t>시험관 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스포이트</a:t>
            </a:r>
            <a:r>
              <a:rPr lang="en-US" altLang="ko-KR" dirty="0" smtClean="0"/>
              <a:t>, </a:t>
            </a:r>
            <a:r>
              <a:rPr lang="ko-KR" altLang="en-US" dirty="0" smtClean="0"/>
              <a:t>메스실린더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질산은 용액 </a:t>
            </a:r>
            <a:r>
              <a:rPr lang="en-US" altLang="ko-KR" dirty="0" smtClean="0"/>
              <a:t>10ml, 5% </a:t>
            </a:r>
            <a:r>
              <a:rPr lang="ko-KR" altLang="en-US" dirty="0" smtClean="0"/>
              <a:t>염화나트륨 수용액 </a:t>
            </a:r>
            <a:r>
              <a:rPr lang="en-US" altLang="ko-KR" dirty="0" smtClean="0"/>
              <a:t>10ml, 5%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염화철</a:t>
            </a:r>
            <a:r>
              <a:rPr lang="en-US" altLang="ko-KR" dirty="0" smtClean="0"/>
              <a:t>(</a:t>
            </a:r>
            <a:r>
              <a:rPr lang="en-US" altLang="ko-KR" dirty="0" smtClean="0">
                <a:latin typeface="Agency FB"/>
              </a:rPr>
              <a:t>Ⅱ) </a:t>
            </a:r>
            <a:r>
              <a:rPr lang="ko-KR" altLang="en-US" dirty="0" smtClean="0">
                <a:latin typeface="Agency FB"/>
              </a:rPr>
              <a:t>수용액 </a:t>
            </a:r>
            <a:r>
              <a:rPr lang="en-US" altLang="ko-KR" dirty="0" smtClean="0">
                <a:latin typeface="+mn-ea"/>
              </a:rPr>
              <a:t>10ml, 5% </a:t>
            </a:r>
            <a:r>
              <a:rPr lang="ko-KR" altLang="en-US" dirty="0" smtClean="0">
                <a:latin typeface="+mn-ea"/>
              </a:rPr>
              <a:t>질산칼륨 수용액 </a:t>
            </a:r>
            <a:r>
              <a:rPr lang="en-US" altLang="ko-KR" dirty="0" smtClean="0">
                <a:latin typeface="+mn-ea"/>
              </a:rPr>
              <a:t>10ml, </a:t>
            </a:r>
            <a:r>
              <a:rPr lang="ko-KR" altLang="en-US" dirty="0" smtClean="0">
                <a:latin typeface="+mn-ea"/>
              </a:rPr>
              <a:t>수돗물 </a:t>
            </a:r>
            <a:r>
              <a:rPr lang="en-US" altLang="ko-KR" dirty="0" smtClean="0">
                <a:latin typeface="+mn-ea"/>
              </a:rPr>
              <a:t>10ml, </a:t>
            </a:r>
            <a:r>
              <a:rPr lang="ko-KR" altLang="en-US" dirty="0" smtClean="0">
                <a:latin typeface="+mn-ea"/>
              </a:rPr>
              <a:t>염화구리</a:t>
            </a:r>
            <a:r>
              <a:rPr lang="en-US" altLang="ko-KR" dirty="0" smtClean="0">
                <a:latin typeface="+mn-ea"/>
              </a:rPr>
              <a:t>(Ⅱ) 10ml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이온의 반응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해리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이온으로 이루어진 고체가 물이나 열에 의해 각각 이온으로 나누어지는 현상을 해리라고 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NaCl -&gt; Na</a:t>
            </a:r>
            <a:r>
              <a:rPr lang="en-US" altLang="ko-KR" baseline="30000" dirty="0" smtClean="0"/>
              <a:t>+</a:t>
            </a:r>
            <a:r>
              <a:rPr lang="en-US" altLang="ko-KR" dirty="0" smtClean="0"/>
              <a:t> + </a:t>
            </a:r>
            <a:r>
              <a:rPr lang="en-US" altLang="ko-KR" dirty="0" err="1" smtClean="0"/>
              <a:t>Cl</a:t>
            </a:r>
            <a:r>
              <a:rPr lang="en-US" altLang="ko-KR" baseline="30000" dirty="0" smtClean="0"/>
              <a:t>-</a:t>
            </a:r>
            <a:r>
              <a:rPr lang="en-US" altLang="ko-KR" dirty="0" smtClean="0"/>
              <a:t>   AgNO</a:t>
            </a:r>
            <a:r>
              <a:rPr lang="en-US" altLang="ko-KR" baseline="-25000" dirty="0" smtClean="0"/>
              <a:t>3</a:t>
            </a:r>
            <a:r>
              <a:rPr lang="en-US" altLang="ko-KR" dirty="0" smtClean="0"/>
              <a:t>-&gt; Ag</a:t>
            </a:r>
            <a:r>
              <a:rPr lang="en-US" altLang="ko-KR" baseline="30000" dirty="0" smtClean="0"/>
              <a:t>+</a:t>
            </a:r>
            <a:r>
              <a:rPr lang="en-US" altLang="ko-KR" dirty="0" smtClean="0"/>
              <a:t> + NO</a:t>
            </a:r>
            <a:r>
              <a:rPr lang="en-US" altLang="ko-KR" baseline="-25000" dirty="0" smtClean="0"/>
              <a:t>3</a:t>
            </a:r>
            <a:r>
              <a:rPr lang="en-US" altLang="ko-KR" baseline="30000" dirty="0" smtClean="0"/>
              <a:t>- </a:t>
            </a:r>
            <a:r>
              <a:rPr lang="en-US" altLang="ko-KR" dirty="0" smtClean="0"/>
              <a:t>   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Na</a:t>
            </a:r>
            <a:r>
              <a:rPr lang="en-US" altLang="ko-KR" baseline="30000" dirty="0" smtClean="0"/>
              <a:t>+</a:t>
            </a:r>
            <a:r>
              <a:rPr lang="en-US" altLang="ko-KR" dirty="0" smtClean="0"/>
              <a:t> + </a:t>
            </a:r>
            <a:r>
              <a:rPr lang="en-US" altLang="ko-KR" dirty="0" err="1" smtClean="0"/>
              <a:t>Cl</a:t>
            </a:r>
            <a:r>
              <a:rPr lang="en-US" altLang="ko-KR" baseline="30000" dirty="0" smtClean="0"/>
              <a:t>-</a:t>
            </a:r>
            <a:r>
              <a:rPr lang="en-US" altLang="ko-KR" dirty="0" smtClean="0"/>
              <a:t> + Ag</a:t>
            </a:r>
            <a:r>
              <a:rPr lang="en-US" altLang="ko-KR" baseline="30000" dirty="0" smtClean="0"/>
              <a:t>+</a:t>
            </a:r>
            <a:r>
              <a:rPr lang="en-US" altLang="ko-KR" dirty="0" smtClean="0"/>
              <a:t> + NO</a:t>
            </a:r>
            <a:r>
              <a:rPr lang="en-US" altLang="ko-KR" baseline="-25000" dirty="0" smtClean="0"/>
              <a:t>3</a:t>
            </a:r>
            <a:r>
              <a:rPr lang="en-US" altLang="ko-KR" baseline="30000" dirty="0" smtClean="0"/>
              <a:t>-</a:t>
            </a:r>
            <a:r>
              <a:rPr lang="en-US" altLang="ko-KR" dirty="0" smtClean="0"/>
              <a:t>                            -&gt; </a:t>
            </a:r>
            <a:r>
              <a:rPr lang="en-US" altLang="ko-KR" dirty="0" err="1" smtClean="0"/>
              <a:t>AgCl</a:t>
            </a:r>
            <a:r>
              <a:rPr lang="en-US" altLang="ko-KR" dirty="0" smtClean="0"/>
              <a:t>(</a:t>
            </a:r>
            <a:r>
              <a:rPr lang="ko-KR" altLang="en-US" dirty="0" smtClean="0"/>
              <a:t>흰색 침전</a:t>
            </a:r>
            <a:r>
              <a:rPr lang="en-US" altLang="ko-KR" dirty="0" smtClean="0"/>
              <a:t>) + Na</a:t>
            </a:r>
            <a:r>
              <a:rPr lang="en-US" altLang="ko-KR" baseline="30000" dirty="0" smtClean="0"/>
              <a:t>+</a:t>
            </a:r>
            <a:r>
              <a:rPr lang="en-US" altLang="ko-KR" dirty="0" smtClean="0"/>
              <a:t> + NO</a:t>
            </a:r>
            <a:r>
              <a:rPr lang="en-US" altLang="ko-KR" baseline="-25000" dirty="0" smtClean="0"/>
              <a:t>3</a:t>
            </a:r>
            <a:r>
              <a:rPr lang="en-US" altLang="ko-KR" baseline="30000" dirty="0" smtClean="0"/>
              <a:t>-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이온의 검출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앙금 생성 반응을 이용하여 수용액 속 이온을 확인할 수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142976" y="2928934"/>
          <a:ext cx="728667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2"/>
                <a:gridCol w="2428892"/>
                <a:gridCol w="242889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검출하는 양이온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검출하는 음이온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앙금과 그 색깔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은이온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염화이온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염화은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흰색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바륨이온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황산이온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황산바륨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흰색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칼슘이온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탄산이온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탄산칼슘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흰색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구리이온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황화이온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황화구리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검은색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아연이온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황화이온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황화아연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흰색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납이온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요오드화이온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요오드화납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노란색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실험 방법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/>
          <a:lstStyle/>
          <a:p>
            <a:r>
              <a:rPr lang="ko-KR" altLang="en-US" dirty="0" smtClean="0"/>
              <a:t>염화나트륨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염화철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질산칼륨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염화구리 수용액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수돗물을 다섯 개의 시험관에 각각 </a:t>
            </a:r>
            <a:r>
              <a:rPr lang="en-US" altLang="ko-KR" dirty="0" smtClean="0"/>
              <a:t>20ml</a:t>
            </a:r>
            <a:r>
              <a:rPr lang="ko-KR" altLang="en-US" dirty="0" smtClean="0"/>
              <a:t>씩 넣는다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스포이트로 질산은 용액을 각 시험관에 </a:t>
            </a:r>
            <a:r>
              <a:rPr lang="en-US" altLang="ko-KR" dirty="0" smtClean="0"/>
              <a:t>2~3</a:t>
            </a:r>
            <a:r>
              <a:rPr lang="ko-KR" altLang="en-US" dirty="0" smtClean="0"/>
              <a:t>방울씩 떨어뜨린다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변화를 관찰 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실험 결과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염화나트륨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염화구리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염화철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수돗물에서 변화가 생겼다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변화가 일어난 수용액에는 공통으로 염화이온이 들어있다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결론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Ag</a:t>
            </a:r>
            <a:r>
              <a:rPr lang="en-US" altLang="ko-KR" baseline="30000" dirty="0" smtClean="0"/>
              <a:t>+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Cl</a:t>
            </a:r>
            <a:r>
              <a:rPr lang="en-US" altLang="ko-KR" baseline="30000" dirty="0" smtClean="0"/>
              <a:t>-</a:t>
            </a:r>
            <a:r>
              <a:rPr lang="en-US" altLang="ko-KR" dirty="0" smtClean="0"/>
              <a:t> </a:t>
            </a:r>
            <a:r>
              <a:rPr lang="ko-KR" altLang="en-US" dirty="0" smtClean="0"/>
              <a:t>두 이온이 침전물을 이룬다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침전물의 분자식은 </a:t>
            </a:r>
            <a:r>
              <a:rPr lang="en-US" altLang="ko-KR" dirty="0" err="1" smtClean="0"/>
              <a:t>AgCl</a:t>
            </a:r>
            <a:r>
              <a:rPr lang="ko-KR" altLang="en-US" dirty="0" smtClean="0"/>
              <a:t>로 염화은이다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수돗물에도 소량의 염화이온이 들어있음을 알 수 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질산은 용액을 넣어 흰 앙금이 생기면 염화이온이 들어있음을 알 수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테크닉">
  <a:themeElements>
    <a:clrScheme name="테크닉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테크닉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테크닉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29</TotalTime>
  <Words>279</Words>
  <Application>Microsoft Office PowerPoint</Application>
  <PresentationFormat>화면 슬라이드 쇼(4:3)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테크닉</vt:lpstr>
      <vt:lpstr>이온 검출 반응</vt:lpstr>
      <vt:lpstr>실험 목표</vt:lpstr>
      <vt:lpstr>실험 준비물</vt:lpstr>
      <vt:lpstr>이온의 반응</vt:lpstr>
      <vt:lpstr>이온의 검출</vt:lpstr>
      <vt:lpstr>실험 방법</vt:lpstr>
      <vt:lpstr>실험 결과</vt:lpstr>
      <vt:lpstr>결론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이온 검출 반응</dc:title>
  <dc:creator>분석수학2</dc:creator>
  <cp:lastModifiedBy>분석수학2</cp:lastModifiedBy>
  <cp:revision>2</cp:revision>
  <dcterms:created xsi:type="dcterms:W3CDTF">2010-10-14T08:20:32Z</dcterms:created>
  <dcterms:modified xsi:type="dcterms:W3CDTF">2010-10-14T08:55:39Z</dcterms:modified>
</cp:coreProperties>
</file>