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229.xml" ContentType="application/vnd.openxmlformats-officedocument.presentationml.slide+xml"/>
  <Override PartName="/ppt/slides/slide276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18.xml" ContentType="application/vnd.openxmlformats-officedocument.presentationml.slide+xml"/>
  <Override PartName="/ppt/slides/slide265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slides/slide243.xml" ContentType="application/vnd.openxmlformats-officedocument.presentationml.slide+xml"/>
  <Override PartName="/ppt/slides/slide169.xml" ContentType="application/vnd.openxmlformats-officedocument.presentationml.slide+xml"/>
  <Override PartName="/ppt/slides/slide221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259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s/slide2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5.xml" ContentType="application/vnd.openxmlformats-officedocument.presentationml.slide+xml"/>
  <Override PartName="/ppt/slides/slide237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slides/slide262.xml" ContentType="application/vnd.openxmlformats-officedocument.presentationml.slide+xml"/>
  <Override PartName="/ppt/slides/slide273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240.xml" ContentType="application/vnd.openxmlformats-officedocument.presentationml.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278.xml" ContentType="application/vnd.openxmlformats-officedocument.presentationml.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slides/slide267.xml" ContentType="application/vnd.openxmlformats-officedocument.presentationml.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slides/slide25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100.xml" ContentType="application/vnd.openxmlformats-officedocument.presentationml.slide+xml"/>
  <Override PartName="/ppt/slides/slide234.xml" ContentType="application/vnd.openxmlformats-officedocument.presentationml.slide+xml"/>
  <Override PartName="/ppt/slides/slide245.xml" ContentType="application/vnd.openxmlformats-officedocument.presentationml.slide+xml"/>
  <Override PartName="/ppt/slides/slide281.xml" ContentType="application/vnd.openxmlformats-officedocument.presentationml.slide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23.xml" ContentType="application/vnd.openxmlformats-officedocument.presentationml.slide+xml"/>
  <Override PartName="/ppt/slides/slide241.xml" ContentType="application/vnd.openxmlformats-officedocument.presentationml.slide+xml"/>
  <Override PartName="/ppt/slides/slide252.xml" ContentType="application/vnd.openxmlformats-officedocument.presentationml.slide+xml"/>
  <Override PartName="/ppt/slides/slide2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192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s/slide27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239.xml" ContentType="application/vnd.openxmlformats-officedocument.presentationml.slide+xml"/>
  <Override PartName="/ppt/slides/slide257.xml" ContentType="application/vnd.openxmlformats-officedocument.presentationml.slide+xml"/>
  <Override PartName="/ppt/slides/slide26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slides/slide246.xml" ContentType="application/vnd.openxmlformats-officedocument.presentationml.slide+xml"/>
  <Override PartName="/ppt/slides/slide264.xml" ContentType="application/vnd.openxmlformats-officedocument.presentationml.slide+xml"/>
  <Override PartName="/ppt/slides/slide27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35.xml" ContentType="application/vnd.openxmlformats-officedocument.presentationml.slide+xml"/>
  <Override PartName="/ppt/slides/slide253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s/slide242.xml" ContentType="application/vnd.openxmlformats-officedocument.presentationml.slide+xml"/>
  <Override PartName="/ppt/slides/slide260.xml" ContentType="application/vnd.openxmlformats-officedocument.presentationml.slide+xml"/>
  <Override PartName="/ppt/slides/slide27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231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220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193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69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slides/slide272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2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slides/slide27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slides/slide255.xml" ContentType="application/vnd.openxmlformats-officedocument.presentationml.slide+xml"/>
  <Override PartName="/ppt/slides/slide266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slides/slide280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slides/slide227.xml" ContentType="application/vnd.openxmlformats-officedocument.presentationml.slide+xml"/>
  <Override PartName="/ppt/slides/slide274.xml" ContentType="application/vnd.openxmlformats-officedocument.presentationml.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s/slide216.xml" ContentType="application/vnd.openxmlformats-officedocument.presentationml.slide+xml"/>
  <Override PartName="/ppt/slides/slide263.xml" ContentType="application/vnd.openxmlformats-officedocument.presentationml.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507" r:id="rId3"/>
    <p:sldId id="510" r:id="rId4"/>
    <p:sldId id="511" r:id="rId5"/>
    <p:sldId id="512" r:id="rId6"/>
    <p:sldId id="513" r:id="rId7"/>
    <p:sldId id="514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29" r:id="rId23"/>
    <p:sldId id="530" r:id="rId24"/>
    <p:sldId id="531" r:id="rId25"/>
    <p:sldId id="532" r:id="rId26"/>
    <p:sldId id="533" r:id="rId27"/>
    <p:sldId id="534" r:id="rId28"/>
    <p:sldId id="535" r:id="rId29"/>
    <p:sldId id="536" r:id="rId30"/>
    <p:sldId id="537" r:id="rId31"/>
    <p:sldId id="538" r:id="rId32"/>
    <p:sldId id="406" r:id="rId33"/>
    <p:sldId id="407" r:id="rId34"/>
    <p:sldId id="408" r:id="rId35"/>
    <p:sldId id="409" r:id="rId36"/>
    <p:sldId id="410" r:id="rId37"/>
    <p:sldId id="411" r:id="rId38"/>
    <p:sldId id="412" r:id="rId39"/>
    <p:sldId id="413" r:id="rId40"/>
    <p:sldId id="414" r:id="rId41"/>
    <p:sldId id="489" r:id="rId42"/>
    <p:sldId id="490" r:id="rId43"/>
    <p:sldId id="491" r:id="rId44"/>
    <p:sldId id="492" r:id="rId45"/>
    <p:sldId id="493" r:id="rId46"/>
    <p:sldId id="494" r:id="rId47"/>
    <p:sldId id="495" r:id="rId48"/>
    <p:sldId id="496" r:id="rId49"/>
    <p:sldId id="497" r:id="rId50"/>
    <p:sldId id="498" r:id="rId51"/>
    <p:sldId id="499" r:id="rId52"/>
    <p:sldId id="415" r:id="rId53"/>
    <p:sldId id="419" r:id="rId54"/>
    <p:sldId id="420" r:id="rId55"/>
    <p:sldId id="421" r:id="rId56"/>
    <p:sldId id="422" r:id="rId57"/>
    <p:sldId id="423" r:id="rId58"/>
    <p:sldId id="424" r:id="rId59"/>
    <p:sldId id="428" r:id="rId60"/>
    <p:sldId id="425" r:id="rId61"/>
    <p:sldId id="426" r:id="rId62"/>
    <p:sldId id="427" r:id="rId63"/>
    <p:sldId id="429" r:id="rId64"/>
    <p:sldId id="430" r:id="rId65"/>
    <p:sldId id="431" r:id="rId66"/>
    <p:sldId id="432" r:id="rId67"/>
    <p:sldId id="433" r:id="rId68"/>
    <p:sldId id="434" r:id="rId69"/>
    <p:sldId id="435" r:id="rId70"/>
    <p:sldId id="436" r:id="rId71"/>
    <p:sldId id="437" r:id="rId72"/>
    <p:sldId id="439" r:id="rId73"/>
    <p:sldId id="438" r:id="rId74"/>
    <p:sldId id="440" r:id="rId75"/>
    <p:sldId id="418" r:id="rId76"/>
    <p:sldId id="416" r:id="rId77"/>
    <p:sldId id="417" r:id="rId78"/>
    <p:sldId id="301" r:id="rId79"/>
    <p:sldId id="302" r:id="rId80"/>
    <p:sldId id="303" r:id="rId81"/>
    <p:sldId id="305" r:id="rId82"/>
    <p:sldId id="304" r:id="rId83"/>
    <p:sldId id="306" r:id="rId84"/>
    <p:sldId id="441" r:id="rId85"/>
    <p:sldId id="442" r:id="rId86"/>
    <p:sldId id="443" r:id="rId87"/>
    <p:sldId id="444" r:id="rId88"/>
    <p:sldId id="445" r:id="rId89"/>
    <p:sldId id="446" r:id="rId90"/>
    <p:sldId id="447" r:id="rId91"/>
    <p:sldId id="448" r:id="rId92"/>
    <p:sldId id="449" r:id="rId93"/>
    <p:sldId id="450" r:id="rId94"/>
    <p:sldId id="451" r:id="rId95"/>
    <p:sldId id="452" r:id="rId96"/>
    <p:sldId id="453" r:id="rId97"/>
    <p:sldId id="458" r:id="rId98"/>
    <p:sldId id="461" r:id="rId99"/>
    <p:sldId id="462" r:id="rId100"/>
    <p:sldId id="463" r:id="rId101"/>
    <p:sldId id="464" r:id="rId102"/>
    <p:sldId id="465" r:id="rId103"/>
    <p:sldId id="466" r:id="rId104"/>
    <p:sldId id="467" r:id="rId105"/>
    <p:sldId id="468" r:id="rId106"/>
    <p:sldId id="469" r:id="rId107"/>
    <p:sldId id="470" r:id="rId108"/>
    <p:sldId id="471" r:id="rId109"/>
    <p:sldId id="472" r:id="rId110"/>
    <p:sldId id="473" r:id="rId111"/>
    <p:sldId id="474" r:id="rId112"/>
    <p:sldId id="475" r:id="rId113"/>
    <p:sldId id="476" r:id="rId114"/>
    <p:sldId id="477" r:id="rId115"/>
    <p:sldId id="478" r:id="rId116"/>
    <p:sldId id="479" r:id="rId117"/>
    <p:sldId id="480" r:id="rId118"/>
    <p:sldId id="481" r:id="rId119"/>
    <p:sldId id="482" r:id="rId120"/>
    <p:sldId id="483" r:id="rId121"/>
    <p:sldId id="484" r:id="rId122"/>
    <p:sldId id="454" r:id="rId123"/>
    <p:sldId id="455" r:id="rId124"/>
    <p:sldId id="456" r:id="rId125"/>
    <p:sldId id="457" r:id="rId126"/>
    <p:sldId id="307" r:id="rId127"/>
    <p:sldId id="308" r:id="rId128"/>
    <p:sldId id="309" r:id="rId129"/>
    <p:sldId id="310" r:id="rId130"/>
    <p:sldId id="485" r:id="rId131"/>
    <p:sldId id="488" r:id="rId132"/>
    <p:sldId id="486" r:id="rId133"/>
    <p:sldId id="487" r:id="rId134"/>
    <p:sldId id="257" r:id="rId135"/>
    <p:sldId id="258" r:id="rId136"/>
    <p:sldId id="263" r:id="rId137"/>
    <p:sldId id="500" r:id="rId138"/>
    <p:sldId id="501" r:id="rId139"/>
    <p:sldId id="502" r:id="rId140"/>
    <p:sldId id="503" r:id="rId141"/>
    <p:sldId id="504" r:id="rId142"/>
    <p:sldId id="505" r:id="rId143"/>
    <p:sldId id="506" r:id="rId144"/>
    <p:sldId id="259" r:id="rId145"/>
    <p:sldId id="264" r:id="rId146"/>
    <p:sldId id="278" r:id="rId147"/>
    <p:sldId id="279" r:id="rId148"/>
    <p:sldId id="280" r:id="rId149"/>
    <p:sldId id="311" r:id="rId150"/>
    <p:sldId id="312" r:id="rId151"/>
    <p:sldId id="313" r:id="rId152"/>
    <p:sldId id="314" r:id="rId153"/>
    <p:sldId id="315" r:id="rId154"/>
    <p:sldId id="316" r:id="rId155"/>
    <p:sldId id="317" r:id="rId156"/>
    <p:sldId id="318" r:id="rId157"/>
    <p:sldId id="319" r:id="rId158"/>
    <p:sldId id="320" r:id="rId159"/>
    <p:sldId id="330" r:id="rId160"/>
    <p:sldId id="331" r:id="rId161"/>
    <p:sldId id="321" r:id="rId162"/>
    <p:sldId id="322" r:id="rId163"/>
    <p:sldId id="323" r:id="rId164"/>
    <p:sldId id="324" r:id="rId165"/>
    <p:sldId id="325" r:id="rId166"/>
    <p:sldId id="379" r:id="rId167"/>
    <p:sldId id="380" r:id="rId168"/>
    <p:sldId id="381" r:id="rId169"/>
    <p:sldId id="326" r:id="rId170"/>
    <p:sldId id="337" r:id="rId171"/>
    <p:sldId id="327" r:id="rId172"/>
    <p:sldId id="328" r:id="rId173"/>
    <p:sldId id="329" r:id="rId174"/>
    <p:sldId id="332" r:id="rId175"/>
    <p:sldId id="333" r:id="rId176"/>
    <p:sldId id="334" r:id="rId177"/>
    <p:sldId id="335" r:id="rId178"/>
    <p:sldId id="339" r:id="rId179"/>
    <p:sldId id="340" r:id="rId180"/>
    <p:sldId id="336" r:id="rId181"/>
    <p:sldId id="341" r:id="rId182"/>
    <p:sldId id="342" r:id="rId183"/>
    <p:sldId id="343" r:id="rId184"/>
    <p:sldId id="344" r:id="rId185"/>
    <p:sldId id="349" r:id="rId186"/>
    <p:sldId id="345" r:id="rId187"/>
    <p:sldId id="346" r:id="rId188"/>
    <p:sldId id="347" r:id="rId189"/>
    <p:sldId id="348" r:id="rId190"/>
    <p:sldId id="350" r:id="rId191"/>
    <p:sldId id="351" r:id="rId192"/>
    <p:sldId id="352" r:id="rId193"/>
    <p:sldId id="353" r:id="rId194"/>
    <p:sldId id="354" r:id="rId195"/>
    <p:sldId id="355" r:id="rId196"/>
    <p:sldId id="356" r:id="rId197"/>
    <p:sldId id="357" r:id="rId198"/>
    <p:sldId id="358" r:id="rId199"/>
    <p:sldId id="359" r:id="rId200"/>
    <p:sldId id="360" r:id="rId201"/>
    <p:sldId id="361" r:id="rId202"/>
    <p:sldId id="362" r:id="rId203"/>
    <p:sldId id="363" r:id="rId204"/>
    <p:sldId id="364" r:id="rId205"/>
    <p:sldId id="365" r:id="rId206"/>
    <p:sldId id="366" r:id="rId207"/>
    <p:sldId id="367" r:id="rId208"/>
    <p:sldId id="368" r:id="rId209"/>
    <p:sldId id="369" r:id="rId210"/>
    <p:sldId id="370" r:id="rId211"/>
    <p:sldId id="371" r:id="rId212"/>
    <p:sldId id="373" r:id="rId213"/>
    <p:sldId id="374" r:id="rId214"/>
    <p:sldId id="372" r:id="rId215"/>
    <p:sldId id="375" r:id="rId216"/>
    <p:sldId id="376" r:id="rId217"/>
    <p:sldId id="377" r:id="rId218"/>
    <p:sldId id="378" r:id="rId219"/>
    <p:sldId id="281" r:id="rId220"/>
    <p:sldId id="282" r:id="rId221"/>
    <p:sldId id="283" r:id="rId222"/>
    <p:sldId id="284" r:id="rId223"/>
    <p:sldId id="285" r:id="rId224"/>
    <p:sldId id="286" r:id="rId225"/>
    <p:sldId id="287" r:id="rId226"/>
    <p:sldId id="289" r:id="rId227"/>
    <p:sldId id="297" r:id="rId228"/>
    <p:sldId id="290" r:id="rId229"/>
    <p:sldId id="291" r:id="rId230"/>
    <p:sldId id="292" r:id="rId231"/>
    <p:sldId id="293" r:id="rId232"/>
    <p:sldId id="294" r:id="rId233"/>
    <p:sldId id="295" r:id="rId234"/>
    <p:sldId id="296" r:id="rId235"/>
    <p:sldId id="288" r:id="rId236"/>
    <p:sldId id="298" r:id="rId237"/>
    <p:sldId id="299" r:id="rId238"/>
    <p:sldId id="300" r:id="rId239"/>
    <p:sldId id="260" r:id="rId240"/>
    <p:sldId id="265" r:id="rId241"/>
    <p:sldId id="266" r:id="rId242"/>
    <p:sldId id="267" r:id="rId243"/>
    <p:sldId id="268" r:id="rId244"/>
    <p:sldId id="269" r:id="rId245"/>
    <p:sldId id="271" r:id="rId246"/>
    <p:sldId id="272" r:id="rId247"/>
    <p:sldId id="273" r:id="rId248"/>
    <p:sldId id="274" r:id="rId249"/>
    <p:sldId id="275" r:id="rId250"/>
    <p:sldId id="276" r:id="rId251"/>
    <p:sldId id="277" r:id="rId252"/>
    <p:sldId id="270" r:id="rId253"/>
    <p:sldId id="261" r:id="rId254"/>
    <p:sldId id="262" r:id="rId255"/>
    <p:sldId id="382" r:id="rId256"/>
    <p:sldId id="383" r:id="rId257"/>
    <p:sldId id="384" r:id="rId258"/>
    <p:sldId id="385" r:id="rId259"/>
    <p:sldId id="386" r:id="rId260"/>
    <p:sldId id="387" r:id="rId261"/>
    <p:sldId id="388" r:id="rId262"/>
    <p:sldId id="389" r:id="rId263"/>
    <p:sldId id="390" r:id="rId264"/>
    <p:sldId id="391" r:id="rId265"/>
    <p:sldId id="392" r:id="rId266"/>
    <p:sldId id="393" r:id="rId267"/>
    <p:sldId id="394" r:id="rId268"/>
    <p:sldId id="395" r:id="rId269"/>
    <p:sldId id="396" r:id="rId270"/>
    <p:sldId id="397" r:id="rId271"/>
    <p:sldId id="398" r:id="rId272"/>
    <p:sldId id="399" r:id="rId273"/>
    <p:sldId id="400" r:id="rId274"/>
    <p:sldId id="401" r:id="rId275"/>
    <p:sldId id="402" r:id="rId276"/>
    <p:sldId id="403" r:id="rId277"/>
    <p:sldId id="404" r:id="rId278"/>
    <p:sldId id="405" r:id="rId279"/>
    <p:sldId id="539" r:id="rId280"/>
    <p:sldId id="540" r:id="rId281"/>
    <p:sldId id="541" r:id="rId28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3" autoAdjust="0"/>
    <p:restoredTop sz="94660"/>
  </p:normalViewPr>
  <p:slideViewPr>
    <p:cSldViewPr>
      <p:cViewPr varScale="1">
        <p:scale>
          <a:sx n="75" d="100"/>
          <a:sy n="75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slide" Target="slides/slide267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79" Type="http://schemas.openxmlformats.org/officeDocument/2006/relationships/slide" Target="slides/slide278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280" Type="http://schemas.openxmlformats.org/officeDocument/2006/relationships/slide" Target="slides/slide279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slide" Target="slides/slide227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65" Type="http://schemas.openxmlformats.org/officeDocument/2006/relationships/slide" Target="slides/slide264.xml"/><Relationship Id="rId281" Type="http://schemas.openxmlformats.org/officeDocument/2006/relationships/slide" Target="slides/slide280.xml"/><Relationship Id="rId286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slide" Target="slides/slide254.xml"/><Relationship Id="rId271" Type="http://schemas.openxmlformats.org/officeDocument/2006/relationships/slide" Target="slides/slide270.xml"/><Relationship Id="rId276" Type="http://schemas.openxmlformats.org/officeDocument/2006/relationships/slide" Target="slides/slide275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261" Type="http://schemas.openxmlformats.org/officeDocument/2006/relationships/slide" Target="slides/slide260.xml"/><Relationship Id="rId266" Type="http://schemas.openxmlformats.org/officeDocument/2006/relationships/slide" Target="slides/slide265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282" Type="http://schemas.openxmlformats.org/officeDocument/2006/relationships/slide" Target="slides/slide28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slide" Target="slides/slide255.xml"/><Relationship Id="rId277" Type="http://schemas.openxmlformats.org/officeDocument/2006/relationships/slide" Target="slides/slide276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72" Type="http://schemas.openxmlformats.org/officeDocument/2006/relationships/slide" Target="slides/slide27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283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78" Type="http://schemas.openxmlformats.org/officeDocument/2006/relationships/slide" Target="slides/slide277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slide" Target="slides/slide272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284" Type="http://schemas.openxmlformats.org/officeDocument/2006/relationships/viewProps" Target="viewProps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slide" Target="slides/slide273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285" Type="http://schemas.openxmlformats.org/officeDocument/2006/relationships/theme" Target="theme/theme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slide" Target="slides/slide274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244" Type="http://schemas.openxmlformats.org/officeDocument/2006/relationships/slide" Target="slides/slide24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0A6F4-CBA7-49BE-B090-1AD2AEF44263}" type="datetimeFigureOut">
              <a:rPr lang="ko-KR" altLang="en-US" smtClean="0"/>
              <a:pPr/>
              <a:t>2012-10-23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CE426-6987-4711-8A60-AB0DBFC7362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ark8585.blog125.fc2.com/" TargetMode="External"/><Relationship Id="rId2" Type="http://schemas.openxmlformats.org/officeDocument/2006/relationships/hyperlink" Target="http://www.aol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db2.ks.ac.kr:8000/korclassics/Upload_pds/95600196.pdf" TargetMode="External"/><Relationship Id="rId3" Type="http://schemas.openxmlformats.org/officeDocument/2006/relationships/hyperlink" Target="http://newgeni.com/xe/mkjoa_ClassicalLiterature/8737" TargetMode="External"/><Relationship Id="rId7" Type="http://schemas.openxmlformats.org/officeDocument/2006/relationships/hyperlink" Target="http://ko.wikipedia.org/wiki/%EB%8F%84%EC%82%B0%EC%8B%AD%EC%9D%B4%EA%B3%A1" TargetMode="External"/><Relationship Id="rId2" Type="http://schemas.openxmlformats.org/officeDocument/2006/relationships/hyperlink" Target="http://www.amind.co.kr/bbs/board.php?bo_table=goodwriting&amp;wr_id=46&amp;page=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pcp.edunet4u.net/~koreannote/3/3-%EB%8F%84%EC%82%B0%EC%8B%AD%EC%9D%B4%EA%B3%A1.htm" TargetMode="External"/><Relationship Id="rId5" Type="http://schemas.openxmlformats.org/officeDocument/2006/relationships/hyperlink" Target="http://www.seelotus.com/gojeon/gojeon/si-jo/dosan-12.htm" TargetMode="External"/><Relationship Id="rId4" Type="http://schemas.openxmlformats.org/officeDocument/2006/relationships/hyperlink" Target="http://knowledge.go.kr/SearchSF1/search_view.jsp?mdno=13155235" TargetMode="Externa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rkorea.com/searchengine/info/linker/review.php?sid=2014" TargetMode="External"/><Relationship Id="rId2" Type="http://schemas.openxmlformats.org/officeDocument/2006/relationships/hyperlink" Target="http://www.who-who.net/ii/ii%20r-5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lee66.cafe24.com/bbs/zboard.php?id=board&amp;page=4&amp;sn1=&amp;divpage=1&amp;sn=off&amp;ss=on&amp;sc=on&amp;select_arrange=headnum&amp;desc=desc&amp;no=101&amp;PHPSESSID=523fb2c241df79acc1f01bc7e5cb91b5" TargetMode="External"/><Relationship Id="rId5" Type="http://schemas.openxmlformats.org/officeDocument/2006/relationships/hyperlink" Target="http://www.kwnews.co.kr/nview.asp?s=601&amp;aid=208020400033&amp;t=601" TargetMode="External"/><Relationship Id="rId4" Type="http://schemas.openxmlformats.org/officeDocument/2006/relationships/hyperlink" Target="http://yulgok.netpia21.co.kr/bbs/board.php?Action=reply&amp;Table=sub1_5_3&amp;Page=3&amp;Key=&amp;Search=&amp;Idx=59" TargetMode="Externa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news.vop.co.kr/view.php?cid=74467&amp;mode=print" TargetMode="External"/><Relationship Id="rId3" Type="http://schemas.openxmlformats.org/officeDocument/2006/relationships/hyperlink" Target="http://www.sonbm.com/wp/archives/4234" TargetMode="External"/><Relationship Id="rId7" Type="http://schemas.openxmlformats.org/officeDocument/2006/relationships/hyperlink" Target="http://opentory.joins.com/index.php/%EC%8B%9C%EB%AC%B4%EB%A7%8C%EC%96%B8%EB%B4%89%EC%82%AC" TargetMode="External"/><Relationship Id="rId2" Type="http://schemas.openxmlformats.org/officeDocument/2006/relationships/hyperlink" Target="http://postechlibrary.tistory.com/82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ws.inha.ac.kr/~ssyim/book/book18.htm" TargetMode="External"/><Relationship Id="rId5" Type="http://schemas.openxmlformats.org/officeDocument/2006/relationships/hyperlink" Target="http://blog.daum.net/_blog/BlogView.do?blogid=05ov9&amp;articleno=9532774" TargetMode="External"/><Relationship Id="rId4" Type="http://schemas.openxmlformats.org/officeDocument/2006/relationships/hyperlink" Target="http://www.quizclass.com/bbs/board.php?bo_table=goods&amp;wr_id=649&amp;sfl=&amp;stx=&amp;sst=wr_datetime&amp;sod=desc&amp;sop=and&amp;page=9&amp;fword=&amp;sword" TargetMode="Externa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3" Type="http://schemas.openxmlformats.org/officeDocument/2006/relationships/hyperlink" Target="http://thinkexist.com/quotes/george_washington/" TargetMode="External"/><Relationship Id="rId2" Type="http://schemas.openxmlformats.org/officeDocument/2006/relationships/hyperlink" Target="http://ask.nate.com/qna/view.html?n=6468956" TargetMode="External"/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hyperlink" Target="http://americanhistory.about.com/cs/georgewashington/a/quotewashington.htm" TargetMode="External"/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itiveatheism.org/hist/quotes/washington.htm" TargetMode="External"/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undationsmag.com/civility.html" TargetMode="External"/><Relationship Id="rId2" Type="http://schemas.openxmlformats.org/officeDocument/2006/relationships/hyperlink" Target="http://www.npr.org/templates/story/story.php?storyId=1248919" TargetMode="External"/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templates/story/story.php?storyId=1248919" TargetMode="External"/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templates/story/story.php?storyId=1248919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templates/story/story.php?storyId=1248919" TargetMode="External"/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templates/story/story.php?storyId=1248919" TargetMode="External"/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templates/story/story.php?storyId=1248919" TargetMode="External"/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r.org/templates/story/story.php?storyId=1248919" TargetMode="Externa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source.org/wiki/%EC%A1%B0%EC%A7%80_%EC%9B%8C%EC%8B%B1%ED%84%B4_%EB%8C%80%ED%86%B5%EB%A0%B9_%EA%B3%A0%EB%B3%84%EC%82%AC" TargetMode="External"/><Relationship Id="rId2" Type="http://schemas.openxmlformats.org/officeDocument/2006/relationships/hyperlink" Target="http://www.brainyquote.com/quotes/authors/g/george_washington.html" TargetMode="External"/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negielearning.com/" TargetMode="External"/><Relationship Id="rId2" Type="http://schemas.openxmlformats.org/officeDocument/2006/relationships/hyperlink" Target="http://en.wikipedia.org/wiki/Andrew_Carnegi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rnegiefoundation.org/" TargetMode="External"/><Relationship Id="rId5" Type="http://schemas.openxmlformats.org/officeDocument/2006/relationships/hyperlink" Target="http://www.cmu.edu/" TargetMode="External"/><Relationship Id="rId4" Type="http://schemas.openxmlformats.org/officeDocument/2006/relationships/hyperlink" Target="http://www.carnegiehall.org/CallingAllMusicLovers.html" TargetMode="Externa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harliechaplinarchive.org/" TargetMode="External"/><Relationship Id="rId7" Type="http://schemas.openxmlformats.org/officeDocument/2006/relationships/hyperlink" Target="http://www.charliechaplin.net/" TargetMode="External"/><Relationship Id="rId2" Type="http://schemas.openxmlformats.org/officeDocument/2006/relationships/hyperlink" Target="http://en.wikipedia.org/wiki/Charlie_Chapli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swers.com/topic/sir-charles-chaplin" TargetMode="External"/><Relationship Id="rId5" Type="http://schemas.openxmlformats.org/officeDocument/2006/relationships/hyperlink" Target="http://www.charliechaplin.com/biography/articles/21-Overview-of-His-Life" TargetMode="External"/><Relationship Id="rId4" Type="http://schemas.openxmlformats.org/officeDocument/2006/relationships/hyperlink" Target="http://www.charliechaplin.com/" TargetMode="Externa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park8585.blog125.fc2.com/blog-entry-40.html" TargetMode="External"/><Relationship Id="rId3" Type="http://schemas.openxmlformats.org/officeDocument/2006/relationships/hyperlink" Target="http://park8585.blog125.fc2.com/blog-entry-17.html" TargetMode="External"/><Relationship Id="rId7" Type="http://schemas.openxmlformats.org/officeDocument/2006/relationships/hyperlink" Target="http://park8585.blog125.fc2.com/blog-entry-65.html" TargetMode="External"/><Relationship Id="rId2" Type="http://schemas.openxmlformats.org/officeDocument/2006/relationships/hyperlink" Target="http://park8585.blog125.fc2.com/blog-entry-2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rk8585.blog125.fc2.com/blog-entry-66.html" TargetMode="External"/><Relationship Id="rId5" Type="http://schemas.openxmlformats.org/officeDocument/2006/relationships/hyperlink" Target="http://park8585.blog125.fc2.com/blog-entry-112.html" TargetMode="External"/><Relationship Id="rId10" Type="http://schemas.openxmlformats.org/officeDocument/2006/relationships/hyperlink" Target="http://park8585.blog125.fc2.com/blog-entry-62.html" TargetMode="External"/><Relationship Id="rId4" Type="http://schemas.openxmlformats.org/officeDocument/2006/relationships/hyperlink" Target="http://park8585.blog125.fc2.com/blog-entry-69.html" TargetMode="External"/><Relationship Id="rId9" Type="http://schemas.openxmlformats.org/officeDocument/2006/relationships/hyperlink" Target="http://park8585.blog125.fc2.com/blog-entry-3.html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9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0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1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2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6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7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A%B0%88%EB%A6%B4%EB%A0%88%EC%98%A4_%EA%B0%88%EB%A6%B4%EB%A0%88%EC%9D%B4" TargetMode="External"/><Relationship Id="rId7" Type="http://schemas.openxmlformats.org/officeDocument/2006/relationships/hyperlink" Target="http://www.galilei.it/" TargetMode="External"/><Relationship Id="rId2" Type="http://schemas.openxmlformats.org/officeDocument/2006/relationships/hyperlink" Target="http://en.wikipedia.org/wiki/Galileo_Galile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ucidcafe.com/library/96feb/galileo.html" TargetMode="External"/><Relationship Id="rId5" Type="http://schemas.openxmlformats.org/officeDocument/2006/relationships/hyperlink" Target="http://inepisode.com.ne.kr/" TargetMode="External"/><Relationship Id="rId4" Type="http://schemas.openxmlformats.org/officeDocument/2006/relationships/hyperlink" Target="http://inepisode.com.ne.kr/Galilei.htm" TargetMode="Externa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52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53.xml.rels><?xml version="1.0" encoding="UTF-8" standalone="yes"?>
<Relationships xmlns="http://schemas.openxmlformats.org/package/2006/relationships"><Relationship Id="rId2" Type="http://schemas.openxmlformats.org/officeDocument/2006/relationships/hyperlink" Target="http://park8585.blog125.fc2.com/blog-entry-76.html" TargetMode="External"/><Relationship Id="rId1" Type="http://schemas.openxmlformats.org/officeDocument/2006/relationships/slideLayout" Target="../slideLayouts/slideLayout2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oundhistory.org/courses/globalvillage/sources/newton.pdf" TargetMode="External"/><Relationship Id="rId3" Type="http://schemas.openxmlformats.org/officeDocument/2006/relationships/hyperlink" Target="http://ko.wikipedia.org/wiki/%EC%9E%90%EC%97%B0%EC%B2%A0%ED%95%99%EC%9D%98_%EC%88%98%ED%95%99%EC%A0%81_%EC%9B%90%EB%A6%AC" TargetMode="External"/><Relationship Id="rId7" Type="http://schemas.openxmlformats.org/officeDocument/2006/relationships/hyperlink" Target="http://gravitee.tripod.com/toc.htm" TargetMode="External"/><Relationship Id="rId2" Type="http://schemas.openxmlformats.org/officeDocument/2006/relationships/hyperlink" Target="http://ko.wikipedia.org/wiki/%EC%95%84%EC%9D%B4%EC%9E%91_%EB%89%B4%ED%84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lato.stanford.edu/entries/newton-principia/notes.html" TargetMode="External"/><Relationship Id="rId5" Type="http://schemas.openxmlformats.org/officeDocument/2006/relationships/hyperlink" Target="http://www.scribd.com/doc/19058378/English-Version-Philosophi-Naturalis-Principia-Mathematica" TargetMode="External"/><Relationship Id="rId4" Type="http://schemas.openxmlformats.org/officeDocument/2006/relationships/hyperlink" Target="http://en.wikipedia.org/wiki/Philosophi%C3%A6_Naturalis_Principia_Mathematica" TargetMode="Externa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9.xml.rels><?xml version="1.0" encoding="UTF-8" standalone="yes"?>
<Relationships xmlns="http://schemas.openxmlformats.org/package/2006/relationships"><Relationship Id="rId3" Type="http://schemas.openxmlformats.org/officeDocument/2006/relationships/hyperlink" Target="http://choforum.co.kr/customer/down.asp?name=CHO%C6%F7%B7%B3%20%B0%B3%C3%D6%C7%F6%C8%B2.hwp" TargetMode="External"/><Relationship Id="rId2" Type="http://schemas.openxmlformats.org/officeDocument/2006/relationships/hyperlink" Target="http://webzine.hrdtv.com/main/list.asp?msection=4&amp;idx=5682&amp;page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abor21.com/news_view.asp?ca=1300&amp;subCa=&amp;num=3278" TargetMode="External"/><Relationship Id="rId5" Type="http://schemas.openxmlformats.org/officeDocument/2006/relationships/hyperlink" Target="http://www.labor21.com/news_view.asp?ca=1300&amp;subCa=&amp;num=3146" TargetMode="External"/><Relationship Id="rId4" Type="http://schemas.openxmlformats.org/officeDocument/2006/relationships/hyperlink" Target="http://www.labor21.com/new_news_view.asp?ca=4300&amp;subCa=4306&amp;num=4275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0.xml.rels><?xml version="1.0" encoding="UTF-8" standalone="yes"?>
<Relationships xmlns="http://schemas.openxmlformats.org/package/2006/relationships"><Relationship Id="rId3" Type="http://schemas.openxmlformats.org/officeDocument/2006/relationships/hyperlink" Target="http://choforum.co.kr/customer/down.asp?name=CHO%C6%F7%B7%B3%20%B0%B3%C3%D6%C7%F6%C8%B2.hwp" TargetMode="External"/><Relationship Id="rId2" Type="http://schemas.openxmlformats.org/officeDocument/2006/relationships/hyperlink" Target="http://webzine.hrdtv.com/main/list.asp?msection=4&amp;idx=5682&amp;page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abor21.com/news_view.asp?ca=1300&amp;subCa=&amp;num=3278" TargetMode="External"/><Relationship Id="rId5" Type="http://schemas.openxmlformats.org/officeDocument/2006/relationships/hyperlink" Target="http://www.labor21.com/news_view.asp?ca=1300&amp;subCa=&amp;num=3146" TargetMode="External"/><Relationship Id="rId4" Type="http://schemas.openxmlformats.org/officeDocument/2006/relationships/hyperlink" Target="http://www.labor21.com/new_news_view.asp?ca=4300&amp;subCa=4306&amp;num=4275" TargetMode="External"/></Relationships>
</file>

<file path=ppt/slides/_rels/slide28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tMI_qPWZTg" TargetMode="External"/><Relationship Id="rId2" Type="http://schemas.openxmlformats.org/officeDocument/2006/relationships/hyperlink" Target="http://wingshim.tistory.com/47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jhee.pe.kr/nboard/board.php?db=information&amp;j=dv&amp;number=228" TargetMode="External"/><Relationship Id="rId4" Type="http://schemas.openxmlformats.org/officeDocument/2006/relationships/hyperlink" Target="http://www.youtube.com/watch?v=BLdSa9egfzI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s.org/leonardo/" TargetMode="External"/><Relationship Id="rId7" Type="http://schemas.openxmlformats.org/officeDocument/2006/relationships/hyperlink" Target="http://www.leonardo.net/" TargetMode="External"/><Relationship Id="rId2" Type="http://schemas.openxmlformats.org/officeDocument/2006/relationships/hyperlink" Target="http://en.wikipedia.org/wiki/Leonardo_da_Vinc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iversalleonardo.org/" TargetMode="External"/><Relationship Id="rId5" Type="http://schemas.openxmlformats.org/officeDocument/2006/relationships/hyperlink" Target="http://ec.europa.eu/education/programmes/leonardo/leonardo_en.html" TargetMode="External"/><Relationship Id="rId4" Type="http://schemas.openxmlformats.org/officeDocument/2006/relationships/hyperlink" Target="http://library.thinkquest.org/3044/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ucidcafe.com/library/96feb/edison.html" TargetMode="External"/><Relationship Id="rId7" Type="http://schemas.openxmlformats.org/officeDocument/2006/relationships/hyperlink" Target="http://www.invent.org/hall_of_fame/50.html" TargetMode="External"/><Relationship Id="rId2" Type="http://schemas.openxmlformats.org/officeDocument/2006/relationships/hyperlink" Target="http://inventors.about.com/library/inventors/bledison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swers.com/topic/thomas-edison" TargetMode="External"/><Relationship Id="rId5" Type="http://schemas.openxmlformats.org/officeDocument/2006/relationships/hyperlink" Target="http://www.tomedison.org/" TargetMode="External"/><Relationship Id="rId4" Type="http://schemas.openxmlformats.org/officeDocument/2006/relationships/hyperlink" Target="http://thomasedison.org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ko.wikipedia.org/wiki/%EA%B8%B0%EC%9D%BC%EC%9B%90%EB%A1%A0" TargetMode="External"/><Relationship Id="rId2" Type="http://schemas.openxmlformats.org/officeDocument/2006/relationships/hyperlink" Target="http://desert.tistory.com/205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leekcp.new21.org/zb41/zboard.php?id=2ck&amp;page=2&amp;sn1=&amp;divpage=1&amp;category=3&amp;sn=off&amp;ss=on&amp;sc=on&amp;select_arrange=reg_date&amp;desc=desc&amp;no=133" TargetMode="External"/><Relationship Id="rId4" Type="http://schemas.openxmlformats.org/officeDocument/2006/relationships/hyperlink" Target="http://guno.pe.kr/html/03classdata/classdata5_10.htm" TargetMode="Externa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appycampus.com/connect/search.html?no=4905568&amp;type=report" TargetMode="External"/><Relationship Id="rId2" Type="http://schemas.openxmlformats.org/officeDocument/2006/relationships/hyperlink" Target="http://www.korearoot.net/sasang/ethics/et4-4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eb.skku.edu/~sulhang1/miner/mi3/keanyum1.htm" TargetMode="External"/><Relationship Id="rId5" Type="http://schemas.openxmlformats.org/officeDocument/2006/relationships/hyperlink" Target="http://mtcha.com.ne.kr/korea-term/sosun/term334-juriron.htm" TargetMode="External"/><Relationship Id="rId4" Type="http://schemas.openxmlformats.org/officeDocument/2006/relationships/hyperlink" Target="http://timeline.britannica.co.kr/bol/topic.asp?article_id=b19j3443a" TargetMode="Externa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위인 </a:t>
            </a:r>
            <a:r>
              <a:rPr lang="en-US" altLang="ko-KR" dirty="0" smtClean="0"/>
              <a:t>CEO </a:t>
            </a:r>
            <a:r>
              <a:rPr lang="ko-KR" altLang="en-US" dirty="0" smtClean="0"/>
              <a:t>명언 격언 속담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벤치마킹 </a:t>
            </a:r>
            <a:r>
              <a:rPr lang="ko-KR" altLang="en-US" dirty="0" err="1" smtClean="0"/>
              <a:t>학습코칭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융합독서하이퍼링크 </a:t>
            </a:r>
            <a:r>
              <a:rPr lang="en-US" altLang="ko-KR" dirty="0" smtClean="0"/>
              <a:t>by </a:t>
            </a:r>
            <a:r>
              <a:rPr lang="ko-KR" altLang="en-US" dirty="0" smtClean="0"/>
              <a:t> </a:t>
            </a:r>
            <a:r>
              <a:rPr lang="en-US" altLang="ko-KR" dirty="0" smtClean="0">
                <a:hlinkClick r:id="rId2"/>
              </a:rPr>
              <a:t>http://www.aol.com/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http://park8585.blog125.fc2.com/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u="sng" dirty="0" err="1" smtClean="0">
                <a:hlinkClick r:id="rId2"/>
              </a:rPr>
              <a:t>밝은마음</a:t>
            </a:r>
            <a:r>
              <a:rPr lang="ko-KR" altLang="en-US" b="1" u="sng" dirty="0" smtClean="0">
                <a:hlinkClick r:id="rId2"/>
              </a:rPr>
              <a:t> </a:t>
            </a:r>
            <a:r>
              <a:rPr lang="en-US" altLang="ko-KR" b="1" u="sng" dirty="0" smtClean="0">
                <a:hlinkClick r:id="rId2"/>
              </a:rPr>
              <a:t>&gt; </a:t>
            </a:r>
            <a:r>
              <a:rPr lang="ko-KR" altLang="en-US" b="1" u="sng" dirty="0" smtClean="0">
                <a:hlinkClick r:id="rId2"/>
              </a:rPr>
              <a:t>추천 </a:t>
            </a:r>
            <a:r>
              <a:rPr lang="ko-KR" altLang="en-US" b="1" u="sng" dirty="0" err="1" smtClean="0">
                <a:hlinkClick r:id="rId2"/>
              </a:rPr>
              <a:t>좋은글</a:t>
            </a:r>
            <a:r>
              <a:rPr lang="ko-KR" altLang="en-US" b="1" u="sng" dirty="0" smtClean="0">
                <a:hlinkClick r:id="rId2"/>
              </a:rPr>
              <a:t> </a:t>
            </a:r>
            <a:r>
              <a:rPr lang="en-US" altLang="ko-KR" b="1" u="sng" dirty="0" smtClean="0">
                <a:hlinkClick r:id="rId2"/>
              </a:rPr>
              <a:t>&gt; </a:t>
            </a:r>
            <a:r>
              <a:rPr lang="ko-KR" altLang="en-US" b="1" u="sng" dirty="0" err="1" smtClean="0">
                <a:hlinkClick r:id="rId2"/>
              </a:rPr>
              <a:t>독서법</a:t>
            </a:r>
            <a:r>
              <a:rPr lang="ko-KR" altLang="en-US" b="1" u="sng" dirty="0" smtClean="0">
                <a:hlinkClick r:id="rId2"/>
              </a:rPr>
              <a:t> </a:t>
            </a:r>
            <a:r>
              <a:rPr lang="en-US" altLang="ko-KR" b="1" u="sng" dirty="0" smtClean="0">
                <a:hlinkClick r:id="rId2"/>
              </a:rPr>
              <a:t>- </a:t>
            </a:r>
            <a:r>
              <a:rPr lang="ko-KR" altLang="en-US" b="1" u="sng" dirty="0" smtClean="0">
                <a:hlinkClick r:id="rId2"/>
              </a:rPr>
              <a:t>퇴계 이황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3"/>
              </a:rPr>
              <a:t>고전문학 </a:t>
            </a:r>
            <a:r>
              <a:rPr lang="en-US" altLang="ko-KR" b="1" u="sng" dirty="0" smtClean="0">
                <a:hlinkClick r:id="rId3"/>
              </a:rPr>
              <a:t>- </a:t>
            </a:r>
            <a:r>
              <a:rPr lang="ko-KR" altLang="en-US" b="1" u="sng" dirty="0" smtClean="0">
                <a:hlinkClick r:id="rId3"/>
              </a:rPr>
              <a:t>퇴계 이황 </a:t>
            </a:r>
            <a:r>
              <a:rPr lang="en-US" altLang="ko-KR" b="1" u="sng" dirty="0" smtClean="0">
                <a:hlinkClick r:id="rId3"/>
              </a:rPr>
              <a:t>- </a:t>
            </a:r>
            <a:r>
              <a:rPr lang="ko-KR" altLang="en-US" b="1" u="sng" dirty="0" smtClean="0">
                <a:hlinkClick r:id="rId3"/>
              </a:rPr>
              <a:t>도산십이곡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4"/>
              </a:rPr>
              <a:t>국가지식포털 </a:t>
            </a:r>
            <a:r>
              <a:rPr lang="en-US" altLang="ko-KR" b="1" u="sng" dirty="0" smtClean="0">
                <a:hlinkClick r:id="rId4"/>
              </a:rPr>
              <a:t>- </a:t>
            </a:r>
            <a:r>
              <a:rPr lang="ko-KR" altLang="en-US" b="1" u="sng" dirty="0" smtClean="0">
                <a:hlinkClick r:id="rId4"/>
              </a:rPr>
              <a:t>요약정보 </a:t>
            </a:r>
            <a:r>
              <a:rPr lang="en-US" altLang="ko-KR" b="1" u="sng" dirty="0" smtClean="0">
                <a:hlinkClick r:id="rId4"/>
              </a:rPr>
              <a:t>- </a:t>
            </a:r>
            <a:r>
              <a:rPr lang="ko-KR" altLang="en-US" b="1" u="sng" dirty="0" smtClean="0">
                <a:hlinkClick r:id="rId4"/>
              </a:rPr>
              <a:t>퇴계 이황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u="sng" dirty="0" smtClean="0">
                <a:hlinkClick r:id="rId5"/>
              </a:rPr>
              <a:t>도산십이곡</a:t>
            </a:r>
            <a:r>
              <a:rPr lang="en-US" altLang="ko-KR" u="sng" dirty="0" smtClean="0">
                <a:hlinkClick r:id="rId5"/>
              </a:rPr>
              <a:t>(</a:t>
            </a:r>
            <a:r>
              <a:rPr lang="ko-KR" altLang="en-US" u="sng" dirty="0" smtClean="0">
                <a:hlinkClick r:id="rId5"/>
              </a:rPr>
              <a:t>陶山十二曲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u="sng" dirty="0" smtClean="0">
                <a:hlinkClick r:id="rId6"/>
              </a:rPr>
              <a:t>도산십이곡 </a:t>
            </a:r>
            <a:r>
              <a:rPr lang="en-US" altLang="ko-KR" u="sng" dirty="0" smtClean="0">
                <a:hlinkClick r:id="rId6"/>
              </a:rPr>
              <a:t>- </a:t>
            </a:r>
            <a:r>
              <a:rPr lang="ko-KR" altLang="en-US" u="sng" dirty="0" err="1" smtClean="0">
                <a:hlinkClick r:id="rId6"/>
              </a:rPr>
              <a:t>에듀넷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u="sng" dirty="0" smtClean="0">
                <a:hlinkClick r:id="rId7"/>
              </a:rPr>
              <a:t>도산십이곡 </a:t>
            </a:r>
            <a:r>
              <a:rPr lang="en-US" altLang="ko-KR" u="sng" dirty="0" smtClean="0">
                <a:hlinkClick r:id="rId7"/>
              </a:rPr>
              <a:t>- </a:t>
            </a:r>
            <a:r>
              <a:rPr lang="ko-KR" altLang="en-US" u="sng" dirty="0" err="1" smtClean="0">
                <a:hlinkClick r:id="rId7"/>
              </a:rPr>
              <a:t>위키백과</a:t>
            </a:r>
            <a:r>
              <a:rPr lang="en-US" altLang="ko-KR" u="sng" dirty="0" smtClean="0">
                <a:hlinkClick r:id="rId7"/>
              </a:rPr>
              <a:t>, </a:t>
            </a:r>
            <a:r>
              <a:rPr lang="ko-KR" altLang="en-US" u="sng" dirty="0" smtClean="0">
                <a:hlinkClick r:id="rId7"/>
              </a:rPr>
              <a:t>우리 모두의 백과사전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dirty="0" smtClean="0"/>
              <a:t>[PDF]  </a:t>
            </a:r>
            <a:r>
              <a:rPr lang="ko-KR" altLang="en-US" u="sng" dirty="0" smtClean="0">
                <a:hlinkClick r:id="rId8"/>
              </a:rPr>
              <a:t>이황의 </a:t>
            </a:r>
            <a:r>
              <a:rPr lang="en-US" altLang="ko-KR" u="sng" dirty="0" smtClean="0">
                <a:hlinkClick r:id="rId8"/>
              </a:rPr>
              <a:t>&lt;</a:t>
            </a:r>
            <a:r>
              <a:rPr lang="ko-KR" altLang="en-US" u="sng" dirty="0" smtClean="0">
                <a:hlinkClick r:id="rId8"/>
              </a:rPr>
              <a:t>도산십이곡</a:t>
            </a:r>
            <a:r>
              <a:rPr lang="en-US" altLang="ko-KR" u="sng" dirty="0" smtClean="0">
                <a:hlinkClick r:id="rId8"/>
              </a:rPr>
              <a:t>&gt; </a:t>
            </a:r>
            <a:r>
              <a:rPr lang="ko-KR" altLang="en-US" u="sng" dirty="0" smtClean="0">
                <a:hlinkClick r:id="rId8"/>
              </a:rPr>
              <a:t>연구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대저 </a:t>
            </a:r>
            <a:r>
              <a:rPr lang="ko-KR" altLang="en-US" dirty="0" err="1" smtClean="0"/>
              <a:t>혁구갱신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革舊更新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그 시비와 이해만을 계산하여 백성들에게 편리하도록 하는데</a:t>
            </a:r>
            <a:br>
              <a:rPr lang="ko-KR" altLang="en-US" dirty="0" smtClean="0"/>
            </a:br>
            <a:r>
              <a:rPr lang="ko-KR" altLang="en-US" dirty="0" smtClean="0"/>
              <a:t>그 요점이 있는 것이나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만약 탐관오리와 요행을 바라는 백성들이</a:t>
            </a:r>
            <a:br>
              <a:rPr lang="ko-KR" altLang="en-US" dirty="0" smtClean="0"/>
            </a:br>
            <a:r>
              <a:rPr lang="ko-KR" altLang="en-US" dirty="0" smtClean="0"/>
              <a:t>모두 즐거이 따르기를 기다린 뒤에</a:t>
            </a:r>
            <a:br>
              <a:rPr lang="ko-KR" altLang="en-US" dirty="0" smtClean="0"/>
            </a:br>
            <a:r>
              <a:rPr lang="ko-KR" altLang="en-US" dirty="0" smtClean="0"/>
              <a:t>경장</a:t>
            </a:r>
            <a:r>
              <a:rPr lang="en-US" altLang="ko-KR" dirty="0" smtClean="0"/>
              <a:t>(</a:t>
            </a:r>
            <a:r>
              <a:rPr lang="ko-KR" altLang="en-US" dirty="0" smtClean="0"/>
              <a:t>更張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하려 한다면 숙폐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宿弊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</a:t>
            </a:r>
            <a:endParaRPr lang="en-US" altLang="ko-KR" dirty="0" smtClean="0"/>
          </a:p>
          <a:p>
            <a:r>
              <a:rPr lang="ko-KR" altLang="en-US" dirty="0" smtClean="0"/>
              <a:t>끝내 개혁하지 못할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뜬 구름이 달을 가려도 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달의</a:t>
            </a:r>
            <a:r>
              <a:rPr lang="en-US" altLang="ko-KR" dirty="0" smtClean="0"/>
              <a:t>) </a:t>
            </a:r>
            <a:r>
              <a:rPr lang="ko-KR" altLang="en-US" dirty="0" smtClean="0"/>
              <a:t>광휘가 구름 사이에 돌연히 나타나고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義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간살도 비록 물욕에 가리어져 있으나</a:t>
            </a:r>
            <a:r>
              <a:rPr lang="en-US" altLang="ko-KR" dirty="0" smtClean="0"/>
              <a:t>, </a:t>
            </a:r>
          </a:p>
          <a:p>
            <a:r>
              <a:rPr lang="ko-KR" altLang="en-US" dirty="0" err="1" smtClean="0"/>
              <a:t>수오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羞惡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정이 때때로 나타나 보임이</a:t>
            </a:r>
            <a:br>
              <a:rPr lang="ko-KR" altLang="en-US" dirty="0" smtClean="0"/>
            </a:br>
            <a:r>
              <a:rPr lang="ko-KR" altLang="en-US" dirty="0" smtClean="0"/>
              <a:t>또한 이와 같은 이치이다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李珥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뜻을 세우고 명확히 알며 독실</a:t>
            </a:r>
            <a:r>
              <a:rPr lang="en-US" altLang="ko-KR" dirty="0" smtClean="0"/>
              <a:t>(</a:t>
            </a:r>
            <a:r>
              <a:rPr lang="ko-KR" altLang="en-US" dirty="0" smtClean="0"/>
              <a:t>篤實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하게 행하라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율곡 이이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뜻이 서지 않으면 만사</a:t>
            </a:r>
            <a:r>
              <a:rPr lang="en-US" altLang="ko-KR" dirty="0" smtClean="0"/>
              <a:t>(</a:t>
            </a:r>
            <a:r>
              <a:rPr lang="ko-KR" altLang="en-US" dirty="0" smtClean="0"/>
              <a:t>萬事</a:t>
            </a:r>
            <a:r>
              <a:rPr lang="en-US" altLang="ko-KR" dirty="0" smtClean="0"/>
              <a:t>)</a:t>
            </a:r>
            <a:r>
              <a:rPr lang="ko-KR" altLang="en-US" dirty="0" smtClean="0"/>
              <a:t>가 성공하지 못한다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율곡 이이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먼저 반드시 뜻을 세워라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율곡 이이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몸과 마음을 바르게 하여 안과 밖이 한결같으면 남이 안보는 곳에서도 거리낄 것이 없으며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또한 남이 보는 데서라도 청천백일</a:t>
            </a:r>
            <a:r>
              <a:rPr lang="en-US" altLang="ko-KR" dirty="0" smtClean="0"/>
              <a:t>(</a:t>
            </a:r>
            <a:r>
              <a:rPr lang="ko-KR" altLang="en-US" dirty="0" smtClean="0"/>
              <a:t>靑天白日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같이 떳떳할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李珥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무릇 책을 읽음에 있어서는 모름지기 </a:t>
            </a:r>
            <a:endParaRPr lang="en-US" altLang="ko-KR" dirty="0" smtClean="0"/>
          </a:p>
          <a:p>
            <a:r>
              <a:rPr lang="ko-KR" altLang="en-US" dirty="0" smtClean="0"/>
              <a:t>한 책을 정독하여 뜻을 다 알아서 의심이 없는 연후에 다른 책을 읽을 것이요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다독하는 데 힘써 바쁘게 넘어가지 말 것이니라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물욕</a:t>
            </a:r>
            <a:r>
              <a:rPr lang="en-US" altLang="ko-KR" dirty="0" smtClean="0"/>
              <a:t>(</a:t>
            </a:r>
            <a:r>
              <a:rPr lang="ko-KR" altLang="en-US" dirty="0" smtClean="0"/>
              <a:t>物慾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흔들리는 그릇 속의 물이다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흔들림이 그치기만 하면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물은 차츰 맑아져서 처음과 같아진다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李珥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dirty="0" smtClean="0"/>
              <a:t>사람들이 독서하는 데 있어서 입으로만 읽고 마음으로 체험하지 아니하며</a:t>
            </a:r>
            <a:br>
              <a:rPr lang="ko-KR" altLang="en-US" dirty="0" smtClean="0"/>
            </a:br>
            <a:r>
              <a:rPr lang="ko-KR" altLang="en-US" dirty="0" smtClean="0"/>
              <a:t>몸으로 행하지 아니하면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글은 다만 글자에 지나지 않으며</a:t>
            </a:r>
            <a:br>
              <a:rPr lang="ko-KR" altLang="en-US" dirty="0" smtClean="0"/>
            </a:br>
            <a:r>
              <a:rPr lang="ko-KR" altLang="en-US" dirty="0" smtClean="0"/>
              <a:t>나는 나대로라는 격이니 실제로 유익한 것은 없다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격몽요결</a:t>
            </a:r>
            <a:r>
              <a:rPr lang="en-US" altLang="ko-KR" dirty="0" smtClean="0"/>
              <a:t>(</a:t>
            </a:r>
            <a:r>
              <a:rPr lang="ko-KR" altLang="en-US" dirty="0" smtClean="0"/>
              <a:t>율곡 이이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ko-KR" altLang="en-US" dirty="0" smtClean="0"/>
              <a:t>사람은 간혹 부모에게는 효도하면서도 형제에게는 불화</a:t>
            </a:r>
            <a:r>
              <a:rPr lang="en-US" altLang="ko-KR" dirty="0" smtClean="0"/>
              <a:t>(</a:t>
            </a:r>
            <a:r>
              <a:rPr lang="ko-KR" altLang="en-US" dirty="0" smtClean="0"/>
              <a:t>不和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하는 경우가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부모에게 효도하는 것은 한쪽의 맑은 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氣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연유하는 것이고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형제에게 불화하는 것은</a:t>
            </a:r>
            <a:br>
              <a:rPr lang="ko-KR" altLang="en-US" dirty="0" smtClean="0"/>
            </a:br>
            <a:r>
              <a:rPr lang="ko-KR" altLang="en-US" dirty="0" smtClean="0"/>
              <a:t>한쪽의 탁한 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氣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기인하는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李珥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誠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이라는 것은 물</a:t>
            </a:r>
            <a:r>
              <a:rPr lang="en-US" altLang="ko-KR" dirty="0" smtClean="0"/>
              <a:t>(</a:t>
            </a:r>
            <a:r>
              <a:rPr lang="ko-KR" altLang="en-US" dirty="0" smtClean="0"/>
              <a:t>物</a:t>
            </a:r>
            <a:r>
              <a:rPr lang="en-US" altLang="ko-KR" dirty="0" smtClean="0"/>
              <a:t>)</a:t>
            </a:r>
            <a:r>
              <a:rPr lang="ko-KR" altLang="en-US" dirty="0" smtClean="0"/>
              <a:t>의 종말이며 시초이니 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誠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없으면 물</a:t>
            </a:r>
            <a:r>
              <a:rPr lang="en-US" altLang="ko-KR" dirty="0" smtClean="0"/>
              <a:t>(</a:t>
            </a:r>
            <a:r>
              <a:rPr lang="ko-KR" altLang="en-US" dirty="0" smtClean="0"/>
              <a:t>物</a:t>
            </a:r>
            <a:r>
              <a:rPr lang="en-US" altLang="ko-KR" dirty="0" smtClean="0"/>
              <a:t>)</a:t>
            </a:r>
            <a:r>
              <a:rPr lang="ko-KR" altLang="en-US" dirty="0" smtClean="0"/>
              <a:t>도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그러므로 군자는 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誠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소중히 여긴다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br>
              <a:rPr lang="ko-KR" altLang="en-US" dirty="0" smtClean="0"/>
            </a:br>
            <a:r>
              <a:rPr lang="ko-KR" altLang="en-US" dirty="0" smtClean="0"/>
              <a:t>시의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時宜</a:t>
            </a:r>
            <a:r>
              <a:rPr lang="en-US" altLang="ko-KR" dirty="0" smtClean="0"/>
              <a:t>)</a:t>
            </a:r>
            <a:r>
              <a:rPr lang="ko-KR" altLang="en-US" dirty="0" smtClean="0"/>
              <a:t>라는 것은 때에 따라 변통하여 법을 만듦으로써 백성을 구하는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옥</a:t>
            </a:r>
            <a:r>
              <a:rPr lang="en-US" altLang="ko-KR" dirty="0" smtClean="0"/>
              <a:t>(</a:t>
            </a:r>
            <a:r>
              <a:rPr lang="ko-KR" altLang="en-US" dirty="0" smtClean="0"/>
              <a:t>玉</a:t>
            </a:r>
            <a:r>
              <a:rPr lang="en-US" altLang="ko-KR" dirty="0" smtClean="0"/>
              <a:t>)</a:t>
            </a:r>
            <a:r>
              <a:rPr lang="ko-KR" altLang="en-US" dirty="0" smtClean="0"/>
              <a:t>도 갈지 않으면 그릇을 만들 수 없고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사람은 배우지 않으면 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道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알 수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이이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옹졸한 사나이는 벼슬을 얻지 못하였을 때에는 얻으려고 걱정하고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벼슬을 한번 얻었을 때에는 그것을 잃을까 걱정한다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참으로 벼슬을 잃을까 걱정하는 사람은 그 수단으로 무슨 짓이라도 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인심이 함께 옳다고 하는 것을 공론이라고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공론이 선 것을 국시</a:t>
            </a:r>
            <a:r>
              <a:rPr lang="en-US" altLang="ko-KR" dirty="0" smtClean="0"/>
              <a:t>(</a:t>
            </a:r>
            <a:r>
              <a:rPr lang="ko-KR" altLang="en-US" dirty="0" smtClean="0"/>
              <a:t>國是</a:t>
            </a:r>
            <a:r>
              <a:rPr lang="en-US" altLang="ko-KR" dirty="0" smtClean="0"/>
              <a:t>)</a:t>
            </a:r>
            <a:r>
              <a:rPr lang="ko-KR" altLang="en-US" dirty="0" smtClean="0"/>
              <a:t>라고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국시란 한 나라의 사람들이 꾀하지 아니하고도 다 함께 옳다고 하는 것이니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이로움으로 해서 유혹하는 것도 아니며 위세로써 두렵게 하는 것도 아니면서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삼척 동자도 알만한 것이 국시다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율곡 이이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임금에게 충성하고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어버이에게 효도하는 것은 도심</a:t>
            </a:r>
            <a:r>
              <a:rPr lang="en-US" altLang="ko-KR" dirty="0" smtClean="0"/>
              <a:t>(</a:t>
            </a:r>
            <a:r>
              <a:rPr lang="ko-KR" altLang="en-US" dirty="0" smtClean="0"/>
              <a:t>道心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배고프면 먹고자 하고 추우면</a:t>
            </a:r>
            <a:br>
              <a:rPr lang="ko-KR" altLang="en-US" dirty="0" smtClean="0"/>
            </a:br>
            <a:r>
              <a:rPr lang="ko-KR" altLang="en-US" dirty="0" err="1" smtClean="0"/>
              <a:t>입고자하는</a:t>
            </a:r>
            <a:r>
              <a:rPr lang="ko-KR" altLang="en-US" dirty="0" smtClean="0"/>
              <a:t> 것은 인심</a:t>
            </a:r>
            <a:r>
              <a:rPr lang="en-US" altLang="ko-KR" dirty="0" smtClean="0"/>
              <a:t>(</a:t>
            </a:r>
            <a:r>
              <a:rPr lang="ko-KR" altLang="en-US" dirty="0" smtClean="0"/>
              <a:t>人心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대체로 인심은 크게 자라나게 해서는 안되고 절제해서</a:t>
            </a:r>
            <a:br>
              <a:rPr lang="ko-KR" altLang="en-US" dirty="0" smtClean="0"/>
            </a:br>
            <a:r>
              <a:rPr lang="ko-KR" altLang="en-US" dirty="0" smtClean="0"/>
              <a:t>줄이는 것이 중요하다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도심</a:t>
            </a:r>
            <a:r>
              <a:rPr lang="en-US" altLang="ko-KR" dirty="0" smtClean="0"/>
              <a:t>(</a:t>
            </a:r>
            <a:r>
              <a:rPr lang="ko-KR" altLang="en-US" dirty="0" smtClean="0"/>
              <a:t>道心</a:t>
            </a:r>
            <a:r>
              <a:rPr lang="en-US" altLang="ko-KR" dirty="0" smtClean="0"/>
              <a:t>)</a:t>
            </a:r>
            <a:r>
              <a:rPr lang="ko-KR" altLang="en-US" dirty="0" smtClean="0"/>
              <a:t>은 마땅히 보호하고 길러서 넓게 퍼지게 하는 것이</a:t>
            </a:r>
            <a:br>
              <a:rPr lang="ko-KR" altLang="en-US" dirty="0" smtClean="0"/>
            </a:br>
            <a:r>
              <a:rPr lang="ko-KR" altLang="en-US" dirty="0" smtClean="0"/>
              <a:t>좋은 일이다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李珥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자식을 낳으면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철들 때부터 착하게 인도하여야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어려서 가르치지 않다가 이미 자란 다음에 바로잡으려 하면 매우 어려울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교육은 빠를수록 좋다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교육은 착하게 인도할수록 좋다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교육은 바르게 가르칠수록 좋다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br>
              <a:rPr lang="ko-KR" altLang="en-US" dirty="0" smtClean="0"/>
            </a:br>
            <a:r>
              <a:rPr lang="ko-KR" altLang="en-US" dirty="0" smtClean="0"/>
              <a:t>정치는 시세</a:t>
            </a:r>
            <a:r>
              <a:rPr lang="en-US" altLang="ko-KR" dirty="0" smtClean="0"/>
              <a:t>(</a:t>
            </a:r>
            <a:r>
              <a:rPr lang="ko-KR" altLang="en-US" dirty="0" smtClean="0"/>
              <a:t>時勢</a:t>
            </a:r>
            <a:r>
              <a:rPr lang="en-US" altLang="ko-KR" dirty="0" smtClean="0"/>
              <a:t>)</a:t>
            </a:r>
            <a:r>
              <a:rPr lang="ko-KR" altLang="en-US" dirty="0" smtClean="0"/>
              <a:t>를 아는 것이 중요하고 일에는 실질이 중요한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정치를 하면서 시의를 알지 못하고 일을 하는데 </a:t>
            </a:r>
            <a:r>
              <a:rPr lang="ko-KR" altLang="en-US" dirty="0" err="1" smtClean="0"/>
              <a:t>실공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實功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힘쓰지 않는다면 비록 성현을 만났다 하더라도</a:t>
            </a:r>
            <a:br>
              <a:rPr lang="ko-KR" altLang="en-US" dirty="0" smtClean="0"/>
            </a:br>
            <a:r>
              <a:rPr lang="ko-KR" altLang="en-US" dirty="0" smtClean="0"/>
              <a:t>다스림의 효과를 거둘 수가 없다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율곡 이이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처세하는 데 말이 많고 중심이 없는 사람은 그만큼 심신을 해치는 법이다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</a:t>
            </a:r>
            <a:br>
              <a:rPr lang="ko-KR" altLang="en-US" dirty="0" smtClean="0"/>
            </a:br>
            <a:r>
              <a:rPr lang="ko-KR" altLang="en-US" dirty="0" smtClean="0"/>
              <a:t>오직 심신을 잘 수양하면 반드시 그 마음을 둘 바를 알 수 있을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율곡 이이</a:t>
            </a:r>
            <a:br>
              <a:rPr lang="ko-KR" altLang="en-US" dirty="0" smtClean="0"/>
            </a:br>
            <a:r>
              <a:rPr lang="ko-KR" altLang="en-US" dirty="0" smtClean="0"/>
              <a:t>천하의 모든 물건 중에는 내 몸보다 더 소중한 것이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그런데 이 몸은 부모가 주신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br>
              <a:rPr lang="ko-KR" altLang="en-US" dirty="0" smtClean="0"/>
            </a:br>
            <a:r>
              <a:rPr lang="ko-KR" altLang="en-US" dirty="0" smtClean="0"/>
              <a:t>학자는 반드시 부귀를 가벼이 여기고 빈천을 지키겠다는 마음을 가져야 할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이이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현명한 처신에 필요한 </a:t>
            </a:r>
            <a:r>
              <a:rPr lang="en-US" altLang="ko-KR" dirty="0" smtClean="0"/>
              <a:t>9</a:t>
            </a:r>
            <a:r>
              <a:rPr lang="ko-KR" altLang="en-US" dirty="0" smtClean="0"/>
              <a:t>가지 방법</a:t>
            </a:r>
            <a:r>
              <a:rPr lang="en-US" altLang="ko-KR" dirty="0" smtClean="0"/>
              <a:t> &lt;</a:t>
            </a:r>
            <a:r>
              <a:rPr lang="ko-KR" altLang="en-US" dirty="0" smtClean="0"/>
              <a:t>율곡 이이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보는데 편견이나 욕심을 없애도록 하라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듣는데 편견이나 빠트림이 없이 들어라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얼굴 표정을 단정히 하라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현명한 처신에 필요한 </a:t>
            </a:r>
            <a:r>
              <a:rPr lang="en-US" altLang="ko-KR" dirty="0" smtClean="0"/>
              <a:t>9</a:t>
            </a:r>
            <a:r>
              <a:rPr lang="ko-KR" altLang="en-US" dirty="0" smtClean="0"/>
              <a:t>가지 방법</a:t>
            </a:r>
            <a:r>
              <a:rPr lang="en-US" altLang="ko-KR" dirty="0" smtClean="0"/>
              <a:t> &lt;</a:t>
            </a:r>
            <a:r>
              <a:rPr lang="ko-KR" altLang="en-US" dirty="0" smtClean="0"/>
              <a:t>율곡 이이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몸의 자세를 단정히 하라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말은 진실되고 신의가 있도록 하라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en-US" altLang="ko-KR" dirty="0" smtClean="0"/>
              <a:t>6. </a:t>
            </a:r>
            <a:r>
              <a:rPr lang="ko-KR" altLang="en-US" dirty="0" smtClean="0"/>
              <a:t>일을 할 때는 겸손한 자세로 하라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u="sng" dirty="0" smtClean="0">
                <a:hlinkClick r:id="rId2"/>
              </a:rPr>
              <a:t>율곡 이이의 자료실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err="1" smtClean="0">
                <a:hlinkClick r:id="rId3"/>
              </a:rPr>
              <a:t>율곡학회</a:t>
            </a:r>
            <a:r>
              <a:rPr lang="ko-KR" altLang="en-US" b="1" u="sng" dirty="0" smtClean="0">
                <a:hlinkClick r:id="rId3"/>
              </a:rPr>
              <a:t> </a:t>
            </a:r>
            <a:r>
              <a:rPr lang="en-US" altLang="ko-KR" b="1" u="sng" dirty="0" smtClean="0">
                <a:hlinkClick r:id="rId3"/>
              </a:rPr>
              <a:t>- </a:t>
            </a:r>
            <a:r>
              <a:rPr lang="ko-KR" altLang="en-US" b="1" u="sng" dirty="0" smtClean="0">
                <a:hlinkClick r:id="rId3"/>
              </a:rPr>
              <a:t>상세정보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err="1" smtClean="0">
                <a:hlinkClick r:id="rId4"/>
              </a:rPr>
              <a:t>율곡학회자유게시판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u="sng" dirty="0" smtClean="0">
                <a:hlinkClick r:id="rId5"/>
              </a:rPr>
              <a:t>[</a:t>
            </a:r>
            <a:r>
              <a:rPr lang="ko-KR" altLang="en-US" b="1" u="sng" dirty="0" smtClean="0">
                <a:hlinkClick r:id="rId5"/>
              </a:rPr>
              <a:t>강원문화 회고</a:t>
            </a:r>
            <a:r>
              <a:rPr lang="en-US" altLang="ko-KR" b="1" u="sng" dirty="0" smtClean="0">
                <a:hlinkClick r:id="rId5"/>
              </a:rPr>
              <a:t>]〈47〉</a:t>
            </a:r>
            <a:r>
              <a:rPr lang="ko-KR" altLang="en-US" b="1" u="sng" dirty="0" smtClean="0">
                <a:hlinkClick r:id="rId5"/>
              </a:rPr>
              <a:t>도내 학회의 역사 </a:t>
            </a:r>
            <a:r>
              <a:rPr lang="en-US" altLang="ko-KR" b="1" u="sng" dirty="0" smtClean="0">
                <a:hlinkClick r:id="rId5"/>
              </a:rPr>
              <a:t>-(1)</a:t>
            </a:r>
            <a:r>
              <a:rPr lang="ko-KR" altLang="en-US" b="1" u="sng" dirty="0" err="1" smtClean="0">
                <a:hlinkClick r:id="rId5"/>
              </a:rPr>
              <a:t>율곡학회</a:t>
            </a:r>
            <a:r>
              <a:rPr lang="ko-KR" altLang="en-US" b="1" u="sng" dirty="0" smtClean="0">
                <a:hlinkClick r:id="rId5"/>
              </a:rPr>
              <a:t>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err="1" smtClean="0">
                <a:hlinkClick r:id="rId6"/>
              </a:rPr>
              <a:t>율곡학회</a:t>
            </a:r>
            <a:r>
              <a:rPr lang="ko-KR" altLang="en-US" b="1" u="sng" dirty="0" smtClean="0">
                <a:hlinkClick r:id="rId6"/>
              </a:rPr>
              <a:t> 전국학술대회 </a:t>
            </a:r>
            <a:r>
              <a:rPr lang="en-US" altLang="ko-KR" b="1" u="sng" dirty="0" smtClean="0">
                <a:hlinkClick r:id="rId6"/>
              </a:rPr>
              <a:t>- </a:t>
            </a:r>
            <a:r>
              <a:rPr lang="ko-KR" altLang="en-US" b="1" u="sng" dirty="0" smtClean="0">
                <a:hlinkClick r:id="rId6"/>
              </a:rPr>
              <a:t>반갑습니다</a:t>
            </a:r>
            <a:r>
              <a:rPr lang="en-US" altLang="ko-KR" b="1" u="sng" dirty="0" smtClean="0">
                <a:hlinkClick r:id="rId6"/>
              </a:rPr>
              <a:t>. </a:t>
            </a:r>
            <a:r>
              <a:rPr lang="ko-KR" altLang="en-US" b="1" u="sng" dirty="0" smtClean="0">
                <a:hlinkClick r:id="rId6"/>
              </a:rPr>
              <a:t>강원대학교 인문대학 철학과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현명한 처신에 필요한 </a:t>
            </a:r>
            <a:r>
              <a:rPr lang="en-US" altLang="ko-KR" dirty="0" smtClean="0"/>
              <a:t>9</a:t>
            </a:r>
            <a:r>
              <a:rPr lang="ko-KR" altLang="en-US" dirty="0" smtClean="0"/>
              <a:t>가지 방법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율곡 이이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7. </a:t>
            </a:r>
            <a:r>
              <a:rPr lang="ko-KR" altLang="en-US" dirty="0" smtClean="0"/>
              <a:t>의심 나는 것은 조용히 물어서 </a:t>
            </a:r>
            <a:endParaRPr lang="en-US" altLang="ko-KR" dirty="0" smtClean="0"/>
          </a:p>
          <a:p>
            <a:r>
              <a:rPr lang="ko-KR" altLang="en-US" dirty="0" smtClean="0"/>
              <a:t>   꼭 알도록 하라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8. </a:t>
            </a:r>
            <a:r>
              <a:rPr lang="ko-KR" altLang="en-US" dirty="0" smtClean="0"/>
              <a:t>화가 났을 때는 이성으로써 억제하라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9. </a:t>
            </a:r>
            <a:r>
              <a:rPr lang="ko-KR" altLang="en-US" dirty="0" smtClean="0"/>
              <a:t>재물을 보거든 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義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합당한 것만 취하라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행운은 마음의 준비가 있는 사람에게만 미소를 짓는다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파스퇴르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사랑은 신뢰의 행위다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믿으니까 믿는 것이다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사랑하니까 사랑하는 것이다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로망롤랑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위대함에는 신비성이 필요하다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너무 알면 사람들은 존경하지 않는다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드골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4. </a:t>
            </a:r>
            <a:r>
              <a:rPr lang="ko-KR" altLang="en-US" dirty="0" err="1" smtClean="0"/>
              <a:t>요구받기</a:t>
            </a:r>
            <a:r>
              <a:rPr lang="ko-KR" altLang="en-US" dirty="0" smtClean="0"/>
              <a:t> 전에 먼저 충고하지 말라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에라스무스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우주를 한 사람으로 축소시키고 그 사람을 신으로 확대시키는 것이 바로 사랑이다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빅토르</a:t>
            </a:r>
            <a:r>
              <a:rPr lang="ko-KR" altLang="en-US" dirty="0" smtClean="0"/>
              <a:t> 위고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친절한 말은 봄볕과 같이 따사롭다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러시아 속담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7. </a:t>
            </a:r>
            <a:r>
              <a:rPr lang="ko-KR" altLang="en-US" dirty="0" smtClean="0"/>
              <a:t>좀 모자라는 사람은 말이 적은 바보일지 모르지만 말 많은 바보보다는 낫다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라 브뤼에르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8. </a:t>
            </a:r>
            <a:r>
              <a:rPr lang="ko-KR" altLang="en-US" dirty="0" smtClean="0"/>
              <a:t>처음 시작은 가장 용기 있는 자 만이 할 수 있다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노르웨이 속담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9. </a:t>
            </a:r>
            <a:r>
              <a:rPr lang="ko-KR" altLang="en-US" dirty="0" smtClean="0"/>
              <a:t>계단을 밟아야 계단 위에 </a:t>
            </a:r>
            <a:r>
              <a:rPr lang="ko-KR" altLang="en-US" dirty="0" err="1" smtClean="0"/>
              <a:t>올라설수</a:t>
            </a:r>
            <a:r>
              <a:rPr lang="ko-KR" altLang="en-US" dirty="0" smtClean="0"/>
              <a:t> 있다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터키속담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10.</a:t>
            </a:r>
            <a:r>
              <a:rPr lang="ko-KR" altLang="en-US" dirty="0" smtClean="0"/>
              <a:t>오랫동안 꿈을 그리는 사람은 마침내 그 꿈을 닮아 간다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앙드레</a:t>
            </a:r>
            <a:r>
              <a:rPr lang="ko-KR" altLang="en-US" dirty="0" smtClean="0"/>
              <a:t> 말로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좋은 성과를 얻으려면 한 걸음 한 걸음이 힘차고 충실하지 않으면 안 된다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단테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12.</a:t>
            </a:r>
            <a:r>
              <a:rPr lang="ko-KR" altLang="en-US" dirty="0" smtClean="0"/>
              <a:t>독서가 정신에 미치는 영향은 운동이 육체에 미치는 영향과 같다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에디슨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13.</a:t>
            </a:r>
            <a:r>
              <a:rPr lang="ko-KR" altLang="en-US" dirty="0" smtClean="0"/>
              <a:t>인간은 자기가 생각하고 있는 것과 같은 인간이 된다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힌두교 경전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14.</a:t>
            </a:r>
            <a:r>
              <a:rPr lang="ko-KR" altLang="en-US" dirty="0" smtClean="0"/>
              <a:t>무소유란 아무것도 갖지 않는 건이 </a:t>
            </a:r>
            <a:r>
              <a:rPr lang="ko-KR" altLang="en-US" dirty="0" err="1" smtClean="0"/>
              <a:t>아리라</a:t>
            </a:r>
            <a:r>
              <a:rPr lang="ko-KR" altLang="en-US" dirty="0" smtClean="0"/>
              <a:t> 불필요한 것을 갖지 않는다는 뜻이다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법정 스님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15.</a:t>
            </a:r>
            <a:r>
              <a:rPr lang="ko-KR" altLang="en-US" dirty="0" smtClean="0"/>
              <a:t>가장 오래 산 사람은 나이가 많은 사람이 아니고 많은 경험을 한 사람이다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루소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16.</a:t>
            </a:r>
            <a:r>
              <a:rPr lang="ko-KR" altLang="en-US" dirty="0" smtClean="0"/>
              <a:t>사랑은 달콤하다</a:t>
            </a:r>
            <a:r>
              <a:rPr lang="en-US" altLang="ko-KR" dirty="0" smtClean="0"/>
              <a:t>,</a:t>
            </a:r>
            <a:r>
              <a:rPr lang="ko-KR" altLang="en-US" dirty="0" smtClean="0"/>
              <a:t>그러나 빵이 수반할 경우에만 그렇다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유태인 격언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17.</a:t>
            </a:r>
            <a:r>
              <a:rPr lang="ko-KR" altLang="en-US" dirty="0" err="1" smtClean="0"/>
              <a:t>사랑받는</a:t>
            </a:r>
            <a:r>
              <a:rPr lang="ko-KR" altLang="en-US" dirty="0" smtClean="0"/>
              <a:t> 것이 행복이 </a:t>
            </a:r>
            <a:r>
              <a:rPr lang="ko-KR" altLang="en-US" dirty="0" err="1" smtClean="0"/>
              <a:t>아리라</a:t>
            </a:r>
            <a:r>
              <a:rPr lang="ko-KR" altLang="en-US" dirty="0" smtClean="0"/>
              <a:t> 사랑하는 것이 행복이다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헤르만</a:t>
            </a:r>
            <a:r>
              <a:rPr lang="ko-KR" altLang="en-US" dirty="0" smtClean="0"/>
              <a:t> 헤세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18.</a:t>
            </a:r>
            <a:r>
              <a:rPr lang="ko-KR" altLang="en-US" dirty="0" smtClean="0"/>
              <a:t>몸가짐은 각자의 자기의 모습을 비치는 거울이다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괴테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19.</a:t>
            </a:r>
            <a:r>
              <a:rPr lang="ko-KR" altLang="en-US" dirty="0" smtClean="0"/>
              <a:t>가장 곤란한 것은 모든 사람이 생각하지 않고 나오는 대로 말하는 것이다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알랭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20.</a:t>
            </a:r>
            <a:r>
              <a:rPr lang="ko-KR" altLang="en-US" dirty="0" smtClean="0"/>
              <a:t>남의 앞에 나서는 것을 두려워하지 말라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엘마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윌러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21.</a:t>
            </a:r>
            <a:r>
              <a:rPr lang="ko-KR" altLang="en-US" dirty="0" smtClean="0"/>
              <a:t>생활은 습관이 짜낸 천에 불과하다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아미엘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22.</a:t>
            </a:r>
            <a:r>
              <a:rPr lang="ko-KR" altLang="en-US" dirty="0" smtClean="0"/>
              <a:t>행복은 습관이다</a:t>
            </a:r>
            <a:r>
              <a:rPr lang="en-US" altLang="ko-KR" dirty="0" smtClean="0"/>
              <a:t>,</a:t>
            </a:r>
            <a:r>
              <a:rPr lang="ko-KR" altLang="en-US" dirty="0" smtClean="0"/>
              <a:t>그것을 몸에 지니라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허버드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23.</a:t>
            </a:r>
            <a:r>
              <a:rPr lang="ko-KR" altLang="en-US" dirty="0" smtClean="0"/>
              <a:t>남의 생활과 비교하지 말고 네 자신의 생활을 즐겨라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콩도르세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24.</a:t>
            </a:r>
            <a:r>
              <a:rPr lang="ko-KR" altLang="en-US" dirty="0" smtClean="0"/>
              <a:t>의욕적인 목표가 인생을 즐겁게 한다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로버트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슐러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25.</a:t>
            </a:r>
            <a:r>
              <a:rPr lang="ko-KR" altLang="en-US" dirty="0" smtClean="0"/>
              <a:t>부모의 좋은 습관보다 더 좋은 어린이 교육은 없다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슈와프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26.</a:t>
            </a:r>
            <a:r>
              <a:rPr lang="ko-KR" altLang="en-US" dirty="0" smtClean="0"/>
              <a:t>대문자만으로 인쇄된 책은 읽기 힘들다</a:t>
            </a:r>
            <a:r>
              <a:rPr lang="en-US" altLang="ko-KR" dirty="0" smtClean="0"/>
              <a:t>,</a:t>
            </a:r>
            <a:r>
              <a:rPr lang="ko-KR" altLang="en-US" dirty="0" smtClean="0"/>
              <a:t>일요일 밖에 없는 인생도 그것과 마찬가지이다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장 파울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27.</a:t>
            </a:r>
            <a:r>
              <a:rPr lang="ko-KR" altLang="en-US" dirty="0" smtClean="0"/>
              <a:t>넓게 배우고 </a:t>
            </a:r>
            <a:r>
              <a:rPr lang="en-US" altLang="ko-KR" dirty="0" smtClean="0"/>
              <a:t>,</a:t>
            </a:r>
            <a:r>
              <a:rPr lang="ko-KR" altLang="en-US" dirty="0" smtClean="0"/>
              <a:t>의문이 있으면 곧 묻고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삼가 이를 깊이 생각하라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중용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28.</a:t>
            </a:r>
            <a:r>
              <a:rPr lang="ko-KR" altLang="en-US" dirty="0" smtClean="0"/>
              <a:t>학문 없는 경험은 경험 없는 학문 보다 낫다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서양 금언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29.</a:t>
            </a:r>
            <a:r>
              <a:rPr lang="ko-KR" altLang="en-US" dirty="0" smtClean="0"/>
              <a:t>아는 것을 안다 하고</a:t>
            </a:r>
            <a:r>
              <a:rPr lang="en-US" altLang="ko-KR" dirty="0" smtClean="0"/>
              <a:t>,</a:t>
            </a:r>
            <a:r>
              <a:rPr lang="ko-KR" altLang="en-US" dirty="0" smtClean="0"/>
              <a:t>모르는 것을 모른다 하는 것이 말의 근본이다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순자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30.</a:t>
            </a:r>
            <a:r>
              <a:rPr lang="ko-KR" altLang="en-US" dirty="0" smtClean="0"/>
              <a:t>말도 아름다운 꽃처럼 그 색깔을 지니고 있다</a:t>
            </a:r>
            <a:r>
              <a:rPr lang="en-US" altLang="ko-KR" dirty="0" smtClean="0"/>
              <a:t>, -E.</a:t>
            </a:r>
            <a:r>
              <a:rPr lang="ko-KR" altLang="en-US" dirty="0" smtClean="0"/>
              <a:t>리스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31.</a:t>
            </a:r>
            <a:r>
              <a:rPr lang="ko-KR" altLang="en-US" dirty="0" smtClean="0"/>
              <a:t>나의 언어의 한계는 나의 세계의 한계를 의미한다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비트겐슈타인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32.</a:t>
            </a:r>
            <a:r>
              <a:rPr lang="ko-KR" altLang="en-US" dirty="0" smtClean="0"/>
              <a:t>악은 바늘 </a:t>
            </a:r>
            <a:r>
              <a:rPr lang="ko-KR" altLang="en-US" dirty="0" err="1" smtClean="0"/>
              <a:t>처럼</a:t>
            </a:r>
            <a:r>
              <a:rPr lang="ko-KR" altLang="en-US" dirty="0" smtClean="0"/>
              <a:t> 들어와 참나무처럼 퍼진다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이디오피아 속담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33.</a:t>
            </a:r>
            <a:r>
              <a:rPr lang="ko-KR" altLang="en-US" dirty="0" smtClean="0"/>
              <a:t>너무 고르는 자가 가장 나쁜 것을 갖는다</a:t>
            </a:r>
            <a:r>
              <a:rPr lang="en-US" altLang="ko-KR" dirty="0" smtClean="0"/>
              <a:t>,-</a:t>
            </a:r>
            <a:r>
              <a:rPr lang="ko-KR" altLang="en-US" dirty="0" smtClean="0"/>
              <a:t>영국속담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34.</a:t>
            </a:r>
            <a:r>
              <a:rPr lang="ko-KR" altLang="en-US" dirty="0" smtClean="0"/>
              <a:t>부끄러움을 모르는 것은 부끄러운 일이다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아우구스티누스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35</a:t>
            </a:r>
            <a:r>
              <a:rPr lang="ko-KR" altLang="en-US" dirty="0" smtClean="0"/>
              <a:t>사업이란 양쪽 모두에게 이익을 주는 것이 아니면 오래 가지 못한다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오쿠라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가하치로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36.</a:t>
            </a:r>
            <a:r>
              <a:rPr lang="ko-KR" altLang="en-US" dirty="0" smtClean="0"/>
              <a:t>사랑은 지배하는 것이 아니라 자유를 주는 것이다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에리히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프롬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37.</a:t>
            </a:r>
            <a:r>
              <a:rPr lang="ko-KR" altLang="en-US" dirty="0" smtClean="0"/>
              <a:t>불가능은 소심한 자의 환상이요 비겁한 사람의 도피처이다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나폴레옹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38.</a:t>
            </a:r>
            <a:r>
              <a:rPr lang="ko-KR" altLang="en-US" dirty="0" smtClean="0"/>
              <a:t>아무리 유익한 책이라도 그 절반은 독자 자신에 의해서 만들어지는 것이다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볼테르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39.</a:t>
            </a:r>
            <a:r>
              <a:rPr lang="ko-KR" altLang="en-US" dirty="0" smtClean="0"/>
              <a:t>중용도 너무 지나쳐서는 안 된다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아서 </a:t>
            </a:r>
            <a:r>
              <a:rPr lang="ko-KR" altLang="en-US" dirty="0" err="1" smtClean="0"/>
              <a:t>캐슬러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40.</a:t>
            </a:r>
            <a:r>
              <a:rPr lang="ko-KR" altLang="en-US" dirty="0" smtClean="0"/>
              <a:t>무례함은 강한 체 하는 </a:t>
            </a:r>
            <a:r>
              <a:rPr lang="ko-KR" altLang="en-US" dirty="0" err="1" smtClean="0"/>
              <a:t>약한자의</a:t>
            </a:r>
            <a:r>
              <a:rPr lang="ko-KR" altLang="en-US" dirty="0" smtClean="0"/>
              <a:t> 모습이다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에릭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호퍼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41.</a:t>
            </a:r>
            <a:r>
              <a:rPr lang="ko-KR" altLang="en-US" dirty="0" smtClean="0"/>
              <a:t>이긴다고 생각하면 이긴다 승리는 자신감을 가진 사람의 편이다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가토 </a:t>
            </a:r>
            <a:r>
              <a:rPr lang="ko-KR" altLang="en-US" dirty="0" err="1" smtClean="0"/>
              <a:t>마사오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42.</a:t>
            </a:r>
            <a:r>
              <a:rPr lang="ko-KR" altLang="en-US" dirty="0" smtClean="0"/>
              <a:t>가난하되 만족하면 더할 나위 없는 부자다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셰익스피어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43.</a:t>
            </a:r>
            <a:r>
              <a:rPr lang="ko-KR" altLang="en-US" dirty="0" smtClean="0"/>
              <a:t>주먹을 꽉 쥔 손과는 악수를 할 수 없다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인디라</a:t>
            </a:r>
            <a:r>
              <a:rPr lang="ko-KR" altLang="en-US" dirty="0" smtClean="0"/>
              <a:t> 간디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44.</a:t>
            </a:r>
            <a:r>
              <a:rPr lang="ko-KR" altLang="en-US" dirty="0" smtClean="0"/>
              <a:t>말하지 않는 좋은 생각은 좋은 생각이 아니다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블랜차드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45.</a:t>
            </a:r>
            <a:r>
              <a:rPr lang="ko-KR" altLang="en-US" dirty="0" smtClean="0"/>
              <a:t>성공의 비밀은 목표의 지속성에 있다</a:t>
            </a:r>
            <a:r>
              <a:rPr lang="en-US" altLang="ko-KR" dirty="0" smtClean="0"/>
              <a:t>,-</a:t>
            </a:r>
            <a:r>
              <a:rPr lang="ko-KR" altLang="en-US" dirty="0" err="1" smtClean="0"/>
              <a:t>벤자민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디즈라엘리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ko-KR" altLang="en-US" dirty="0" smtClean="0"/>
          </a:p>
          <a:p>
            <a:r>
              <a:rPr lang="en-US" altLang="ko-KR" b="1" u="sng" dirty="0" smtClean="0">
                <a:hlinkClick r:id="rId2"/>
              </a:rPr>
              <a:t>POSTECH Library Blog - </a:t>
            </a:r>
            <a:r>
              <a:rPr lang="ko-KR" altLang="en-US" b="1" u="sng" dirty="0" smtClean="0">
                <a:hlinkClick r:id="rId2"/>
              </a:rPr>
              <a:t>율곡의 독서휴가보고서 동호문답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3"/>
              </a:rPr>
              <a:t>손병목의 지식 나눔 ≫ </a:t>
            </a:r>
            <a:r>
              <a:rPr lang="en-US" altLang="ko-KR" b="1" u="sng" dirty="0" smtClean="0">
                <a:hlinkClick r:id="rId3"/>
              </a:rPr>
              <a:t>Blog Archive ≫ </a:t>
            </a:r>
            <a:r>
              <a:rPr lang="ko-KR" altLang="en-US" b="1" u="sng" dirty="0" smtClean="0">
                <a:hlinkClick r:id="rId3"/>
              </a:rPr>
              <a:t>이이의 동호문답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4"/>
              </a:rPr>
              <a:t>퀴즈서당 </a:t>
            </a:r>
            <a:r>
              <a:rPr lang="en-US" altLang="ko-KR" b="1" u="sng" dirty="0" smtClean="0">
                <a:hlinkClick r:id="rId4"/>
              </a:rPr>
              <a:t>&gt; </a:t>
            </a:r>
            <a:r>
              <a:rPr lang="ko-KR" altLang="en-US" b="1" u="sng" dirty="0" smtClean="0">
                <a:hlinkClick r:id="rId4"/>
              </a:rPr>
              <a:t>작품연구 </a:t>
            </a:r>
            <a:r>
              <a:rPr lang="en-US" altLang="ko-KR" b="1" u="sng" dirty="0" smtClean="0">
                <a:hlinkClick r:id="rId4"/>
              </a:rPr>
              <a:t>&gt; </a:t>
            </a:r>
            <a:r>
              <a:rPr lang="ko-KR" altLang="en-US" b="1" u="sng" dirty="0" smtClean="0">
                <a:hlinkClick r:id="rId4"/>
              </a:rPr>
              <a:t>동호문답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5"/>
              </a:rPr>
              <a:t>시와 자연 사랑</a:t>
            </a:r>
            <a:r>
              <a:rPr lang="en-US" altLang="ko-KR" b="1" u="sng" dirty="0" smtClean="0">
                <a:hlinkClick r:id="rId5"/>
              </a:rPr>
              <a:t>- </a:t>
            </a:r>
            <a:r>
              <a:rPr lang="ko-KR" altLang="en-US" b="1" u="sng" dirty="0" smtClean="0">
                <a:hlinkClick r:id="rId5"/>
              </a:rPr>
              <a:t>미산 윤의섭 </a:t>
            </a:r>
            <a:r>
              <a:rPr lang="en-US" altLang="ko-KR" b="1" u="sng" dirty="0" smtClean="0">
                <a:hlinkClick r:id="rId5"/>
              </a:rPr>
              <a:t>- </a:t>
            </a:r>
            <a:r>
              <a:rPr lang="ko-KR" altLang="en-US" b="1" u="sng" dirty="0" smtClean="0">
                <a:hlinkClick r:id="rId5"/>
              </a:rPr>
              <a:t>간신을 척결해야</a:t>
            </a:r>
            <a:r>
              <a:rPr lang="en-US" altLang="ko-KR" b="1" u="sng" dirty="0" smtClean="0">
                <a:hlinkClick r:id="rId5"/>
              </a:rPr>
              <a:t>[</a:t>
            </a:r>
            <a:r>
              <a:rPr lang="ko-KR" altLang="en-US" b="1" u="sng" dirty="0" smtClean="0">
                <a:hlinkClick r:id="rId5"/>
              </a:rPr>
              <a:t>율곡의 동호문답</a:t>
            </a:r>
            <a:r>
              <a:rPr lang="en-US" altLang="ko-KR" b="1" u="sng" dirty="0" smtClean="0">
                <a:hlinkClick r:id="rId5"/>
              </a:rPr>
              <a:t>41]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err="1" smtClean="0">
                <a:hlinkClick r:id="rId6"/>
              </a:rPr>
              <a:t>이율곡의</a:t>
            </a:r>
            <a:r>
              <a:rPr lang="ko-KR" altLang="en-US" b="1" u="sng" dirty="0" smtClean="0">
                <a:hlinkClick r:id="rId6"/>
              </a:rPr>
              <a:t> </a:t>
            </a:r>
            <a:r>
              <a:rPr lang="ko-KR" altLang="en-US" b="1" u="sng" dirty="0" err="1" smtClean="0">
                <a:hlinkClick r:id="rId6"/>
              </a:rPr>
              <a:t>석담일기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err="1" smtClean="0">
                <a:hlinkClick r:id="rId7"/>
              </a:rPr>
              <a:t>시무만언봉사</a:t>
            </a:r>
            <a:r>
              <a:rPr lang="ko-KR" altLang="en-US" b="1" u="sng" dirty="0" smtClean="0">
                <a:hlinkClick r:id="rId7"/>
              </a:rPr>
              <a:t> </a:t>
            </a:r>
            <a:r>
              <a:rPr lang="en-US" altLang="ko-KR" b="1" u="sng" dirty="0" smtClean="0">
                <a:hlinkClick r:id="rId7"/>
              </a:rPr>
              <a:t>- </a:t>
            </a:r>
            <a:r>
              <a:rPr lang="ko-KR" altLang="en-US" b="1" u="sng" dirty="0" err="1" smtClean="0">
                <a:hlinkClick r:id="rId7"/>
              </a:rPr>
              <a:t>위키기반</a:t>
            </a:r>
            <a:r>
              <a:rPr lang="ko-KR" altLang="en-US" b="1" u="sng" dirty="0" smtClean="0">
                <a:hlinkClick r:id="rId7"/>
              </a:rPr>
              <a:t> 전문지식 사이트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8"/>
              </a:rPr>
              <a:t>조선 최고의 상소</a:t>
            </a:r>
            <a:r>
              <a:rPr lang="en-US" altLang="ko-KR" b="1" u="sng" dirty="0" smtClean="0">
                <a:hlinkClick r:id="rId8"/>
              </a:rPr>
              <a:t>, </a:t>
            </a:r>
            <a:r>
              <a:rPr lang="ko-KR" altLang="en-US" b="1" u="sng" dirty="0" err="1" smtClean="0">
                <a:hlinkClick r:id="rId8"/>
              </a:rPr>
              <a:t>만언봉사</a:t>
            </a:r>
            <a:r>
              <a:rPr lang="ko-KR" altLang="en-US" b="1" u="sng" dirty="0" smtClean="0">
                <a:hlinkClick r:id="rId8"/>
              </a:rPr>
              <a:t> 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 smtClean="0"/>
              <a:t>50</a:t>
            </a:r>
            <a:r>
              <a:rPr lang="ko-KR" altLang="en-US" b="1" dirty="0" smtClean="0"/>
              <a:t>가지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46.</a:t>
            </a:r>
            <a:r>
              <a:rPr lang="ko-KR" altLang="en-US" dirty="0" err="1" smtClean="0"/>
              <a:t>사는게</a:t>
            </a:r>
            <a:r>
              <a:rPr lang="ko-KR" altLang="en-US" dirty="0" smtClean="0"/>
              <a:t> 지겹다면 그것은 당신이 그렇게 만든 것이다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레오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부스카글리아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47.</a:t>
            </a:r>
            <a:r>
              <a:rPr lang="ko-KR" altLang="en-US" dirty="0" smtClean="0"/>
              <a:t>날마다 하던 방식대로 하고 있다면 그건 확실히 잘못된 것이다</a:t>
            </a:r>
            <a:r>
              <a:rPr lang="en-US" altLang="ko-KR" dirty="0" smtClean="0"/>
              <a:t>,-</a:t>
            </a:r>
            <a:r>
              <a:rPr lang="ko-KR" altLang="en-US" dirty="0" err="1" smtClean="0"/>
              <a:t>찰스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케터링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48.</a:t>
            </a:r>
            <a:r>
              <a:rPr lang="ko-KR" altLang="en-US" dirty="0" smtClean="0"/>
              <a:t>인생은 실수를 저지르고 실수를 고쳐 나가는 과정이다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요나스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서크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49.</a:t>
            </a:r>
            <a:r>
              <a:rPr lang="ko-KR" altLang="en-US" dirty="0" smtClean="0"/>
              <a:t>쓴맛을 모르는 자는 단맛도 모른다</a:t>
            </a:r>
            <a:r>
              <a:rPr lang="en-US" altLang="ko-KR" dirty="0" smtClean="0"/>
              <a:t>, -</a:t>
            </a:r>
            <a:r>
              <a:rPr lang="ko-KR" altLang="en-US" dirty="0" smtClean="0"/>
              <a:t>독일속담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>50.</a:t>
            </a:r>
            <a:r>
              <a:rPr lang="ko-KR" altLang="en-US" dirty="0" smtClean="0"/>
              <a:t>자신감 있는 표정을 지으면 자신감이 생긴다</a:t>
            </a:r>
            <a:r>
              <a:rPr lang="en-US" altLang="ko-KR" dirty="0" smtClean="0"/>
              <a:t>, -</a:t>
            </a:r>
            <a:r>
              <a:rPr lang="ko-KR" altLang="en-US" dirty="0" err="1" smtClean="0"/>
              <a:t>찰스다윈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갈릴레오 </a:t>
            </a:r>
            <a:r>
              <a:rPr lang="ko-KR" altLang="en-US" b="1" dirty="0" err="1" smtClean="0"/>
              <a:t>갈릴레이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어찌하여 그대는 타인의 보고만 믿고 </a:t>
            </a:r>
            <a:endParaRPr lang="en-US" altLang="ko-KR" dirty="0" smtClean="0"/>
          </a:p>
          <a:p>
            <a:r>
              <a:rPr lang="ko-KR" altLang="en-US" dirty="0" smtClean="0"/>
              <a:t>자기 눈으로 관찰하거나 보려고 하지 않는가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2. </a:t>
            </a:r>
            <a:r>
              <a:rPr lang="ko-KR" altLang="en-US" dirty="0" smtClean="0">
                <a:solidFill>
                  <a:srgbClr val="FFC000"/>
                </a:solidFill>
              </a:rPr>
              <a:t>우리는 사람들에게 그 어떤 것도 가르칠 수 없다</a:t>
            </a:r>
            <a:r>
              <a:rPr lang="en-US" altLang="ko-KR" dirty="0" smtClean="0">
                <a:solidFill>
                  <a:srgbClr val="FFC000"/>
                </a:solidFill>
              </a:rPr>
              <a:t>. </a:t>
            </a:r>
            <a:br>
              <a:rPr lang="en-US" altLang="ko-KR" dirty="0" smtClean="0">
                <a:solidFill>
                  <a:srgbClr val="FFC000"/>
                </a:solidFill>
              </a:rPr>
            </a:br>
            <a:r>
              <a:rPr lang="en-US" altLang="ko-KR" dirty="0" smtClean="0">
                <a:solidFill>
                  <a:srgbClr val="FFC000"/>
                </a:solidFill>
              </a:rPr>
              <a:t>   </a:t>
            </a:r>
            <a:r>
              <a:rPr lang="ko-KR" altLang="en-US" dirty="0" smtClean="0">
                <a:solidFill>
                  <a:srgbClr val="FFC000"/>
                </a:solidFill>
              </a:rPr>
              <a:t>우리가 할 수 있는 일은 </a:t>
            </a:r>
            <a:endParaRPr lang="en-US" altLang="ko-KR" dirty="0" smtClean="0">
              <a:solidFill>
                <a:srgbClr val="FFC000"/>
              </a:solidFill>
            </a:endParaRPr>
          </a:p>
          <a:p>
            <a:r>
              <a:rPr lang="ko-KR" altLang="en-US" dirty="0" smtClean="0">
                <a:solidFill>
                  <a:srgbClr val="FFC000"/>
                </a:solidFill>
              </a:rPr>
              <a:t>   다만</a:t>
            </a:r>
            <a:r>
              <a:rPr lang="en-US" altLang="ko-KR" dirty="0" smtClean="0">
                <a:solidFill>
                  <a:srgbClr val="FFC000"/>
                </a:solidFill>
              </a:rPr>
              <a:t>,</a:t>
            </a:r>
            <a:r>
              <a:rPr lang="ko-KR" altLang="en-US" dirty="0" smtClean="0">
                <a:solidFill>
                  <a:srgbClr val="FFC000"/>
                </a:solidFill>
              </a:rPr>
              <a:t> 그들이 자기 안에서 </a:t>
            </a:r>
            <a:endParaRPr lang="en-US" altLang="ko-KR" dirty="0" smtClean="0">
              <a:solidFill>
                <a:srgbClr val="FFC000"/>
              </a:solidFill>
            </a:endParaRPr>
          </a:p>
          <a:p>
            <a:r>
              <a:rPr lang="en-US" altLang="ko-KR" dirty="0" smtClean="0">
                <a:solidFill>
                  <a:srgbClr val="FFC000"/>
                </a:solidFill>
              </a:rPr>
              <a:t>   </a:t>
            </a:r>
            <a:r>
              <a:rPr lang="ko-KR" altLang="en-US" dirty="0" smtClean="0">
                <a:solidFill>
                  <a:srgbClr val="FFC000"/>
                </a:solidFill>
              </a:rPr>
              <a:t>무엇인가를 찾도록 돕는 것이다</a:t>
            </a:r>
            <a:r>
              <a:rPr lang="en-US" altLang="ko-KR" dirty="0" smtClean="0">
                <a:solidFill>
                  <a:srgbClr val="FFC000"/>
                </a:solidFill>
              </a:rPr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종교 재판소에서 유죄를 선고 받고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문을 박차고 나오면서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갈릴레오는 외쳤다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   "</a:t>
            </a:r>
            <a:r>
              <a:rPr lang="ko-KR" altLang="en-US" dirty="0" smtClean="0"/>
              <a:t>그러나 지구는 돌고 있다</a:t>
            </a:r>
            <a:r>
              <a:rPr lang="en-US" altLang="ko-KR" dirty="0" smtClean="0"/>
              <a:t>.“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에디슨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만약 우리가 할 수 있는 일을 모두 한다면 우리들은 우리자신에 깜짝 놀랄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변명 중에서도 가장 어리석고 못난 변명은 시간이 없어서 라는 변명이다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사람들이 원하지 않는 것을 발명하지 말라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사람의 마음을 창조하는 것은 </a:t>
            </a:r>
            <a:r>
              <a:rPr lang="ko-KR" altLang="en-US" dirty="0" err="1" smtClean="0"/>
              <a:t>사라므이</a:t>
            </a:r>
            <a:r>
              <a:rPr lang="ko-KR" altLang="en-US" dirty="0" smtClean="0"/>
              <a:t> 인격이 조종할 수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나는 실망하지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잘못된 시도로 실패한 것은 성공으로 한 걸음 더 나아가는</a:t>
            </a:r>
            <a:br>
              <a:rPr lang="ko-KR" altLang="en-US" dirty="0" smtClean="0"/>
            </a:br>
            <a:r>
              <a:rPr lang="ko-KR" altLang="en-US" dirty="0" smtClean="0"/>
              <a:t>밑거름이 되기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에디슨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성공이란 그 결과로 </a:t>
            </a:r>
            <a:r>
              <a:rPr lang="ko-KR" altLang="en-US" dirty="0" err="1" smtClean="0"/>
              <a:t>측정하는게</a:t>
            </a:r>
            <a:r>
              <a:rPr lang="ko-KR" altLang="en-US" dirty="0" smtClean="0"/>
              <a:t> 아니라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그것에 소비한 노력의 총계로 </a:t>
            </a:r>
            <a:r>
              <a:rPr lang="ko-KR" altLang="en-US" dirty="0" err="1" smtClean="0"/>
              <a:t>따져야한다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7. </a:t>
            </a:r>
            <a:r>
              <a:rPr lang="ko-KR" altLang="en-US" dirty="0" smtClean="0"/>
              <a:t>내 인생의 철학은 모든 것의 밝은 면을 보고 일하자는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8. </a:t>
            </a:r>
            <a:r>
              <a:rPr lang="ko-KR" altLang="en-US" dirty="0" smtClean="0"/>
              <a:t>세상을 위해서 일하지 않으면 사는데 의의가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9. </a:t>
            </a:r>
            <a:r>
              <a:rPr lang="ko-KR" altLang="en-US" dirty="0" smtClean="0"/>
              <a:t>나는 아주 싸게 전기 불을 만들어 오직 부자들만이 촛불을 사용 할 수 있도록 하고 싶다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10. </a:t>
            </a:r>
            <a:r>
              <a:rPr lang="ko-KR" altLang="en-US" dirty="0" smtClean="0"/>
              <a:t>작업실에 시계가 없었기 때문 에 성공 할 수 있었다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에디슨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11. </a:t>
            </a:r>
            <a:r>
              <a:rPr lang="ko-KR" altLang="en-US" dirty="0" smtClean="0"/>
              <a:t>모든 진보나 성공은 생각으로부터 나온다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12. </a:t>
            </a:r>
            <a:r>
              <a:rPr lang="ko-KR" altLang="en-US" dirty="0" smtClean="0"/>
              <a:t>인생에 있어서 성공하기를 바라는 사람은 굳은 참을성을 벗으로 삼고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경험을 현명한 조언자로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주의력을 형으로 삼고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희망을 수호신으로 하라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13. </a:t>
            </a:r>
            <a:r>
              <a:rPr lang="ko-KR" altLang="en-US" dirty="0" smtClean="0"/>
              <a:t>누군가가 에디슨을 천재라고 하면 끈기 있게 하는 것이 천재가 되는 길이라고 대답하겠다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14. </a:t>
            </a:r>
            <a:r>
              <a:rPr lang="ko-KR" altLang="en-US" dirty="0" smtClean="0"/>
              <a:t>인생의 목표가 없는 사람을 동정한다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15. </a:t>
            </a:r>
            <a:r>
              <a:rPr lang="ko-KR" altLang="en-US" dirty="0" smtClean="0"/>
              <a:t>자신감은 성공으로 이끄는 제</a:t>
            </a:r>
            <a:r>
              <a:rPr lang="en-US" altLang="ko-KR" dirty="0" smtClean="0"/>
              <a:t>1</a:t>
            </a:r>
            <a:r>
              <a:rPr lang="ko-KR" altLang="en-US" dirty="0" smtClean="0"/>
              <a:t>의 비결이다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에디슨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16. </a:t>
            </a:r>
            <a:r>
              <a:rPr lang="ko-KR" altLang="en-US" dirty="0" smtClean="0"/>
              <a:t>장래희망을 가져라</a:t>
            </a:r>
            <a:r>
              <a:rPr lang="en-US" altLang="ko-KR" dirty="0" smtClean="0"/>
              <a:t>! </a:t>
            </a:r>
            <a:r>
              <a:rPr lang="ko-KR" altLang="en-US" dirty="0" smtClean="0"/>
              <a:t>그리하여 전진하라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17. </a:t>
            </a:r>
            <a:r>
              <a:rPr lang="ko-KR" altLang="en-US" dirty="0" smtClean="0"/>
              <a:t>전구를 발명하기 위해 </a:t>
            </a:r>
            <a:endParaRPr lang="en-US" altLang="ko-KR" dirty="0" smtClean="0"/>
          </a:p>
          <a:p>
            <a:r>
              <a:rPr lang="ko-KR" altLang="en-US" dirty="0" smtClean="0"/>
              <a:t>나는 </a:t>
            </a:r>
            <a:r>
              <a:rPr lang="en-US" altLang="ko-KR" dirty="0" smtClean="0"/>
              <a:t>9999</a:t>
            </a:r>
            <a:r>
              <a:rPr lang="ko-KR" altLang="en-US" dirty="0" smtClean="0"/>
              <a:t>번의 실험을 했으나 잘되지 않았다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그러자 친구는 실패를 </a:t>
            </a:r>
            <a:r>
              <a:rPr lang="en-US" altLang="ko-KR" dirty="0" smtClean="0"/>
              <a:t>1 </a:t>
            </a:r>
            <a:r>
              <a:rPr lang="ko-KR" altLang="en-US" dirty="0" err="1" smtClean="0"/>
              <a:t>만번째</a:t>
            </a:r>
            <a:r>
              <a:rPr lang="ko-KR" altLang="en-US" dirty="0" smtClean="0"/>
              <a:t> 되풀이할 셈이냐고 물었다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나는 실패한 게 아니고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다만 전구가 안되는 이치를 발견했을 뿐이다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18. </a:t>
            </a:r>
            <a:r>
              <a:rPr lang="ko-KR" altLang="en-US" dirty="0" smtClean="0"/>
              <a:t>천재란 노력을 계속 할 수 있는 재능이다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19. </a:t>
            </a:r>
            <a:r>
              <a:rPr lang="ko-KR" altLang="en-US" dirty="0" smtClean="0"/>
              <a:t>최상의 사고</a:t>
            </a:r>
            <a:r>
              <a:rPr lang="en-US" altLang="ko-KR" dirty="0" smtClean="0"/>
              <a:t>(</a:t>
            </a:r>
            <a:r>
              <a:rPr lang="ko-KR" altLang="en-US" dirty="0" smtClean="0"/>
              <a:t>思考</a:t>
            </a:r>
            <a:r>
              <a:rPr lang="en-US" altLang="ko-KR" dirty="0" smtClean="0"/>
              <a:t>)</a:t>
            </a:r>
            <a:r>
              <a:rPr lang="ko-KR" altLang="en-US" dirty="0" smtClean="0"/>
              <a:t>는 고독 안에서 이루어진다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최악의 사고는 혼란 속에서 나온다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20. </a:t>
            </a:r>
            <a:r>
              <a:rPr lang="ko-KR" altLang="en-US" dirty="0" smtClean="0"/>
              <a:t>과거는 모두 잊었다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나는 미래만 보고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앤드류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카네기</a:t>
            </a:r>
            <a:r>
              <a:rPr lang="en-US" altLang="ko-KR" dirty="0" smtClean="0"/>
              <a:t>( Andrew Carnegie, 1835∼1919 )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때를 놓치지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말은 인간에게 주어진 영원한 교훈이다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그러나 인간은 이것을 그리 대단치 않게 여기기 때문에 좋은 기회가 와도 그것을 잡을 줄 모르고 때가 오지 않는다고 불평만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하지만 때는 누구에게나 오는 것이다</a:t>
            </a:r>
            <a:r>
              <a:rPr lang="en-US" altLang="ko-KR" dirty="0" smtClean="0"/>
              <a:t>. - A. </a:t>
            </a:r>
            <a:r>
              <a:rPr lang="ko-KR" altLang="en-US" dirty="0" err="1" smtClean="0"/>
              <a:t>카네기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돈은 구두쇠라 생각할 정도로 귀한 것도 아니지만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돈 없는 보통 사람이 깔볼 정도로 무익한 것도 아니다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그것이 귀한 것은 그것을 옳게 얻기가 어렵기 때문이며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옳게 얻은 것을 옳게 쓰는 것이 더더욱 어렵기 때문이다</a:t>
            </a:r>
            <a:r>
              <a:rPr lang="en-US" altLang="ko-KR" dirty="0" smtClean="0"/>
              <a:t>. - A. </a:t>
            </a:r>
            <a:r>
              <a:rPr lang="ko-KR" altLang="en-US" dirty="0" err="1" smtClean="0"/>
              <a:t>카네기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앤드류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카네기</a:t>
            </a:r>
            <a:r>
              <a:rPr lang="en-US" altLang="ko-KR" dirty="0" smtClean="0"/>
              <a:t>( Andrew Carnegie, 1835∼1919 )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무엇인가를 이루려고 하는 마음이 없다면 세상 어디를 가나 두각을 나타낼 수 없다</a:t>
            </a:r>
            <a:r>
              <a:rPr lang="en-US" altLang="ko-KR" dirty="0" smtClean="0"/>
              <a:t>. - A. </a:t>
            </a:r>
            <a:r>
              <a:rPr lang="ko-KR" altLang="en-US" dirty="0" err="1" smtClean="0"/>
              <a:t>카네기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성공에는 아무 트릭도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나는 나에게 주어진 일에 전력을 다했을 뿐이다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굳이 말한다면 보통 사람보다 아주 조금만 보다 양심적으로 노력했을 뿐이다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앤드류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카네기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강철왕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앤드류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카네기</a:t>
            </a:r>
            <a:r>
              <a:rPr lang="en-US" altLang="ko-KR" dirty="0" smtClean="0"/>
              <a:t>( Andrew Carnegie, 1835∼1919 )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밝은 성격은 어떤 재산보다도 귀하다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앤드류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카네기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언짢은 문제가 일어났을 때도 결코 흥분하지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분별없이 충동적 행동을 하지 말라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언제나 충동적인 생각은 좋지 않다</a:t>
            </a:r>
            <a:r>
              <a:rPr lang="en-US" altLang="ko-KR" dirty="0" smtClean="0"/>
              <a:t>. - A. </a:t>
            </a:r>
            <a:r>
              <a:rPr lang="ko-KR" altLang="en-US" dirty="0" err="1" smtClean="0"/>
              <a:t>카네기</a:t>
            </a:r>
            <a:endParaRPr lang="ko-KR" altLang="en-US" dirty="0"/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앤드류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카네기</a:t>
            </a:r>
            <a:r>
              <a:rPr lang="en-US" altLang="ko-KR" dirty="0" smtClean="0"/>
              <a:t>( Andrew Carnegie, 1835∼1919 )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부는 신성한 것이며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인류 향상을 위해 이것을 </a:t>
            </a:r>
            <a:endParaRPr lang="en-US" altLang="ko-KR" dirty="0" smtClean="0"/>
          </a:p>
          <a:p>
            <a:r>
              <a:rPr lang="ko-KR" altLang="en-US" dirty="0" smtClean="0"/>
              <a:t>사용하지 않으면 안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오늘이라는 것은 </a:t>
            </a:r>
            <a:endParaRPr lang="en-US" altLang="ko-KR" dirty="0" smtClean="0"/>
          </a:p>
          <a:p>
            <a:r>
              <a:rPr lang="ko-KR" altLang="en-US" dirty="0" smtClean="0"/>
              <a:t>우리들의 가장 중요한 소유물이다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그것은 분명히 </a:t>
            </a:r>
            <a:endParaRPr lang="en-US" altLang="ko-KR" dirty="0" smtClean="0"/>
          </a:p>
          <a:p>
            <a:r>
              <a:rPr lang="ko-KR" altLang="en-US" dirty="0" smtClean="0"/>
              <a:t>우리가 다시 지닐 수 없는 흘러가는 </a:t>
            </a:r>
            <a:endParaRPr lang="en-US" altLang="ko-KR" dirty="0" smtClean="0"/>
          </a:p>
          <a:p>
            <a:r>
              <a:rPr lang="ko-KR" altLang="en-US" dirty="0" smtClean="0"/>
              <a:t>시간의 한 때이기 때문이다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행복의 비결은 포기해야 할 것을 </a:t>
            </a:r>
            <a:endParaRPr lang="en-US" altLang="ko-KR" dirty="0" smtClean="0"/>
          </a:p>
          <a:p>
            <a:r>
              <a:rPr lang="ko-KR" altLang="en-US" dirty="0" smtClean="0"/>
              <a:t>포기하는 것이다</a:t>
            </a:r>
            <a:r>
              <a:rPr lang="en-US" altLang="ko-KR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b="1" dirty="0" err="1" smtClean="0"/>
              <a:t>카네기</a:t>
            </a:r>
            <a:r>
              <a:rPr lang="ko-KR" altLang="en-US" b="1" dirty="0" smtClean="0"/>
              <a:t>   </a:t>
            </a:r>
            <a:r>
              <a:rPr lang="ko-KR" altLang="en-US" b="1" dirty="0" err="1" smtClean="0"/>
              <a:t>찰리</a:t>
            </a:r>
            <a:r>
              <a:rPr lang="ko-KR" altLang="en-US" b="1" dirty="0" smtClean="0"/>
              <a:t> 채플린  융합벤치마킹 </a:t>
            </a:r>
            <a:r>
              <a:rPr lang="ko-KR" altLang="en-US" b="1" dirty="0" err="1" smtClean="0"/>
              <a:t>수학詩</a:t>
            </a:r>
            <a:r>
              <a:rPr lang="ko-KR" altLang="en-US" b="1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엄마의 정성이 담긴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세상의 하나밖에 없는 기운 바지 입고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기죽지 않고 당당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나이키 찾는 세상에서는</a:t>
            </a:r>
            <a:r>
              <a:rPr lang="en-US" altLang="ko-KR" b="1" dirty="0" smtClean="0"/>
              <a:t>~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엄마 대신 즉석공연으로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동전 주우며 박수 받고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헨리</a:t>
            </a:r>
            <a:r>
              <a:rPr lang="ko-KR" altLang="en-US" b="1" dirty="0" smtClean="0"/>
              <a:t> 포드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사람은 일하기 위해 태어난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단지 느끼고 꿈꾸기 위해 태어난 것은 아니다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모든 사람은 </a:t>
            </a:r>
            <a:r>
              <a:rPr lang="ko-KR" altLang="en-US" dirty="0" err="1" smtClean="0"/>
              <a:t>능력애</a:t>
            </a:r>
            <a:r>
              <a:rPr lang="ko-KR" altLang="en-US" dirty="0" smtClean="0"/>
              <a:t> 따라</a:t>
            </a:r>
            <a:br>
              <a:rPr lang="ko-KR" altLang="en-US" dirty="0" smtClean="0"/>
            </a:br>
            <a:r>
              <a:rPr lang="ko-KR" altLang="en-US" dirty="0" smtClean="0"/>
              <a:t>자기가 하고 싶은 일을 할 때 가장 빛난다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일만 알고 휴식을 모르는 사람은</a:t>
            </a:r>
            <a:br>
              <a:rPr lang="ko-KR" altLang="en-US" dirty="0" smtClean="0"/>
            </a:br>
            <a:r>
              <a:rPr lang="ko-KR" altLang="en-US" dirty="0" smtClean="0"/>
              <a:t>브레이크가 없는 자동차와 같이 위험하다</a:t>
            </a:r>
            <a:br>
              <a:rPr lang="ko-KR" altLang="en-US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헨리</a:t>
            </a:r>
            <a:r>
              <a:rPr lang="ko-KR" altLang="en-US" dirty="0" smtClean="0"/>
              <a:t> 포드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헨리</a:t>
            </a:r>
            <a:r>
              <a:rPr lang="ko-KR" altLang="en-US" b="1" dirty="0" smtClean="0"/>
              <a:t> 포드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지위 향상을 위해 재산을 아끼지 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유용한 일에 쓰고는 돈이 남는다는 것은</a:t>
            </a:r>
            <a:br>
              <a:rPr lang="ko-KR" altLang="en-US" dirty="0" smtClean="0"/>
            </a:br>
            <a:r>
              <a:rPr lang="ko-KR" altLang="en-US" dirty="0" smtClean="0"/>
              <a:t>노인들이나 할 소리다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도중에 포기하지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망설이지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최후의 성공을 거둘 때까지 밀고 나가자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헨리</a:t>
            </a:r>
            <a:r>
              <a:rPr lang="ko-KR" altLang="en-US" b="1" dirty="0" smtClean="0"/>
              <a:t> 포드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일의 성공을 위하여 필요하다면 </a:t>
            </a:r>
            <a:endParaRPr lang="en-US" altLang="ko-KR" dirty="0" smtClean="0"/>
          </a:p>
          <a:p>
            <a:r>
              <a:rPr lang="ko-KR" altLang="en-US" dirty="0" smtClean="0"/>
              <a:t>어떠한 조직도 개혁하고 </a:t>
            </a:r>
            <a:endParaRPr lang="en-US" altLang="ko-KR" dirty="0" smtClean="0"/>
          </a:p>
          <a:p>
            <a:r>
              <a:rPr lang="ko-KR" altLang="en-US" dirty="0" smtClean="0"/>
              <a:t>어떠한 방법도 폐기하고 </a:t>
            </a:r>
            <a:br>
              <a:rPr lang="ko-KR" altLang="en-US" dirty="0" smtClean="0"/>
            </a:br>
            <a:r>
              <a:rPr lang="ko-KR" altLang="en-US" dirty="0" smtClean="0"/>
              <a:t>어떠한 이론도 포기할 각오가 </a:t>
            </a:r>
            <a:endParaRPr lang="en-US" altLang="ko-KR" dirty="0" smtClean="0"/>
          </a:p>
          <a:p>
            <a:r>
              <a:rPr lang="ko-KR" altLang="en-US" dirty="0" smtClean="0"/>
              <a:t>되어 있어야 한다 </a:t>
            </a:r>
            <a:br>
              <a:rPr lang="ko-KR" altLang="en-US" dirty="0" smtClean="0"/>
            </a:br>
            <a:r>
              <a:rPr lang="ko-KR" altLang="en-US" dirty="0" smtClean="0"/>
              <a:t>당신은 말한다 </a:t>
            </a:r>
            <a:r>
              <a:rPr lang="en-US" altLang="ko-KR" dirty="0" smtClean="0"/>
              <a:t>" </a:t>
            </a:r>
            <a:r>
              <a:rPr lang="ko-KR" altLang="en-US" dirty="0" smtClean="0"/>
              <a:t>나는 할 수 있다 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나는 할 수 없다 </a:t>
            </a:r>
            <a:r>
              <a:rPr lang="en-US" altLang="ko-KR" dirty="0" smtClean="0"/>
              <a:t>" </a:t>
            </a:r>
          </a:p>
          <a:p>
            <a:r>
              <a:rPr lang="ko-KR" altLang="en-US" dirty="0" smtClean="0"/>
              <a:t>이 두 가지 모두 옳다</a:t>
            </a:r>
            <a:endParaRPr lang="ko-KR" altLang="en-US" dirty="0"/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헨리포드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내게 성공의 비밀이 </a:t>
            </a:r>
            <a:r>
              <a:rPr lang="ko-KR" altLang="en-US" dirty="0" err="1" smtClean="0"/>
              <a:t>잇다면</a:t>
            </a:r>
            <a:r>
              <a:rPr lang="ko-KR" altLang="en-US" dirty="0" smtClean="0"/>
              <a:t> 그것은 </a:t>
            </a:r>
            <a:r>
              <a:rPr lang="ko-KR" altLang="en-US" dirty="0" err="1" smtClean="0"/>
              <a:t>다른사람의</a:t>
            </a:r>
            <a:r>
              <a:rPr lang="ko-KR" altLang="en-US" dirty="0" smtClean="0"/>
              <a:t> 입장을 이해하고 </a:t>
            </a:r>
            <a:br>
              <a:rPr lang="ko-KR" altLang="en-US" dirty="0" smtClean="0"/>
            </a:br>
            <a:r>
              <a:rPr lang="ko-KR" altLang="en-US" dirty="0" smtClean="0"/>
              <a:t>사물을 다르게 보는 시각 이다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작고 단순한 일이라도 소홀히 하지 마라 </a:t>
            </a:r>
            <a:br>
              <a:rPr lang="ko-KR" altLang="en-US" dirty="0" smtClean="0"/>
            </a:br>
            <a:r>
              <a:rPr lang="ko-KR" altLang="en-US" dirty="0" smtClean="0"/>
              <a:t>부자들 일부는 보잘것없이 보이는 일에 주목한 이들이다 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워싱턴 격언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/>
              <a:t>거룩한 섬광과 같은 것은 부족하지만 </a:t>
            </a:r>
            <a:endParaRPr lang="en-US" altLang="ko-KR" b="1" dirty="0" smtClean="0"/>
          </a:p>
          <a:p>
            <a:r>
              <a:rPr lang="ko-KR" altLang="en-US" b="1" dirty="0" smtClean="0"/>
              <a:t>그러나 </a:t>
            </a:r>
            <a:r>
              <a:rPr lang="ko-KR" altLang="en-US" b="1" dirty="0"/>
              <a:t>너의 가슴이 </a:t>
            </a:r>
            <a:endParaRPr lang="en-US" altLang="ko-KR" b="1" dirty="0" smtClean="0"/>
          </a:p>
          <a:p>
            <a:r>
              <a:rPr lang="ko-KR" altLang="en-US" b="1" dirty="0" smtClean="0"/>
              <a:t>살아 </a:t>
            </a:r>
            <a:r>
              <a:rPr lang="ko-KR" altLang="en-US" b="1" dirty="0"/>
              <a:t>숨쉬도록 하는 것</a:t>
            </a:r>
            <a:r>
              <a:rPr lang="en-US" altLang="ko-KR" b="1" dirty="0"/>
              <a:t>, </a:t>
            </a:r>
            <a:endParaRPr lang="en-US" altLang="ko-KR" b="1" dirty="0" smtClean="0"/>
          </a:p>
          <a:p>
            <a:r>
              <a:rPr lang="ko-KR" altLang="en-US" b="1" dirty="0" smtClean="0"/>
              <a:t>그것은 </a:t>
            </a:r>
            <a:r>
              <a:rPr lang="ko-KR" altLang="en-US" b="1" dirty="0"/>
              <a:t>양심이다</a:t>
            </a:r>
            <a:r>
              <a:rPr lang="en-US" altLang="ko-KR" b="1" dirty="0"/>
              <a:t>.</a:t>
            </a:r>
            <a:r>
              <a:rPr lang="ko-KR" altLang="en-US" dirty="0"/>
              <a:t> </a:t>
            </a:r>
          </a:p>
          <a:p>
            <a:r>
              <a:rPr lang="en-US" altLang="ko-KR" dirty="0"/>
              <a:t>- </a:t>
            </a:r>
            <a:r>
              <a:rPr lang="ko-KR" altLang="en-US" dirty="0"/>
              <a:t>워싱턴이 </a:t>
            </a:r>
            <a:r>
              <a:rPr lang="en-US" altLang="ko-KR" dirty="0"/>
              <a:t>14</a:t>
            </a:r>
            <a:r>
              <a:rPr lang="ko-KR" altLang="en-US" dirty="0"/>
              <a:t>살 때 쓴 글 </a:t>
            </a:r>
          </a:p>
          <a:p>
            <a:endParaRPr lang="en-US" altLang="ko-KR" dirty="0" smtClean="0"/>
          </a:p>
          <a:p>
            <a:r>
              <a:rPr lang="en-US" altLang="ko-KR" sz="1900" dirty="0" smtClean="0">
                <a:hlinkClick r:id="rId2"/>
              </a:rPr>
              <a:t>http://ask.nate.com/qna/view.html?n=6468956</a:t>
            </a:r>
            <a:endParaRPr lang="en-US" altLang="ko-KR" sz="1900" dirty="0" smtClean="0"/>
          </a:p>
          <a:p>
            <a:endParaRPr lang="en-US" altLang="ko-KR" sz="1900" dirty="0" smtClean="0"/>
          </a:p>
          <a:p>
            <a:r>
              <a:rPr lang="en-US" altLang="ko-KR" sz="1900" b="1" dirty="0" smtClean="0">
                <a:hlinkClick r:id="rId3"/>
              </a:rPr>
              <a:t>George Washington quotes</a:t>
            </a:r>
            <a:r>
              <a:rPr lang="en-US" altLang="ko-KR" sz="1900" dirty="0" smtClean="0">
                <a:hlinkClick r:id="rId3"/>
              </a:rPr>
              <a:t> - </a:t>
            </a:r>
            <a:r>
              <a:rPr lang="en-US" altLang="ko-KR" sz="1900" dirty="0" err="1" smtClean="0">
                <a:hlinkClick r:id="rId3"/>
              </a:rPr>
              <a:t>Thinkexist</a:t>
            </a:r>
            <a:r>
              <a:rPr lang="en-US" altLang="ko-KR" sz="1900" dirty="0" smtClean="0">
                <a:hlinkClick r:id="rId3"/>
              </a:rPr>
              <a:t> Quotations</a:t>
            </a:r>
            <a:endParaRPr lang="ko-KR" altLang="en-US" dirty="0"/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워싱턴 격언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/>
              <a:t>미국인들은 자유인이 될 것인가</a:t>
            </a:r>
            <a:r>
              <a:rPr lang="en-US" altLang="ko-KR" b="1" dirty="0"/>
              <a:t>, </a:t>
            </a:r>
            <a:endParaRPr lang="en-US" altLang="ko-KR" b="1" dirty="0" smtClean="0"/>
          </a:p>
          <a:p>
            <a:r>
              <a:rPr lang="ko-KR" altLang="en-US" b="1" dirty="0" smtClean="0"/>
              <a:t>아니면 </a:t>
            </a:r>
            <a:r>
              <a:rPr lang="ko-KR" altLang="en-US" b="1" dirty="0"/>
              <a:t>노예가 될 것인가를 </a:t>
            </a:r>
            <a:endParaRPr lang="en-US" altLang="ko-KR" b="1" dirty="0" smtClean="0"/>
          </a:p>
          <a:p>
            <a:r>
              <a:rPr lang="ko-KR" altLang="en-US" b="1" dirty="0" smtClean="0"/>
              <a:t>결정해야 </a:t>
            </a:r>
            <a:r>
              <a:rPr lang="ko-KR" altLang="en-US" b="1" dirty="0"/>
              <a:t>할 때가 온 것 같다</a:t>
            </a:r>
            <a:r>
              <a:rPr lang="en-US" altLang="ko-KR" b="1" dirty="0"/>
              <a:t>. </a:t>
            </a:r>
            <a:endParaRPr lang="en-US" altLang="ko-KR" b="1" dirty="0" smtClean="0"/>
          </a:p>
          <a:p>
            <a:r>
              <a:rPr lang="ko-KR" altLang="en-US" b="1" dirty="0" smtClean="0"/>
              <a:t>지금은 </a:t>
            </a:r>
            <a:r>
              <a:rPr lang="ko-KR" altLang="en-US" b="1" dirty="0"/>
              <a:t>우리 미국인들이 </a:t>
            </a:r>
            <a:endParaRPr lang="en-US" altLang="ko-KR" b="1" dirty="0" smtClean="0"/>
          </a:p>
          <a:p>
            <a:r>
              <a:rPr lang="ko-KR" altLang="en-US" b="1" dirty="0" smtClean="0"/>
              <a:t>자신들의 </a:t>
            </a:r>
            <a:r>
              <a:rPr lang="ko-KR" altLang="en-US" b="1" dirty="0"/>
              <a:t>재산을 지켜야 할 것인가 </a:t>
            </a:r>
            <a:endParaRPr lang="en-US" altLang="ko-KR" b="1" dirty="0" smtClean="0"/>
          </a:p>
          <a:p>
            <a:r>
              <a:rPr lang="ko-KR" altLang="en-US" b="1" dirty="0" smtClean="0"/>
              <a:t>말 </a:t>
            </a:r>
            <a:r>
              <a:rPr lang="ko-KR" altLang="en-US" b="1" dirty="0"/>
              <a:t>것인가를 결정해야 할 시기이다</a:t>
            </a:r>
            <a:r>
              <a:rPr lang="en-US" altLang="ko-KR" b="1" dirty="0" smtClean="0"/>
              <a:t>.</a:t>
            </a:r>
          </a:p>
          <a:p>
            <a:endParaRPr lang="en-US" altLang="ko-KR" b="1" dirty="0" smtClean="0"/>
          </a:p>
          <a:p>
            <a:r>
              <a:rPr lang="en-US" altLang="ko-KR" b="1" dirty="0" smtClean="0">
                <a:hlinkClick r:id="rId2"/>
              </a:rPr>
              <a:t>George Washington Quotes</a:t>
            </a:r>
            <a:r>
              <a:rPr lang="en-US" altLang="ko-KR" dirty="0" smtClean="0">
                <a:hlinkClick r:id="rId2"/>
              </a:rPr>
              <a:t> - Quotes by George Washington</a:t>
            </a:r>
            <a:r>
              <a:rPr lang="en-US" altLang="ko-KR" b="1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워싱턴 격언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b="1" dirty="0" smtClean="0"/>
              <a:t>또 지금은 우리들의 집과 농장이 </a:t>
            </a:r>
            <a:endParaRPr lang="en-US" altLang="ko-KR" b="1" dirty="0" smtClean="0"/>
          </a:p>
          <a:p>
            <a:r>
              <a:rPr lang="ko-KR" altLang="en-US" b="1" dirty="0" smtClean="0"/>
              <a:t>약탈당하고 파괴당하며 </a:t>
            </a:r>
            <a:endParaRPr lang="en-US" altLang="ko-KR" b="1" dirty="0" smtClean="0"/>
          </a:p>
          <a:p>
            <a:r>
              <a:rPr lang="ko-KR" altLang="en-US" b="1" dirty="0" smtClean="0"/>
              <a:t>우리 노력의 산물들이 </a:t>
            </a:r>
            <a:endParaRPr lang="en-US" altLang="ko-KR" b="1" dirty="0" smtClean="0"/>
          </a:p>
          <a:p>
            <a:r>
              <a:rPr lang="ko-KR" altLang="en-US" b="1" dirty="0" smtClean="0"/>
              <a:t>비참한 상태에 떨어지게 놔둘 것인가</a:t>
            </a:r>
            <a:r>
              <a:rPr lang="en-US" altLang="ko-KR" b="1" dirty="0" smtClean="0"/>
              <a:t>, </a:t>
            </a:r>
          </a:p>
          <a:p>
            <a:r>
              <a:rPr lang="ko-KR" altLang="en-US" b="1" dirty="0" smtClean="0"/>
              <a:t>말 것인가를 결정해야 할 시기이다</a:t>
            </a:r>
            <a:r>
              <a:rPr lang="en-US" altLang="ko-KR" b="1" dirty="0" smtClean="0"/>
              <a:t>.</a:t>
            </a:r>
          </a:p>
          <a:p>
            <a:endParaRPr lang="en-US" altLang="ko-KR" b="1" dirty="0" smtClean="0"/>
          </a:p>
          <a:p>
            <a:r>
              <a:rPr lang="en-US" altLang="ko-KR" dirty="0" smtClean="0">
                <a:hlinkClick r:id="rId2"/>
              </a:rPr>
              <a:t>Positive Atheism's Big List of </a:t>
            </a:r>
            <a:r>
              <a:rPr lang="en-US" altLang="ko-KR" b="1" dirty="0" smtClean="0">
                <a:hlinkClick r:id="rId2"/>
              </a:rPr>
              <a:t>George Washington Quotations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/>
              </a:rPr>
              <a:t>George Washington's</a:t>
            </a:r>
            <a:r>
              <a:rPr lang="en-US" altLang="ko-KR" dirty="0" smtClean="0">
                <a:hlinkClick r:id="rId2"/>
              </a:rPr>
              <a:t> Rules of Civility : NPR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en-US" altLang="ko-KR" b="1" dirty="0" smtClean="0">
                <a:hlinkClick r:id="rId3"/>
              </a:rPr>
              <a:t>George Washington's</a:t>
            </a:r>
            <a:r>
              <a:rPr lang="en-US" altLang="ko-KR" dirty="0" smtClean="0">
                <a:hlinkClick r:id="rId3"/>
              </a:rPr>
              <a:t> Rules of Civility and Decent Behavior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6. Sleep not when others speak, sit not when others stand, speak not when you should hold your peace, walk not on when others stop.</a:t>
            </a:r>
            <a:endParaRPr lang="ko-KR" altLang="en-US" dirty="0"/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/>
              </a:rPr>
              <a:t>George Washington's</a:t>
            </a:r>
            <a:r>
              <a:rPr lang="en-US" altLang="ko-KR" dirty="0" smtClean="0">
                <a:hlinkClick r:id="rId2"/>
              </a:rPr>
              <a:t> Rules of Civility : NPR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/>
              </a:rPr>
              <a:t>George Washington's</a:t>
            </a:r>
            <a:r>
              <a:rPr lang="en-US" altLang="ko-KR" dirty="0" smtClean="0">
                <a:hlinkClick r:id="rId2"/>
              </a:rPr>
              <a:t> Rules of Civility : NPR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14. Turn not your back to others, especially in speaking; jog not the table or desk on which another reads or writes; lean not upon anyone.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49. Use no reproachful language against any one; neither curse nor revile.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b="1" dirty="0" err="1" smtClean="0"/>
              <a:t>앤더슨</a:t>
            </a:r>
            <a:r>
              <a:rPr lang="ko-KR" altLang="en-US" b="1" dirty="0" smtClean="0"/>
              <a:t> 대령에게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책 빌려 보며 주경야독 하고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에디슨 </a:t>
            </a:r>
            <a:r>
              <a:rPr lang="ko-KR" altLang="en-US" b="1" dirty="0" err="1" smtClean="0"/>
              <a:t>처럼</a:t>
            </a:r>
            <a:r>
              <a:rPr lang="ko-KR" altLang="en-US" b="1" dirty="0" smtClean="0"/>
              <a:t> 전신 기사 출신이고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누구나   와서 마음껏  책 보게 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3000</a:t>
            </a:r>
            <a:r>
              <a:rPr lang="ko-KR" altLang="en-US" b="1" dirty="0" smtClean="0"/>
              <a:t>개 넘는 도서관 짓고</a:t>
            </a:r>
            <a:r>
              <a:rPr lang="en-US" altLang="ko-KR" b="1" dirty="0" smtClean="0"/>
              <a:t>,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/>
              </a:rPr>
              <a:t>George Washington's</a:t>
            </a:r>
            <a:r>
              <a:rPr lang="en-US" altLang="ko-KR" dirty="0" smtClean="0">
                <a:hlinkClick r:id="rId2"/>
              </a:rPr>
              <a:t> Rules of Civility : NPR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60. Be not immodest in urging your friends to discover a secret.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73. Think before you speak, pronounce not imperfectly, nor bring out your words too hastily, but orderly and distinctly.</a:t>
            </a:r>
            <a:endParaRPr lang="ko-KR" altLang="en-US" dirty="0"/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/>
              </a:rPr>
              <a:t>George Washington's</a:t>
            </a:r>
            <a:r>
              <a:rPr lang="en-US" altLang="ko-KR" dirty="0" smtClean="0">
                <a:hlinkClick r:id="rId2"/>
              </a:rPr>
              <a:t> Rules of Civility : NPR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76. While you are talking, point not with your finger at him of whom you discourse, nor approach too near him to whom you talk, especially to his face.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78. Make no comparisons and if any of the company be commended for any brave act of virtue, commend not another for the same.</a:t>
            </a:r>
            <a:endParaRPr lang="ko-KR" altLang="en-US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/>
              </a:rPr>
              <a:t>George Washington's</a:t>
            </a:r>
            <a:r>
              <a:rPr lang="en-US" altLang="ko-KR" dirty="0" smtClean="0">
                <a:hlinkClick r:id="rId2"/>
              </a:rPr>
              <a:t> Rules of Civility : NPR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89. Speak not evil of the absent, for it is unjust.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92. Take no salt or cut bread with your knife greasy.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101. Rinse not your mouth in the presence of others.</a:t>
            </a:r>
            <a:endParaRPr lang="ko-KR" altLang="en-US" dirty="0"/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b="1" dirty="0" smtClean="0">
                <a:hlinkClick r:id="rId2"/>
              </a:rPr>
              <a:t>George Washington's</a:t>
            </a:r>
            <a:r>
              <a:rPr lang="en-US" altLang="ko-KR" dirty="0" smtClean="0">
                <a:hlinkClick r:id="rId2"/>
              </a:rPr>
              <a:t> Rules of Civility : NPR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105. Be not angry at table whatever happens and if you have reason to be so, show it not but on a cheerful countenance especially if there be strangers, for good humor makes one dish of meat a feast.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109. Let your recreations be manful not sinful.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110. Labor to keep alive in your breast that little spark of celestial fire called conscience.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워싱턴 격언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/>
              <a:t>앞으로 태어날 수백만의 </a:t>
            </a:r>
            <a:endParaRPr lang="en-US" altLang="ko-KR" b="1" dirty="0" smtClean="0"/>
          </a:p>
          <a:p>
            <a:r>
              <a:rPr lang="ko-KR" altLang="en-US" b="1" dirty="0" smtClean="0"/>
              <a:t>미국인의 운명이 </a:t>
            </a:r>
            <a:endParaRPr lang="en-US" altLang="ko-KR" b="1" dirty="0" smtClean="0"/>
          </a:p>
          <a:p>
            <a:r>
              <a:rPr lang="ko-KR" altLang="en-US" b="1" dirty="0" smtClean="0"/>
              <a:t>하나님의 보호 아래 </a:t>
            </a:r>
            <a:endParaRPr lang="en-US" altLang="ko-KR" b="1" dirty="0" smtClean="0"/>
          </a:p>
          <a:p>
            <a:r>
              <a:rPr lang="ko-KR" altLang="en-US" b="1" dirty="0" smtClean="0"/>
              <a:t>우리 부대의 용기와 행동에 달려있다</a:t>
            </a:r>
            <a:r>
              <a:rPr lang="en-US" altLang="ko-KR" b="1" dirty="0" smtClean="0"/>
              <a:t>.</a:t>
            </a:r>
          </a:p>
          <a:p>
            <a:r>
              <a:rPr lang="en-US" altLang="ko-KR" b="1" dirty="0" smtClean="0"/>
              <a:t> </a:t>
            </a:r>
          </a:p>
          <a:p>
            <a:r>
              <a:rPr lang="ko-KR" altLang="en-US" b="1" dirty="0" smtClean="0"/>
              <a:t>잔인하고 극악무도한 우리의 적들은 </a:t>
            </a:r>
            <a:endParaRPr lang="en-US" altLang="ko-KR" b="1" dirty="0" smtClean="0"/>
          </a:p>
          <a:p>
            <a:r>
              <a:rPr lang="ko-KR" altLang="en-US" b="1" dirty="0" smtClean="0"/>
              <a:t>우리들이 최고의 용감한 저항을 할 것인가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아니면 가장 비굴한 굴복을 할 것인가에 대한 선택권을 우리에게 남겨두고 있다</a:t>
            </a:r>
            <a:r>
              <a:rPr lang="en-US" altLang="ko-KR" b="1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워싱턴 격언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b="1" dirty="0" smtClean="0"/>
              <a:t>우리는 이 상황을 극복할 것인가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아니면 굴복하여 죽을 것인가를 선택해야 한다</a:t>
            </a:r>
            <a:r>
              <a:rPr lang="en-US" altLang="ko-KR" b="1" dirty="0" smtClean="0"/>
              <a:t>.</a:t>
            </a:r>
            <a:r>
              <a:rPr lang="ko-KR" altLang="en-US" dirty="0" smtClean="0"/>
              <a:t> </a:t>
            </a:r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독립전쟁 때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롱아일랜드</a:t>
            </a:r>
            <a:r>
              <a:rPr lang="ko-KR" altLang="en-US" dirty="0" smtClean="0"/>
              <a:t> 전투에 앞서 워싱턴이 부대원들에게 한 연설 中 </a:t>
            </a:r>
          </a:p>
          <a:p>
            <a:endParaRPr lang="en-US" altLang="ko-KR" dirty="0" smtClean="0"/>
          </a:p>
          <a:p>
            <a:r>
              <a:rPr lang="en-US" altLang="ko-KR" b="1" dirty="0" smtClean="0">
                <a:hlinkClick r:id="rId2"/>
              </a:rPr>
              <a:t>George Washington Quotes</a:t>
            </a:r>
            <a:r>
              <a:rPr lang="en-US" altLang="ko-KR" dirty="0" smtClean="0">
                <a:hlinkClick r:id="rId2"/>
              </a:rPr>
              <a:t> - </a:t>
            </a:r>
            <a:r>
              <a:rPr lang="en-US" altLang="ko-KR" dirty="0" err="1" smtClean="0">
                <a:hlinkClick r:id="rId2"/>
              </a:rPr>
              <a:t>BrainyQuote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3"/>
              </a:rPr>
              <a:t>조지 </a:t>
            </a:r>
            <a:r>
              <a:rPr lang="ko-KR" altLang="en-US" b="1" dirty="0" smtClean="0">
                <a:hlinkClick r:id="rId3"/>
              </a:rPr>
              <a:t>워싱턴</a:t>
            </a:r>
            <a:r>
              <a:rPr lang="ko-KR" altLang="en-US" dirty="0" smtClean="0">
                <a:hlinkClick r:id="rId3"/>
              </a:rPr>
              <a:t> 대통령 고별사 </a:t>
            </a:r>
            <a:r>
              <a:rPr lang="en-US" altLang="ko-KR" dirty="0" smtClean="0">
                <a:hlinkClick r:id="rId3"/>
              </a:rPr>
              <a:t>- </a:t>
            </a:r>
            <a:r>
              <a:rPr lang="ko-KR" altLang="en-US" dirty="0" err="1" smtClean="0">
                <a:hlinkClick r:id="rId3"/>
              </a:rPr>
              <a:t>위키문헌</a:t>
            </a:r>
            <a:endParaRPr lang="ko-KR" altLang="en-US" dirty="0"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존 </a:t>
            </a:r>
            <a:r>
              <a:rPr lang="en-US" altLang="ko-KR" sz="2800" dirty="0" smtClean="0"/>
              <a:t>F. </a:t>
            </a:r>
            <a:r>
              <a:rPr lang="ko-KR" altLang="en-US" sz="2800" dirty="0" smtClean="0"/>
              <a:t>케네디</a:t>
            </a:r>
            <a:r>
              <a:rPr lang="en-US" altLang="ko-KR" sz="2800" dirty="0" smtClean="0"/>
              <a:t>( John Fitzgerald Kennedy) </a:t>
            </a:r>
            <a:r>
              <a:rPr lang="ko-KR" altLang="en-US" sz="2800" dirty="0" smtClean="0"/>
              <a:t>명언모음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국가는 시민의 하인이지 주인이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만일 자유 사회가 가난한 다수를 도울 수 없다면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부유한 소수도 구원할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국가가 나를 위해서 무엇을 해줄 것을 바라기에 앞서</a:t>
            </a:r>
            <a:br>
              <a:rPr lang="ko-KR" altLang="en-US" dirty="0" smtClean="0"/>
            </a:br>
            <a:r>
              <a:rPr lang="ko-KR" altLang="en-US" dirty="0" smtClean="0"/>
              <a:t>내가 국가를 위해 무엇을 할 것인가를 생각해야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존 </a:t>
            </a:r>
            <a:r>
              <a:rPr lang="en-US" altLang="ko-KR" dirty="0" smtClean="0"/>
              <a:t>F. </a:t>
            </a:r>
            <a:r>
              <a:rPr lang="ko-KR" altLang="en-US" dirty="0" smtClean="0"/>
              <a:t>케네디</a:t>
            </a:r>
            <a:r>
              <a:rPr lang="en-US" altLang="ko-KR" dirty="0" smtClean="0"/>
              <a:t>( John Fitzgerald Kennedy) </a:t>
            </a:r>
            <a:r>
              <a:rPr lang="ko-KR" altLang="en-US" dirty="0" smtClean="0"/>
              <a:t>명언모음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국민이 내일에의 신념을 갖지 않으면 </a:t>
            </a:r>
            <a:endParaRPr lang="en-US" altLang="ko-KR" dirty="0" smtClean="0"/>
          </a:p>
          <a:p>
            <a:r>
              <a:rPr lang="ko-KR" altLang="en-US" dirty="0" smtClean="0"/>
              <a:t>발전은 있을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배움이 없는 자유는 언제나 위험하며 </a:t>
            </a:r>
            <a:endParaRPr lang="en-US" altLang="ko-KR" dirty="0" smtClean="0"/>
          </a:p>
          <a:p>
            <a:r>
              <a:rPr lang="ko-KR" altLang="en-US" dirty="0" smtClean="0"/>
              <a:t>자유가 없는 배움은 </a:t>
            </a:r>
            <a:endParaRPr lang="en-US" altLang="ko-KR" dirty="0" smtClean="0"/>
          </a:p>
          <a:p>
            <a:r>
              <a:rPr lang="ko-KR" altLang="en-US" dirty="0" smtClean="0"/>
              <a:t>언제나 헛된 일이다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존 </a:t>
            </a:r>
            <a:r>
              <a:rPr lang="en-US" altLang="ko-KR" dirty="0" smtClean="0"/>
              <a:t>F. </a:t>
            </a:r>
            <a:r>
              <a:rPr lang="ko-KR" altLang="en-US" dirty="0" smtClean="0"/>
              <a:t>케네디</a:t>
            </a:r>
            <a:r>
              <a:rPr lang="en-US" altLang="ko-KR" dirty="0" smtClean="0"/>
              <a:t>( John Fitzgerald Kennedy) </a:t>
            </a:r>
            <a:r>
              <a:rPr lang="ko-KR" altLang="en-US" dirty="0" smtClean="0"/>
              <a:t>명언모음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정치는 </a:t>
            </a:r>
            <a:r>
              <a:rPr lang="ko-KR" altLang="en-US" dirty="0" err="1" smtClean="0"/>
              <a:t>비젼</a:t>
            </a:r>
            <a:r>
              <a:rPr lang="en-US" altLang="ko-KR" dirty="0" smtClean="0"/>
              <a:t>(vision)</a:t>
            </a:r>
            <a:r>
              <a:rPr lang="ko-KR" altLang="en-US" dirty="0" smtClean="0"/>
              <a:t>을 제시해야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민주주의는 결코 최종적 성취는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그것은 지칠 줄 모르는 노력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계속적인 희생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그리고 의지에의 소명이요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필요하면 그것의 방어를 위해 </a:t>
            </a:r>
            <a:endParaRPr lang="en-US" altLang="ko-KR" dirty="0" smtClean="0"/>
          </a:p>
          <a:p>
            <a:r>
              <a:rPr lang="ko-KR" altLang="en-US" dirty="0" smtClean="0"/>
              <a:t>죽으라는 명령이다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성공하려면 귀는 열고 입은 닫아라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존 </a:t>
            </a:r>
            <a:r>
              <a:rPr lang="ko-KR" altLang="en-US" dirty="0" err="1" smtClean="0"/>
              <a:t>데이비슨</a:t>
            </a:r>
            <a:r>
              <a:rPr lang="ko-KR" altLang="en-US" dirty="0" smtClean="0"/>
              <a:t> 록펠러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록펠러재단</a:t>
            </a:r>
            <a:r>
              <a:rPr lang="ko-KR" altLang="en-US" dirty="0" smtClean="0"/>
              <a:t> 창립자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2.</a:t>
            </a:r>
            <a:r>
              <a:rPr lang="ko-KR" altLang="en-US" dirty="0" smtClean="0"/>
              <a:t>때로는 </a:t>
            </a:r>
            <a:r>
              <a:rPr lang="ko-KR" altLang="en-US" dirty="0" err="1" smtClean="0"/>
              <a:t>한순간의</a:t>
            </a:r>
            <a:r>
              <a:rPr lang="ko-KR" altLang="en-US" dirty="0" smtClean="0"/>
              <a:t> 결정이 인생을 바꾼다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나폴레옹 </a:t>
            </a:r>
            <a:r>
              <a:rPr lang="ko-KR" altLang="en-US" dirty="0" err="1" smtClean="0"/>
              <a:t>힐</a:t>
            </a:r>
            <a:r>
              <a:rPr lang="en-US" altLang="ko-KR" dirty="0" smtClean="0"/>
              <a:t>/</a:t>
            </a:r>
            <a:r>
              <a:rPr lang="ko-KR" altLang="en-US" dirty="0" smtClean="0"/>
              <a:t>미국 성공철학자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</a:t>
            </a:r>
            <a:r>
              <a:rPr lang="ko-KR" altLang="en-US" dirty="0" smtClean="0"/>
              <a:t>무조건 믿지 마라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검증하라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스티븐</a:t>
            </a:r>
            <a:r>
              <a:rPr lang="ko-KR" altLang="en-US" dirty="0" smtClean="0"/>
              <a:t> </a:t>
            </a:r>
            <a:r>
              <a:rPr lang="en-US" altLang="ko-KR" dirty="0" smtClean="0"/>
              <a:t>D. </a:t>
            </a:r>
            <a:r>
              <a:rPr lang="ko-KR" altLang="en-US" dirty="0" err="1" smtClean="0"/>
              <a:t>레빗</a:t>
            </a:r>
            <a:r>
              <a:rPr lang="en-US" altLang="ko-KR" dirty="0" smtClean="0"/>
              <a:t>/'</a:t>
            </a:r>
            <a:r>
              <a:rPr lang="ko-KR" altLang="en-US" dirty="0" smtClean="0"/>
              <a:t>괴짜경제학</a:t>
            </a:r>
            <a:r>
              <a:rPr lang="en-US" altLang="ko-KR" dirty="0" smtClean="0"/>
              <a:t>'</a:t>
            </a:r>
            <a:r>
              <a:rPr lang="ko-KR" altLang="en-US" dirty="0" smtClean="0"/>
              <a:t>공동저자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b="1" dirty="0" smtClean="0"/>
              <a:t>영화 키드에 담긴 것처럼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먹고 살기 위해 온갖 일 해보고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그 밑바탕 경험을  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무성영화에 유성영화에  버무리고 어울려서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각본 감독으로 미국 영화 발전에 이바지하고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중요한 일을 절대 </a:t>
            </a:r>
            <a:r>
              <a:rPr lang="en-US" altLang="ko-KR" dirty="0" smtClean="0"/>
              <a:t>e</a:t>
            </a:r>
            <a:r>
              <a:rPr lang="ko-KR" altLang="en-US" dirty="0" smtClean="0"/>
              <a:t>메일로 보내지 말라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엘리어트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스피처</a:t>
            </a:r>
            <a:r>
              <a:rPr lang="en-US" altLang="ko-KR" dirty="0" smtClean="0"/>
              <a:t>/</a:t>
            </a:r>
            <a:r>
              <a:rPr lang="ko-KR" altLang="en-US" dirty="0" smtClean="0"/>
              <a:t>미국 </a:t>
            </a:r>
            <a:r>
              <a:rPr lang="ko-KR" altLang="en-US" dirty="0" err="1" smtClean="0"/>
              <a:t>뉴욕주</a:t>
            </a:r>
            <a:r>
              <a:rPr lang="ko-KR" altLang="en-US" dirty="0" smtClean="0"/>
              <a:t> 검찰총장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5.</a:t>
            </a:r>
            <a:r>
              <a:rPr lang="ko-KR" altLang="en-US" dirty="0" smtClean="0"/>
              <a:t>타협의 범위를 최대한 넓혀라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한스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올로브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올슨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볼보</a:t>
            </a:r>
            <a:r>
              <a:rPr lang="ko-KR" altLang="en-US" dirty="0" smtClean="0"/>
              <a:t> 자동차 회장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6.</a:t>
            </a:r>
            <a:r>
              <a:rPr lang="ko-KR" altLang="en-US" dirty="0" smtClean="0"/>
              <a:t>누군가를 위해서 일할 때는 진심으로 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지그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지글러</a:t>
            </a:r>
            <a:r>
              <a:rPr lang="en-US" altLang="ko-KR" dirty="0" smtClean="0"/>
              <a:t>/</a:t>
            </a:r>
            <a:r>
              <a:rPr lang="ko-KR" altLang="en-US" dirty="0" smtClean="0"/>
              <a:t>미국 성공철학자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7.</a:t>
            </a:r>
            <a:r>
              <a:rPr lang="ko-KR" altLang="en-US" dirty="0" smtClean="0"/>
              <a:t>가장 훌륭한 일은 모험과 도전정신으로 이뤄진다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윌리엄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맥나이트</a:t>
            </a:r>
            <a:r>
              <a:rPr lang="en-US" altLang="ko-KR" dirty="0" smtClean="0"/>
              <a:t>/3M </a:t>
            </a:r>
            <a:r>
              <a:rPr lang="ko-KR" altLang="en-US" dirty="0" smtClean="0"/>
              <a:t>전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학벌이나 경력이 아닌 </a:t>
            </a:r>
            <a:r>
              <a:rPr lang="en-US" altLang="ko-KR" dirty="0" smtClean="0"/>
              <a:t>'</a:t>
            </a:r>
            <a:r>
              <a:rPr lang="ko-KR" altLang="en-US" dirty="0" smtClean="0"/>
              <a:t>태도</a:t>
            </a:r>
            <a:r>
              <a:rPr lang="en-US" altLang="ko-KR" dirty="0" smtClean="0"/>
              <a:t>'</a:t>
            </a:r>
            <a:r>
              <a:rPr lang="ko-KR" altLang="en-US" dirty="0" smtClean="0"/>
              <a:t>를 먼저 봐라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도널드</a:t>
            </a:r>
            <a:r>
              <a:rPr lang="ko-KR" altLang="en-US" dirty="0" smtClean="0"/>
              <a:t> 트럼프</a:t>
            </a:r>
            <a:r>
              <a:rPr lang="en-US" altLang="ko-KR" dirty="0" smtClean="0"/>
              <a:t>/</a:t>
            </a:r>
            <a:r>
              <a:rPr lang="ko-KR" altLang="en-US" dirty="0" smtClean="0"/>
              <a:t>트럼프 그룹 창시자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9.</a:t>
            </a:r>
            <a:r>
              <a:rPr lang="ko-KR" altLang="en-US" dirty="0" smtClean="0"/>
              <a:t>돈의 힘을 제대로 이해하라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말콤</a:t>
            </a:r>
            <a:r>
              <a:rPr lang="ko-KR" altLang="en-US" dirty="0" smtClean="0"/>
              <a:t> </a:t>
            </a:r>
            <a:r>
              <a:rPr lang="en-US" altLang="ko-KR" dirty="0" smtClean="0"/>
              <a:t>S.</a:t>
            </a:r>
            <a:r>
              <a:rPr lang="ko-KR" altLang="en-US" dirty="0" err="1" smtClean="0"/>
              <a:t>포브스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포브스지</a:t>
            </a:r>
            <a:r>
              <a:rPr lang="ko-KR" altLang="en-US" dirty="0" smtClean="0"/>
              <a:t> 전 발행인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10.</a:t>
            </a:r>
            <a:r>
              <a:rPr lang="ko-KR" altLang="en-US" dirty="0" smtClean="0"/>
              <a:t>회의시간 </a:t>
            </a:r>
            <a:r>
              <a:rPr lang="en-US" altLang="ko-KR" dirty="0" smtClean="0"/>
              <a:t>3</a:t>
            </a:r>
            <a:r>
              <a:rPr lang="ko-KR" altLang="en-US" dirty="0" smtClean="0"/>
              <a:t>분의 </a:t>
            </a:r>
            <a:r>
              <a:rPr lang="en-US" altLang="ko-KR" dirty="0" smtClean="0"/>
              <a:t>2</a:t>
            </a:r>
            <a:r>
              <a:rPr lang="ko-KR" altLang="en-US" dirty="0" smtClean="0"/>
              <a:t>는 </a:t>
            </a:r>
            <a:r>
              <a:rPr lang="en-US" altLang="ko-KR" dirty="0" smtClean="0"/>
              <a:t>'</a:t>
            </a:r>
            <a:r>
              <a:rPr lang="ko-KR" altLang="en-US" dirty="0" smtClean="0"/>
              <a:t>듣는 시간</a:t>
            </a:r>
            <a:r>
              <a:rPr lang="en-US" altLang="ko-KR" dirty="0" smtClean="0"/>
              <a:t>'(A.G.</a:t>
            </a:r>
            <a:r>
              <a:rPr lang="ko-KR" altLang="en-US" dirty="0" err="1" smtClean="0"/>
              <a:t>래플리</a:t>
            </a:r>
            <a:r>
              <a:rPr lang="en-US" altLang="ko-KR" dirty="0" smtClean="0"/>
              <a:t>/P&amp;G CEO </a:t>
            </a:r>
            <a:r>
              <a:rPr lang="ko-KR" altLang="en-US" dirty="0" smtClean="0"/>
              <a:t>겸 회장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인내는 어떤 실력보다 강하다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벤 호건</a:t>
            </a:r>
            <a:r>
              <a:rPr lang="en-US" altLang="ko-KR" dirty="0" smtClean="0"/>
              <a:t>/</a:t>
            </a:r>
            <a:r>
              <a:rPr lang="ko-KR" altLang="en-US" dirty="0" smtClean="0"/>
              <a:t>프로골프 선수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12.</a:t>
            </a:r>
            <a:r>
              <a:rPr lang="ko-KR" altLang="en-US" dirty="0" smtClean="0"/>
              <a:t>당신은 뭔가 더 대단한 것을 해낼 수 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칼로스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M.</a:t>
            </a:r>
            <a:r>
              <a:rPr lang="ko-KR" altLang="en-US" dirty="0" err="1" smtClean="0"/>
              <a:t>구티에레즈</a:t>
            </a:r>
            <a:r>
              <a:rPr lang="en-US" altLang="ko-KR" dirty="0" smtClean="0"/>
              <a:t>/</a:t>
            </a:r>
            <a:r>
              <a:rPr lang="ko-KR" altLang="en-US" dirty="0" smtClean="0"/>
              <a:t>미국 상무장관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13.</a:t>
            </a:r>
            <a:r>
              <a:rPr lang="ko-KR" altLang="en-US" dirty="0" smtClean="0"/>
              <a:t>당신의 지위가 아니라 누구인지를 기억하라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브래드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앤더슨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베스트바이</a:t>
            </a:r>
            <a:r>
              <a:rPr lang="ko-KR" altLang="en-US" dirty="0" smtClean="0"/>
              <a:t> 부회장 겸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14.</a:t>
            </a:r>
            <a:r>
              <a:rPr lang="ko-KR" altLang="en-US" dirty="0" smtClean="0"/>
              <a:t>즐기려면 먼저 관심을 가져라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짐 </a:t>
            </a:r>
            <a:r>
              <a:rPr lang="ko-KR" altLang="en-US" dirty="0" err="1" smtClean="0"/>
              <a:t>콜린즈</a:t>
            </a:r>
            <a:r>
              <a:rPr lang="en-US" altLang="ko-KR" dirty="0" smtClean="0"/>
              <a:t>/</a:t>
            </a:r>
            <a:r>
              <a:rPr lang="ko-KR" altLang="en-US" dirty="0" smtClean="0"/>
              <a:t>경영 컨설턴트</a:t>
            </a:r>
            <a:r>
              <a:rPr lang="en-US" altLang="ko-KR" dirty="0" smtClean="0"/>
              <a:t>,'</a:t>
            </a:r>
            <a:r>
              <a:rPr lang="ko-KR" altLang="en-US" dirty="0" smtClean="0"/>
              <a:t>좋은 기업을 넘어서 </a:t>
            </a:r>
            <a:r>
              <a:rPr lang="ko-KR" altLang="en-US" dirty="0" err="1" smtClean="0"/>
              <a:t>위대한기업으로</a:t>
            </a:r>
            <a:r>
              <a:rPr lang="en-US" altLang="ko-KR" dirty="0" smtClean="0"/>
              <a:t>' </a:t>
            </a:r>
            <a:r>
              <a:rPr lang="ko-KR" altLang="en-US" dirty="0" smtClean="0"/>
              <a:t>저자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15.</a:t>
            </a:r>
            <a:r>
              <a:rPr lang="ko-KR" altLang="en-US" dirty="0" smtClean="0"/>
              <a:t>여성이 성공하려면 그 누구보다 현명해야 한다</a:t>
            </a:r>
            <a:r>
              <a:rPr lang="en-US" altLang="ko-KR" dirty="0" smtClean="0"/>
              <a:t>!</a:t>
            </a:r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인드라</a:t>
            </a:r>
            <a:r>
              <a:rPr lang="ko-KR" altLang="en-US" dirty="0" smtClean="0"/>
              <a:t> 누이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펩시콜라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16.</a:t>
            </a:r>
            <a:r>
              <a:rPr lang="ko-KR" altLang="en-US" dirty="0" smtClean="0"/>
              <a:t>약해지지 말자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래리</a:t>
            </a:r>
            <a:r>
              <a:rPr lang="ko-KR" altLang="en-US" dirty="0" smtClean="0"/>
              <a:t> 페이지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구글</a:t>
            </a:r>
            <a:r>
              <a:rPr lang="ko-KR" altLang="en-US" dirty="0" smtClean="0"/>
              <a:t> 공동창립자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17.</a:t>
            </a:r>
            <a:r>
              <a:rPr lang="ko-KR" altLang="en-US" dirty="0" smtClean="0"/>
              <a:t>당신이 리더라고 생각하고 일하라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조지 </a:t>
            </a:r>
            <a:r>
              <a:rPr lang="ko-KR" altLang="en-US" dirty="0" err="1" smtClean="0"/>
              <a:t>샤힌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시벨시스템즈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18.</a:t>
            </a:r>
            <a:r>
              <a:rPr lang="ko-KR" altLang="en-US" dirty="0" smtClean="0"/>
              <a:t>여자의 일로 승부하라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마사 </a:t>
            </a:r>
            <a:r>
              <a:rPr lang="ko-KR" altLang="en-US" dirty="0" err="1" smtClean="0"/>
              <a:t>스튜어트</a:t>
            </a:r>
            <a:r>
              <a:rPr lang="en-US" altLang="ko-KR" dirty="0" smtClean="0"/>
              <a:t>/</a:t>
            </a:r>
            <a:r>
              <a:rPr lang="ko-KR" altLang="en-US" dirty="0" smtClean="0"/>
              <a:t>마사 </a:t>
            </a:r>
            <a:r>
              <a:rPr lang="ko-KR" altLang="en-US" dirty="0" err="1" smtClean="0"/>
              <a:t>스튜어트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리빙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옴니미디어</a:t>
            </a:r>
            <a:r>
              <a:rPr lang="ko-KR" altLang="en-US" dirty="0" smtClean="0"/>
              <a:t> 창립자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19.</a:t>
            </a:r>
            <a:r>
              <a:rPr lang="ko-KR" altLang="en-US" dirty="0" smtClean="0"/>
              <a:t>당신의 소신을 믿어라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폴 </a:t>
            </a:r>
            <a:r>
              <a:rPr lang="ko-KR" altLang="en-US" dirty="0" err="1" smtClean="0"/>
              <a:t>프레슬러</a:t>
            </a:r>
            <a:r>
              <a:rPr lang="en-US" altLang="ko-KR" dirty="0" smtClean="0"/>
              <a:t>/</a:t>
            </a:r>
            <a:r>
              <a:rPr lang="ko-KR" altLang="en-US" dirty="0" smtClean="0"/>
              <a:t>갭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20.</a:t>
            </a:r>
            <a:r>
              <a:rPr lang="ko-KR" altLang="en-US" dirty="0" smtClean="0"/>
              <a:t>열심히 일하고 기대는 낮춰라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비노드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코슬라</a:t>
            </a:r>
            <a:r>
              <a:rPr lang="en-US" altLang="ko-KR" dirty="0" smtClean="0"/>
              <a:t>/</a:t>
            </a:r>
            <a:r>
              <a:rPr lang="ko-KR" altLang="en-US" dirty="0" smtClean="0"/>
              <a:t>벤처 투자가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선마이크로시스템즈</a:t>
            </a:r>
            <a:endParaRPr lang="ko-KR" altLang="en-US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21.</a:t>
            </a:r>
            <a:r>
              <a:rPr lang="ko-KR" altLang="en-US" dirty="0" smtClean="0"/>
              <a:t>큰 야망을 품었을 때 커다란 결실을 얻을 수 있다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힐러리</a:t>
            </a:r>
            <a:r>
              <a:rPr lang="ko-KR" altLang="en-US" dirty="0" smtClean="0"/>
              <a:t> 클린턴</a:t>
            </a:r>
            <a:r>
              <a:rPr lang="en-US" altLang="ko-KR" dirty="0" smtClean="0"/>
              <a:t>/</a:t>
            </a:r>
            <a:r>
              <a:rPr lang="ko-KR" altLang="en-US" dirty="0" smtClean="0"/>
              <a:t>미국 상원의원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22.</a:t>
            </a:r>
            <a:r>
              <a:rPr lang="ko-KR" altLang="en-US" dirty="0" smtClean="0"/>
              <a:t>진정한 혁신이란 문제 해결사가 되는 것이다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헥터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루이즈</a:t>
            </a:r>
            <a:r>
              <a:rPr lang="en-US" altLang="ko-KR" dirty="0" smtClean="0"/>
              <a:t>/AMD </a:t>
            </a:r>
            <a:r>
              <a:rPr lang="ko-KR" altLang="en-US" dirty="0" smtClean="0"/>
              <a:t>회장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23.</a:t>
            </a:r>
            <a:r>
              <a:rPr lang="ko-KR" altLang="en-US" dirty="0" smtClean="0"/>
              <a:t>모든 어려움 뒤에는 인간관계에 따른 문제가 있다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데일 </a:t>
            </a:r>
            <a:r>
              <a:rPr lang="ko-KR" altLang="en-US" dirty="0" err="1" smtClean="0"/>
              <a:t>카네기</a:t>
            </a:r>
            <a:r>
              <a:rPr lang="en-US" altLang="ko-KR" dirty="0" smtClean="0"/>
              <a:t>/</a:t>
            </a:r>
            <a:r>
              <a:rPr lang="ko-KR" altLang="en-US" dirty="0" smtClean="0"/>
              <a:t>데일 </a:t>
            </a:r>
            <a:r>
              <a:rPr lang="ko-KR" altLang="en-US" dirty="0" err="1" smtClean="0"/>
              <a:t>카네기연구소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>설립자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24.</a:t>
            </a:r>
            <a:r>
              <a:rPr lang="ko-KR" altLang="en-US" dirty="0" smtClean="0"/>
              <a:t>남들이 나와 같지 않다는 점을 인정하라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존 </a:t>
            </a:r>
            <a:r>
              <a:rPr lang="ko-KR" altLang="en-US" dirty="0" err="1" smtClean="0"/>
              <a:t>그레이</a:t>
            </a:r>
            <a:r>
              <a:rPr lang="en-US" altLang="ko-KR" dirty="0" smtClean="0"/>
              <a:t>/'</a:t>
            </a:r>
            <a:r>
              <a:rPr lang="ko-KR" altLang="en-US" dirty="0" smtClean="0"/>
              <a:t>화성에서 온 남자 금성에서 온 여자</a:t>
            </a:r>
            <a:r>
              <a:rPr lang="en-US" altLang="ko-KR" dirty="0" smtClean="0"/>
              <a:t>'</a:t>
            </a:r>
            <a:br>
              <a:rPr lang="en-US" altLang="ko-KR" dirty="0" smtClean="0"/>
            </a:br>
            <a:r>
              <a:rPr lang="ko-KR" altLang="en-US" dirty="0" smtClean="0"/>
              <a:t>저자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25.</a:t>
            </a:r>
            <a:r>
              <a:rPr lang="ko-KR" altLang="en-US" dirty="0" smtClean="0"/>
              <a:t>다른 사람을 이해하라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스티븐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코비</a:t>
            </a:r>
            <a:r>
              <a:rPr lang="en-US" altLang="ko-KR" dirty="0" smtClean="0"/>
              <a:t>/'</a:t>
            </a:r>
            <a:r>
              <a:rPr lang="ko-KR" altLang="en-US" dirty="0" smtClean="0"/>
              <a:t>성공하는 사람들의 </a:t>
            </a:r>
            <a:r>
              <a:rPr lang="en-US" altLang="ko-KR" dirty="0" smtClean="0"/>
              <a:t>7</a:t>
            </a:r>
            <a:r>
              <a:rPr lang="ko-KR" altLang="en-US" dirty="0" smtClean="0"/>
              <a:t>가지 습관</a:t>
            </a:r>
            <a:r>
              <a:rPr lang="en-US" altLang="ko-KR" dirty="0" smtClean="0"/>
              <a:t>'</a:t>
            </a:r>
            <a:r>
              <a:rPr lang="ko-KR" altLang="en-US" dirty="0" smtClean="0"/>
              <a:t>저자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26.'</a:t>
            </a:r>
            <a:r>
              <a:rPr lang="ko-KR" altLang="en-US" dirty="0" smtClean="0"/>
              <a:t>돈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아니라 </a:t>
            </a:r>
            <a:r>
              <a:rPr lang="en-US" altLang="ko-KR" dirty="0" smtClean="0"/>
              <a:t>'</a:t>
            </a:r>
            <a:r>
              <a:rPr lang="ko-KR" altLang="en-US" dirty="0" smtClean="0"/>
              <a:t>사람</a:t>
            </a:r>
            <a:r>
              <a:rPr lang="en-US" altLang="ko-KR" dirty="0" smtClean="0"/>
              <a:t>'</a:t>
            </a:r>
            <a:r>
              <a:rPr lang="ko-KR" altLang="en-US" dirty="0" smtClean="0"/>
              <a:t>을 위해 일하라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앨런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더쇼비츠</a:t>
            </a:r>
            <a:r>
              <a:rPr lang="en-US" altLang="ko-KR" dirty="0" smtClean="0"/>
              <a:t>/</a:t>
            </a:r>
            <a:r>
              <a:rPr lang="ko-KR" altLang="en-US" dirty="0" smtClean="0"/>
              <a:t>하버드대 </a:t>
            </a:r>
            <a:r>
              <a:rPr lang="ko-KR" altLang="en-US" dirty="0" err="1" smtClean="0"/>
              <a:t>로스쿨</a:t>
            </a:r>
            <a:r>
              <a:rPr lang="ko-KR" altLang="en-US" dirty="0" smtClean="0"/>
              <a:t> 교수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27.</a:t>
            </a:r>
            <a:r>
              <a:rPr lang="ko-KR" altLang="en-US" dirty="0" smtClean="0"/>
              <a:t>모든 사람을 존중하라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리 스콧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월마트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28.</a:t>
            </a:r>
            <a:r>
              <a:rPr lang="ko-KR" altLang="en-US" dirty="0" smtClean="0"/>
              <a:t>현명한 사람들을 가까이 둬라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크리스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올브렉트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홈박스오피스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29. </a:t>
            </a:r>
            <a:r>
              <a:rPr lang="ko-KR" altLang="en-US" dirty="0" smtClean="0"/>
              <a:t>다른 사람들을 판단할 때 </a:t>
            </a:r>
            <a:r>
              <a:rPr lang="ko-KR" altLang="en-US" dirty="0" err="1" smtClean="0"/>
              <a:t>핸운과</a:t>
            </a:r>
            <a:r>
              <a:rPr lang="ko-KR" altLang="en-US" dirty="0" smtClean="0"/>
              <a:t> 능력을 혼동하지 말라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칼 </a:t>
            </a:r>
            <a:r>
              <a:rPr lang="ko-KR" altLang="en-US" dirty="0" err="1" smtClean="0"/>
              <a:t>아이칸</a:t>
            </a:r>
            <a:r>
              <a:rPr lang="en-US" altLang="ko-KR" dirty="0" smtClean="0"/>
              <a:t>/M&amp;A</a:t>
            </a:r>
            <a:r>
              <a:rPr lang="ko-KR" altLang="en-US" dirty="0" smtClean="0"/>
              <a:t>전문가</a:t>
            </a:r>
            <a:r>
              <a:rPr lang="en-US" altLang="ko-KR" dirty="0" smtClean="0"/>
              <a:t>,</a:t>
            </a:r>
            <a:r>
              <a:rPr lang="ko-KR" altLang="en-US" dirty="0" smtClean="0"/>
              <a:t>억만장자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30.</a:t>
            </a:r>
            <a:r>
              <a:rPr lang="ko-KR" altLang="en-US" dirty="0" smtClean="0"/>
              <a:t>다른 사람의 좋은 아이디어를 칭찬하라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마이클 </a:t>
            </a:r>
            <a:r>
              <a:rPr lang="ko-KR" altLang="en-US" dirty="0" err="1" smtClean="0"/>
              <a:t>아이즈너</a:t>
            </a:r>
            <a:r>
              <a:rPr lang="en-US" altLang="ko-KR" dirty="0" smtClean="0"/>
              <a:t>/</a:t>
            </a:r>
            <a:r>
              <a:rPr lang="ko-KR" altLang="en-US" dirty="0" smtClean="0"/>
              <a:t>전 </a:t>
            </a:r>
            <a:r>
              <a:rPr lang="ko-KR" altLang="en-US" dirty="0" err="1" smtClean="0"/>
              <a:t>월트디즈니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  <a:endParaRPr lang="ko-KR" altLang="en-US" dirty="0"/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31.</a:t>
            </a:r>
            <a:r>
              <a:rPr lang="ko-KR" altLang="en-US" dirty="0" smtClean="0"/>
              <a:t>경쟁자의 성공을 탐내지 말라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제럴딘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레이본느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옥시전</a:t>
            </a:r>
            <a:r>
              <a:rPr lang="ko-KR" altLang="en-US" dirty="0" smtClean="0"/>
              <a:t> 미디어 회장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32.</a:t>
            </a:r>
            <a:r>
              <a:rPr lang="ko-KR" altLang="en-US" dirty="0" smtClean="0"/>
              <a:t>정직한 사람은 절대 속일 수 없다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필 </a:t>
            </a:r>
            <a:r>
              <a:rPr lang="ko-KR" altLang="en-US" dirty="0" err="1" smtClean="0"/>
              <a:t>헬무스</a:t>
            </a:r>
            <a:r>
              <a:rPr lang="en-US" altLang="ko-KR" dirty="0" smtClean="0"/>
              <a:t>/</a:t>
            </a:r>
            <a:r>
              <a:rPr lang="ko-KR" altLang="en-US" dirty="0" smtClean="0"/>
              <a:t>포커 월드 챔피언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33.</a:t>
            </a:r>
            <a:r>
              <a:rPr lang="ko-KR" altLang="en-US" dirty="0" smtClean="0"/>
              <a:t>항상 다른 사람들과 나눠라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스콧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맥닐리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선마이크로시스템즈</a:t>
            </a:r>
            <a:r>
              <a:rPr lang="ko-KR" altLang="en-US" dirty="0" smtClean="0"/>
              <a:t> 공동창업자 겸 회장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34.'</a:t>
            </a:r>
            <a:r>
              <a:rPr lang="ko-KR" altLang="en-US" dirty="0" smtClean="0"/>
              <a:t>할 수 있다</a:t>
            </a:r>
            <a:r>
              <a:rPr lang="en-US" altLang="ko-KR" dirty="0" smtClean="0"/>
              <a:t>'</a:t>
            </a:r>
            <a:r>
              <a:rPr lang="ko-KR" altLang="en-US" dirty="0" smtClean="0"/>
              <a:t>고 말하다 보면</a:t>
            </a:r>
            <a:r>
              <a:rPr lang="en-US" altLang="ko-KR" dirty="0" smtClean="0"/>
              <a:t>,</a:t>
            </a:r>
            <a:r>
              <a:rPr lang="ko-KR" altLang="en-US" dirty="0" smtClean="0"/>
              <a:t>결국 실천하게 된다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사이먼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쿠퍼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리츠칼튼</a:t>
            </a:r>
            <a:r>
              <a:rPr lang="ko-KR" altLang="en-US" dirty="0" smtClean="0"/>
              <a:t> 사장 겸 </a:t>
            </a:r>
            <a:r>
              <a:rPr lang="en-US" altLang="ko-KR" dirty="0" smtClean="0"/>
              <a:t>COO)</a:t>
            </a:r>
            <a:br>
              <a:rPr lang="en-US" altLang="ko-KR" dirty="0" smtClean="0"/>
            </a:br>
            <a:r>
              <a:rPr lang="en-US" altLang="ko-KR" dirty="0" smtClean="0"/>
              <a:t>35.</a:t>
            </a:r>
            <a:r>
              <a:rPr lang="ko-KR" altLang="en-US" dirty="0" smtClean="0"/>
              <a:t>아무리 어려워도 한번 시작한 일은 끝까지 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안드레아</a:t>
            </a:r>
            <a:r>
              <a:rPr lang="ko-KR" altLang="en-US" dirty="0" smtClean="0"/>
              <a:t> 정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에이본</a:t>
            </a:r>
            <a:r>
              <a:rPr lang="ko-KR" altLang="en-US" dirty="0" smtClean="0"/>
              <a:t> 회장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36.</a:t>
            </a:r>
            <a:r>
              <a:rPr lang="ko-KR" altLang="en-US" dirty="0" smtClean="0"/>
              <a:t>매일 아침 삶의 목표를 생각하며 일어나라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아이제이아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토마스</a:t>
            </a:r>
            <a:r>
              <a:rPr lang="en-US" altLang="ko-KR" dirty="0" smtClean="0"/>
              <a:t>/NBA </a:t>
            </a:r>
            <a:r>
              <a:rPr lang="ko-KR" altLang="en-US" dirty="0" err="1" smtClean="0"/>
              <a:t>뉴욕닉스</a:t>
            </a:r>
            <a:r>
              <a:rPr lang="ko-KR" altLang="en-US" dirty="0" smtClean="0"/>
              <a:t> 사장 </a:t>
            </a:r>
            <a:br>
              <a:rPr lang="ko-KR" altLang="en-US" dirty="0" smtClean="0"/>
            </a:br>
            <a:r>
              <a:rPr lang="ko-KR" altLang="en-US" dirty="0" smtClean="0"/>
              <a:t>겸 감독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37.</a:t>
            </a:r>
            <a:r>
              <a:rPr lang="ko-KR" altLang="en-US" dirty="0" smtClean="0"/>
              <a:t>편집광만이 살아남는다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앤디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그로브</a:t>
            </a:r>
            <a:r>
              <a:rPr lang="en-US" altLang="ko-KR" dirty="0" smtClean="0"/>
              <a:t>/</a:t>
            </a:r>
            <a:r>
              <a:rPr lang="ko-KR" altLang="en-US" dirty="0" smtClean="0"/>
              <a:t>인텔 전 회장 겸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38.</a:t>
            </a:r>
            <a:r>
              <a:rPr lang="ko-KR" altLang="en-US" dirty="0" smtClean="0"/>
              <a:t>먼저 행동으로 옮기고 나서 말하라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스티븐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스필버그</a:t>
            </a:r>
            <a:r>
              <a:rPr lang="en-US" altLang="ko-KR" dirty="0" smtClean="0"/>
              <a:t>/</a:t>
            </a:r>
            <a:r>
              <a:rPr lang="ko-KR" altLang="en-US" dirty="0" smtClean="0"/>
              <a:t>영화감독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39.</a:t>
            </a:r>
            <a:r>
              <a:rPr lang="ko-KR" altLang="en-US" dirty="0" smtClean="0"/>
              <a:t>내일 아침 신문 면에 </a:t>
            </a:r>
            <a:r>
              <a:rPr lang="ko-KR" altLang="en-US" dirty="0" err="1" smtClean="0"/>
              <a:t>나올만</a:t>
            </a:r>
            <a:r>
              <a:rPr lang="ko-KR" altLang="en-US" dirty="0" smtClean="0"/>
              <a:t> 한 일에 전념하라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워렌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버핏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버크셔해서웨이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40.</a:t>
            </a:r>
            <a:r>
              <a:rPr lang="ko-KR" altLang="en-US" dirty="0" smtClean="0"/>
              <a:t>사람은 어려움 속에서 성장한다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제임스</a:t>
            </a:r>
            <a:r>
              <a:rPr lang="ko-KR" altLang="en-US" dirty="0" smtClean="0"/>
              <a:t> 캐시 </a:t>
            </a:r>
            <a:r>
              <a:rPr lang="ko-KR" altLang="en-US" dirty="0" err="1" smtClean="0"/>
              <a:t>페니</a:t>
            </a:r>
            <a:r>
              <a:rPr lang="en-US" altLang="ko-KR" dirty="0" smtClean="0"/>
              <a:t>/J.C.</a:t>
            </a:r>
            <a:r>
              <a:rPr lang="ko-KR" altLang="en-US" dirty="0" err="1" smtClean="0"/>
              <a:t>페니</a:t>
            </a:r>
            <a:r>
              <a:rPr lang="ko-KR" altLang="en-US" dirty="0" smtClean="0"/>
              <a:t> 백화점 창립자</a:t>
            </a:r>
            <a:r>
              <a:rPr lang="en-US" altLang="ko-KR" dirty="0" smtClean="0"/>
              <a:t>)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41.</a:t>
            </a:r>
            <a:r>
              <a:rPr lang="ko-KR" altLang="en-US" dirty="0" smtClean="0"/>
              <a:t>탁상공론에 머물지 말고 행동하라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짐 </a:t>
            </a:r>
            <a:r>
              <a:rPr lang="ko-KR" altLang="en-US" dirty="0" err="1" smtClean="0"/>
              <a:t>굿나잇</a:t>
            </a:r>
            <a:r>
              <a:rPr lang="en-US" altLang="ko-KR" dirty="0" smtClean="0"/>
              <a:t>/SAS </a:t>
            </a:r>
            <a:r>
              <a:rPr lang="ko-KR" altLang="en-US" dirty="0" smtClean="0"/>
              <a:t>공동창립자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42.</a:t>
            </a:r>
            <a:r>
              <a:rPr lang="ko-KR" altLang="en-US" dirty="0" smtClean="0"/>
              <a:t>변화의 첫 걸음은 행동에 옮기는 것이다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루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거스너</a:t>
            </a:r>
            <a:r>
              <a:rPr lang="en-US" altLang="ko-KR" dirty="0" smtClean="0"/>
              <a:t>/IBM </a:t>
            </a:r>
            <a:r>
              <a:rPr lang="ko-KR" altLang="en-US" dirty="0" smtClean="0"/>
              <a:t>전 회장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43.'</a:t>
            </a:r>
            <a:r>
              <a:rPr lang="ko-KR" altLang="en-US" dirty="0" smtClean="0"/>
              <a:t>할 수 없다</a:t>
            </a:r>
            <a:r>
              <a:rPr lang="en-US" altLang="ko-KR" dirty="0" smtClean="0"/>
              <a:t>'</a:t>
            </a:r>
            <a:r>
              <a:rPr lang="ko-KR" altLang="en-US" dirty="0" smtClean="0"/>
              <a:t>고 생각하면 이룰 수 없다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캐롤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바츠</a:t>
            </a:r>
            <a:r>
              <a:rPr lang="en-US" altLang="ko-KR" dirty="0" smtClean="0"/>
              <a:t>/</a:t>
            </a:r>
            <a:r>
              <a:rPr lang="ko-KR" altLang="en-US" dirty="0" smtClean="0"/>
              <a:t>오토데스크 회장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44.</a:t>
            </a:r>
            <a:r>
              <a:rPr lang="ko-KR" altLang="en-US" dirty="0" smtClean="0"/>
              <a:t>성공하려면 이미 했던 일을 제대로 활용하라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블레이크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로스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파이어폭스</a:t>
            </a:r>
            <a:r>
              <a:rPr lang="ko-KR" altLang="en-US" dirty="0" smtClean="0"/>
              <a:t> 공동개발자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45.</a:t>
            </a:r>
            <a:r>
              <a:rPr lang="ko-KR" altLang="en-US" dirty="0" smtClean="0"/>
              <a:t>실수를 저지른 사람이라도 두 번째 기회를 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리처드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브랜슨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버진그룹</a:t>
            </a:r>
            <a:r>
              <a:rPr lang="ko-KR" altLang="en-US" dirty="0" smtClean="0"/>
              <a:t> 창립자 겸 회장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46.</a:t>
            </a:r>
            <a:r>
              <a:rPr lang="ko-KR" altLang="en-US" dirty="0" smtClean="0"/>
              <a:t>배고픔과 함께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미려남과</a:t>
            </a:r>
            <a:r>
              <a:rPr lang="ko-KR" altLang="en-US" dirty="0" smtClean="0"/>
              <a:t> 함께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스티브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잡스</a:t>
            </a:r>
            <a:r>
              <a:rPr lang="en-US" altLang="ko-KR" dirty="0" smtClean="0"/>
              <a:t>/</a:t>
            </a:r>
            <a:r>
              <a:rPr lang="ko-KR" altLang="en-US" dirty="0" smtClean="0"/>
              <a:t>애플컴퓨터 공동창립자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47.</a:t>
            </a:r>
            <a:r>
              <a:rPr lang="ko-KR" altLang="en-US" dirty="0" smtClean="0"/>
              <a:t>실수를 두려워 말고 계속 도전하라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진 </a:t>
            </a:r>
            <a:r>
              <a:rPr lang="ko-KR" altLang="en-US" dirty="0" err="1" smtClean="0"/>
              <a:t>시몬즈</a:t>
            </a:r>
            <a:r>
              <a:rPr lang="en-US" altLang="ko-KR" dirty="0" smtClean="0"/>
              <a:t>/</a:t>
            </a:r>
            <a:r>
              <a:rPr lang="ko-KR" altLang="en-US" dirty="0" smtClean="0"/>
              <a:t>그룹 키스 멤버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48.</a:t>
            </a:r>
            <a:r>
              <a:rPr lang="ko-KR" altLang="en-US" dirty="0" smtClean="0"/>
              <a:t>당신의 실수에서 교훈을 얻어라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크레이그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뉴마크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크레이그스리스트</a:t>
            </a:r>
            <a:r>
              <a:rPr lang="ko-KR" altLang="en-US" dirty="0" smtClean="0"/>
              <a:t> 창립자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49.</a:t>
            </a:r>
            <a:r>
              <a:rPr lang="ko-KR" altLang="en-US" dirty="0" smtClean="0"/>
              <a:t>사람을 먼저 생각하라</a:t>
            </a:r>
            <a:r>
              <a:rPr lang="en-US" altLang="ko-KR" dirty="0" smtClean="0"/>
              <a:t>.</a:t>
            </a:r>
            <a:r>
              <a:rPr lang="ko-KR" altLang="en-US" dirty="0" smtClean="0"/>
              <a:t>기술은 그 다음이다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제리 양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야후</a:t>
            </a:r>
            <a:r>
              <a:rPr lang="ko-KR" altLang="en-US" dirty="0" smtClean="0"/>
              <a:t> 창립자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50.</a:t>
            </a:r>
            <a:r>
              <a:rPr lang="ko-KR" altLang="en-US" dirty="0" smtClean="0"/>
              <a:t>문제를 명쾌하고 간결하게 만들어야 진짜 프로다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카를로스</a:t>
            </a:r>
            <a:r>
              <a:rPr lang="ko-KR" altLang="en-US" dirty="0" smtClean="0"/>
              <a:t> 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르노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닛산그룹</a:t>
            </a:r>
            <a:r>
              <a:rPr lang="ko-KR" altLang="en-US" dirty="0" smtClean="0"/>
              <a:t> 회장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62</a:t>
            </a:r>
            <a:r>
              <a:rPr lang="ko-KR" altLang="en-US" b="1" dirty="0" smtClean="0"/>
              <a:t>세에 따뜻하게 위로해 주는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루이즈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휫필드와</a:t>
            </a:r>
            <a:r>
              <a:rPr lang="ko-KR" altLang="en-US" b="1" dirty="0" smtClean="0"/>
              <a:t> 결혼하고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영국  </a:t>
            </a:r>
            <a:r>
              <a:rPr lang="ko-KR" altLang="en-US" b="1" dirty="0" err="1" smtClean="0"/>
              <a:t>벤치마킹하여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err="1" smtClean="0"/>
              <a:t>철강왕으로</a:t>
            </a:r>
            <a:r>
              <a:rPr lang="ko-KR" altLang="en-US" dirty="0" smtClean="0"/>
              <a:t> 문화시설사업에 기부한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나눔 실천한 아름다운 부자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51.</a:t>
            </a:r>
            <a:r>
              <a:rPr lang="ko-KR" altLang="en-US" dirty="0" smtClean="0"/>
              <a:t>거절당할 것을 미리부터 두려워하지 말라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할런드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샌더스</a:t>
            </a:r>
            <a:r>
              <a:rPr lang="en-US" altLang="ko-KR" dirty="0" smtClean="0"/>
              <a:t>/KFC </a:t>
            </a:r>
            <a:r>
              <a:rPr lang="ko-KR" altLang="en-US" dirty="0" smtClean="0"/>
              <a:t>창립자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52.</a:t>
            </a:r>
            <a:r>
              <a:rPr lang="ko-KR" altLang="en-US" dirty="0" smtClean="0"/>
              <a:t>위기를 기회로 만들어라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얀 </a:t>
            </a:r>
            <a:r>
              <a:rPr lang="ko-KR" altLang="en-US" dirty="0" err="1" smtClean="0"/>
              <a:t>티머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필립스</a:t>
            </a:r>
            <a:r>
              <a:rPr lang="ko-KR" altLang="en-US" dirty="0" smtClean="0"/>
              <a:t> 전 회장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53.</a:t>
            </a:r>
            <a:r>
              <a:rPr lang="ko-KR" altLang="en-US" dirty="0" smtClean="0"/>
              <a:t>자신의 것만 </a:t>
            </a:r>
            <a:r>
              <a:rPr lang="ko-KR" altLang="en-US" dirty="0" err="1" smtClean="0"/>
              <a:t>책는</a:t>
            </a:r>
            <a:r>
              <a:rPr lang="ko-KR" altLang="en-US" dirty="0" smtClean="0"/>
              <a:t> 것을 멈춰라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러셀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시몬스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데프잼</a:t>
            </a:r>
            <a:r>
              <a:rPr lang="ko-KR" altLang="en-US" dirty="0" smtClean="0"/>
              <a:t> 레코드 공동창립자 겸 </a:t>
            </a:r>
            <a:br>
              <a:rPr lang="ko-KR" altLang="en-US" dirty="0" smtClean="0"/>
            </a:br>
            <a:r>
              <a:rPr lang="ko-KR" altLang="en-US" dirty="0" smtClean="0"/>
              <a:t>러시커뮤니케이션 회장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54.</a:t>
            </a:r>
            <a:r>
              <a:rPr lang="ko-KR" altLang="en-US" dirty="0" smtClean="0"/>
              <a:t>어떤 사업적 성공도 행복보다 중요하지 않다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셀리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라자러스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오길비</a:t>
            </a:r>
            <a:r>
              <a:rPr lang="en-US" altLang="ko-KR" dirty="0" smtClean="0"/>
              <a:t>&amp;</a:t>
            </a:r>
            <a:r>
              <a:rPr lang="ko-KR" altLang="en-US" dirty="0" err="1" smtClean="0"/>
              <a:t>마더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err="1" smtClean="0"/>
              <a:t>월드와이드</a:t>
            </a:r>
            <a:r>
              <a:rPr lang="ko-KR" altLang="en-US" dirty="0" smtClean="0"/>
              <a:t> 회장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55.</a:t>
            </a:r>
            <a:r>
              <a:rPr lang="ko-KR" altLang="en-US" dirty="0" smtClean="0"/>
              <a:t>시련을 당하면 가능한 한 웃어 넘겨라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앤드류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카네기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카네기철강</a:t>
            </a:r>
            <a:r>
              <a:rPr lang="ko-KR" altLang="en-US" dirty="0" smtClean="0"/>
              <a:t> 설립자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56.</a:t>
            </a:r>
            <a:r>
              <a:rPr lang="ko-KR" altLang="en-US" dirty="0" smtClean="0"/>
              <a:t>소중한 사람에게는 최고의 서비스를 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마이클 </a:t>
            </a:r>
            <a:r>
              <a:rPr lang="ko-KR" altLang="en-US" dirty="0" err="1" smtClean="0"/>
              <a:t>블룸버그</a:t>
            </a:r>
            <a:r>
              <a:rPr lang="en-US" altLang="ko-KR" dirty="0" smtClean="0"/>
              <a:t>/</a:t>
            </a:r>
            <a:r>
              <a:rPr lang="ko-KR" altLang="en-US" dirty="0" smtClean="0"/>
              <a:t>뉴욕시장</a:t>
            </a:r>
            <a:r>
              <a:rPr lang="en-US" altLang="ko-KR" dirty="0" smtClean="0"/>
              <a:t>,</a:t>
            </a:r>
            <a:r>
              <a:rPr lang="ko-KR" altLang="en-US" dirty="0" err="1" smtClean="0"/>
              <a:t>블룸버그통신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창립자</a:t>
            </a:r>
            <a:r>
              <a:rPr lang="en-US" altLang="ko-KR" dirty="0" smtClean="0"/>
              <a:t>) 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57.</a:t>
            </a:r>
            <a:r>
              <a:rPr lang="ko-KR" altLang="en-US" dirty="0" smtClean="0"/>
              <a:t>다른 사람들을 잘 모셔라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데이비드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닐먼</a:t>
            </a:r>
            <a:r>
              <a:rPr lang="en-US" altLang="ko-KR" dirty="0" smtClean="0"/>
              <a:t>/</a:t>
            </a:r>
            <a:r>
              <a:rPr lang="ko-KR" altLang="en-US" dirty="0" smtClean="0"/>
              <a:t>제트블루의 창립자</a:t>
            </a:r>
            <a:r>
              <a:rPr lang="en-US" altLang="ko-KR" dirty="0" smtClean="0"/>
              <a:t>,</a:t>
            </a:r>
            <a:r>
              <a:rPr lang="ko-KR" altLang="en-US" dirty="0" smtClean="0"/>
              <a:t>회장 겸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58.</a:t>
            </a:r>
            <a:r>
              <a:rPr lang="ko-KR" altLang="en-US" dirty="0" smtClean="0"/>
              <a:t>고객을 영업사원으로 만들어라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베니오프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세일즈포스닷컴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59.</a:t>
            </a:r>
            <a:r>
              <a:rPr lang="ko-KR" altLang="en-US" dirty="0" smtClean="0"/>
              <a:t>당신 회사의 사장은 바로 고객이다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마크 쿠반</a:t>
            </a:r>
            <a:r>
              <a:rPr lang="en-US" altLang="ko-KR" dirty="0" smtClean="0"/>
              <a:t>/</a:t>
            </a:r>
            <a:r>
              <a:rPr lang="ko-KR" altLang="en-US" dirty="0" smtClean="0"/>
              <a:t>억만장자</a:t>
            </a:r>
            <a:r>
              <a:rPr lang="en-US" altLang="ko-KR" dirty="0" smtClean="0"/>
              <a:t>,NBA </a:t>
            </a:r>
            <a:r>
              <a:rPr lang="ko-KR" altLang="en-US" dirty="0" err="1" smtClean="0"/>
              <a:t>댈러스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매버릭스</a:t>
            </a:r>
            <a:r>
              <a:rPr lang="ko-KR" altLang="en-US" dirty="0" smtClean="0"/>
              <a:t> 구단주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60.</a:t>
            </a:r>
            <a:r>
              <a:rPr lang="ko-KR" altLang="en-US" dirty="0" smtClean="0"/>
              <a:t>고객과 함께 만나는 시간을 가져라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앤 </a:t>
            </a:r>
            <a:r>
              <a:rPr lang="ko-KR" altLang="en-US" dirty="0" err="1" smtClean="0"/>
              <a:t>멀케이</a:t>
            </a:r>
            <a:r>
              <a:rPr lang="en-US" altLang="ko-KR" dirty="0" smtClean="0"/>
              <a:t>/</a:t>
            </a:r>
            <a:r>
              <a:rPr lang="ko-KR" altLang="en-US" dirty="0" smtClean="0"/>
              <a:t>제록스 회장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61.</a:t>
            </a:r>
            <a:r>
              <a:rPr lang="ko-KR" altLang="en-US" dirty="0" smtClean="0"/>
              <a:t>고객을 가족으로 만들어라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제프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베이조스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아마존닷컴</a:t>
            </a:r>
            <a:r>
              <a:rPr lang="ko-KR" altLang="en-US" dirty="0" smtClean="0"/>
              <a:t> 창립자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62.</a:t>
            </a:r>
            <a:r>
              <a:rPr lang="ko-KR" altLang="en-US" dirty="0" smtClean="0"/>
              <a:t>고객의 성공에 집중하라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존 체임버스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시스코시스템즈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63.</a:t>
            </a:r>
            <a:r>
              <a:rPr lang="ko-KR" altLang="en-US" dirty="0" smtClean="0"/>
              <a:t>뿌린 대로 거둔다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파슨스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타임워너</a:t>
            </a:r>
            <a:r>
              <a:rPr lang="ko-KR" altLang="en-US" dirty="0" smtClean="0"/>
              <a:t> 회장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64.</a:t>
            </a:r>
            <a:r>
              <a:rPr lang="ko-KR" altLang="en-US" dirty="0" smtClean="0"/>
              <a:t>남에게 되돌려주는 법을 배워라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마이클 </a:t>
            </a:r>
            <a:r>
              <a:rPr lang="ko-KR" altLang="en-US" dirty="0" err="1" smtClean="0"/>
              <a:t>그레이브스</a:t>
            </a:r>
            <a:r>
              <a:rPr lang="en-US" altLang="ko-KR" dirty="0" smtClean="0"/>
              <a:t>/</a:t>
            </a:r>
            <a:r>
              <a:rPr lang="ko-KR" altLang="en-US" dirty="0" smtClean="0"/>
              <a:t>건축가 겸 디자이너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65.</a:t>
            </a:r>
            <a:r>
              <a:rPr lang="ko-KR" altLang="en-US" dirty="0" smtClean="0"/>
              <a:t>사는 데 더 나은 방법을 찾아라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앨빈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토플러</a:t>
            </a:r>
            <a:r>
              <a:rPr lang="en-US" altLang="ko-KR" dirty="0" smtClean="0"/>
              <a:t>/'</a:t>
            </a:r>
            <a:r>
              <a:rPr lang="ko-KR" altLang="en-US" dirty="0" smtClean="0"/>
              <a:t>제</a:t>
            </a:r>
            <a:r>
              <a:rPr lang="en-US" altLang="ko-KR" dirty="0" smtClean="0"/>
              <a:t>3</a:t>
            </a:r>
            <a:r>
              <a:rPr lang="ko-KR" altLang="en-US" dirty="0" smtClean="0"/>
              <a:t>의 물결</a:t>
            </a:r>
            <a:r>
              <a:rPr lang="en-US" altLang="ko-KR" dirty="0" smtClean="0"/>
              <a:t>''</a:t>
            </a:r>
            <a:r>
              <a:rPr lang="ko-KR" altLang="en-US" dirty="0" smtClean="0"/>
              <a:t>부의 미래</a:t>
            </a:r>
            <a:r>
              <a:rPr lang="en-US" altLang="ko-KR" dirty="0" smtClean="0"/>
              <a:t>'</a:t>
            </a:r>
            <a:r>
              <a:rPr lang="ko-KR" altLang="en-US" dirty="0" smtClean="0"/>
              <a:t>저자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66.</a:t>
            </a:r>
            <a:r>
              <a:rPr lang="ko-KR" altLang="en-US" dirty="0" smtClean="0"/>
              <a:t>우리의 재산은 사회에서 잠시 빌려온 것이다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피에르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오미디어</a:t>
            </a:r>
            <a:r>
              <a:rPr lang="en-US" altLang="ko-KR" dirty="0" smtClean="0"/>
              <a:t>/e</a:t>
            </a:r>
            <a:r>
              <a:rPr lang="ko-KR" altLang="en-US" dirty="0" err="1" smtClean="0"/>
              <a:t>베이</a:t>
            </a:r>
            <a:r>
              <a:rPr lang="ko-KR" altLang="en-US" dirty="0" smtClean="0"/>
              <a:t> 창립자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67.</a:t>
            </a:r>
            <a:r>
              <a:rPr lang="ko-KR" altLang="en-US" dirty="0" smtClean="0"/>
              <a:t>일 잘한 직원에게 머리</a:t>
            </a:r>
            <a:r>
              <a:rPr lang="en-US" altLang="ko-KR" dirty="0" smtClean="0"/>
              <a:t>,</a:t>
            </a:r>
            <a:r>
              <a:rPr lang="ko-KR" altLang="en-US" dirty="0" smtClean="0"/>
              <a:t>가슴</a:t>
            </a:r>
            <a:r>
              <a:rPr lang="en-US" altLang="ko-KR" dirty="0" smtClean="0"/>
              <a:t>,</a:t>
            </a:r>
            <a:r>
              <a:rPr lang="ko-KR" altLang="en-US" dirty="0" smtClean="0"/>
              <a:t>지갑을 채워 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제프리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이멜트</a:t>
            </a:r>
            <a:r>
              <a:rPr lang="en-US" altLang="ko-KR" dirty="0" smtClean="0"/>
              <a:t>/GE</a:t>
            </a:r>
            <a:r>
              <a:rPr lang="ko-KR" altLang="en-US" dirty="0" smtClean="0"/>
              <a:t>회장 겸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68.</a:t>
            </a:r>
            <a:r>
              <a:rPr lang="ko-KR" altLang="en-US" dirty="0" smtClean="0"/>
              <a:t>직원들의 능력을 마음껏 활용할 수 있도록 </a:t>
            </a:r>
            <a:r>
              <a:rPr lang="ko-KR" altLang="en-US" dirty="0" err="1" smtClean="0"/>
              <a:t>커뮤니케이션하라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하워드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스트링어</a:t>
            </a:r>
            <a:r>
              <a:rPr lang="en-US" altLang="ko-KR" dirty="0" smtClean="0"/>
              <a:t>/</a:t>
            </a:r>
            <a:r>
              <a:rPr lang="ko-KR" altLang="en-US" dirty="0" smtClean="0"/>
              <a:t>소니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69.</a:t>
            </a:r>
            <a:r>
              <a:rPr lang="ko-KR" altLang="en-US" dirty="0" smtClean="0"/>
              <a:t>경쟁력은 제품이나 기술이 아닌 </a:t>
            </a:r>
            <a:r>
              <a:rPr lang="en-US" altLang="ko-KR" dirty="0" smtClean="0"/>
              <a:t>'</a:t>
            </a:r>
            <a:r>
              <a:rPr lang="ko-KR" altLang="en-US" dirty="0" smtClean="0"/>
              <a:t>사람</a:t>
            </a:r>
            <a:r>
              <a:rPr lang="en-US" altLang="ko-KR" dirty="0" smtClean="0"/>
              <a:t>'</a:t>
            </a:r>
            <a:r>
              <a:rPr lang="ko-KR" altLang="en-US" dirty="0" smtClean="0"/>
              <a:t>이 좌우한다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스티브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발머</a:t>
            </a:r>
            <a:r>
              <a:rPr lang="en-US" altLang="ko-KR" dirty="0" smtClean="0"/>
              <a:t>/</a:t>
            </a:r>
            <a:r>
              <a:rPr lang="ko-KR" altLang="en-US" dirty="0" smtClean="0"/>
              <a:t>마이크로소프트 </a:t>
            </a:r>
            <a:r>
              <a:rPr lang="en-US" altLang="ko-KR" dirty="0" smtClean="0"/>
              <a:t>CEO)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70.</a:t>
            </a:r>
            <a:r>
              <a:rPr lang="ko-KR" altLang="en-US" dirty="0" smtClean="0"/>
              <a:t>무엇을 하지 말아야 할지 결정하는 게 더 어렵다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마이클 델</a:t>
            </a:r>
            <a:r>
              <a:rPr lang="en-US" altLang="ko-KR" dirty="0" smtClean="0"/>
              <a:t>/</a:t>
            </a:r>
            <a:r>
              <a:rPr lang="ko-KR" altLang="en-US" dirty="0" smtClean="0"/>
              <a:t>델 컴퓨터 창립자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71.</a:t>
            </a:r>
            <a:r>
              <a:rPr lang="ko-KR" altLang="en-US" dirty="0" smtClean="0"/>
              <a:t>직원들이 회사 일을 자기 일처럼 여기게 하라</a:t>
            </a:r>
            <a:r>
              <a:rPr lang="en-US" altLang="ko-KR" dirty="0" smtClean="0"/>
              <a:t>.(</a:t>
            </a:r>
            <a:r>
              <a:rPr lang="ko-KR" altLang="en-US" dirty="0" smtClean="0"/>
              <a:t>짐 </a:t>
            </a:r>
            <a:r>
              <a:rPr lang="ko-KR" altLang="en-US" dirty="0" err="1" smtClean="0"/>
              <a:t>킬츠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질레트</a:t>
            </a:r>
            <a:r>
              <a:rPr lang="ko-KR" altLang="en-US" dirty="0" smtClean="0"/>
              <a:t> 전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72.</a:t>
            </a:r>
            <a:r>
              <a:rPr lang="ko-KR" altLang="en-US" dirty="0" smtClean="0"/>
              <a:t>찬에 박힌 지식들은 언제나 틀렸다</a:t>
            </a:r>
            <a:r>
              <a:rPr lang="en-US" altLang="ko-KR" dirty="0" smtClean="0"/>
              <a:t>.(</a:t>
            </a:r>
            <a:r>
              <a:rPr lang="ko-KR" altLang="en-US" dirty="0" smtClean="0"/>
              <a:t>폴 </a:t>
            </a:r>
            <a:r>
              <a:rPr lang="ko-KR" altLang="en-US" dirty="0" err="1" smtClean="0"/>
              <a:t>제이콥스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퀄컴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r>
              <a:rPr lang="en-US" altLang="ko-KR" dirty="0" smtClean="0"/>
              <a:t>73.</a:t>
            </a:r>
            <a:r>
              <a:rPr lang="ko-KR" altLang="en-US" dirty="0" smtClean="0"/>
              <a:t>모든 일에는 타이밍이 중요하다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레이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커즈웨일</a:t>
            </a:r>
            <a:r>
              <a:rPr lang="en-US" altLang="ko-KR" dirty="0" smtClean="0"/>
              <a:t>/</a:t>
            </a:r>
            <a:r>
              <a:rPr lang="ko-KR" altLang="en-US" dirty="0" smtClean="0"/>
              <a:t>과학자 겸 발명가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74.</a:t>
            </a:r>
            <a:r>
              <a:rPr lang="ko-KR" altLang="en-US" dirty="0" smtClean="0"/>
              <a:t>성공의 정점에서 사업을 재정비하라</a:t>
            </a:r>
            <a:r>
              <a:rPr lang="en-US" altLang="ko-KR" dirty="0" smtClean="0"/>
              <a:t>.(</a:t>
            </a:r>
            <a:r>
              <a:rPr lang="ko-KR" altLang="en-US" dirty="0" err="1" smtClean="0"/>
              <a:t>에드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잰더</a:t>
            </a:r>
            <a:r>
              <a:rPr lang="en-US" altLang="ko-KR" dirty="0" smtClean="0"/>
              <a:t>/</a:t>
            </a:r>
            <a:r>
              <a:rPr lang="ko-KR" altLang="en-US" dirty="0" smtClean="0"/>
              <a:t>모토로라 회장 겸 </a:t>
            </a:r>
            <a:r>
              <a:rPr lang="en-US" altLang="ko-KR" dirty="0" smtClean="0"/>
              <a:t>CEO)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b="1" dirty="0" smtClean="0"/>
              <a:t>세계 최고 </a:t>
            </a:r>
            <a:r>
              <a:rPr lang="en-US" altLang="ko-KR" b="1" dirty="0" smtClean="0"/>
              <a:t>CEO 77</a:t>
            </a:r>
            <a:r>
              <a:rPr lang="ko-KR" altLang="en-US" b="1" dirty="0" smtClean="0"/>
              <a:t>인의 좌우명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75.</a:t>
            </a:r>
            <a:r>
              <a:rPr lang="ko-KR" altLang="en-US" dirty="0" smtClean="0"/>
              <a:t>하루에 한 번쯤 머리를 </a:t>
            </a:r>
            <a:endParaRPr lang="en-US" altLang="ko-KR" dirty="0" smtClean="0"/>
          </a:p>
          <a:p>
            <a:r>
              <a:rPr lang="ko-KR" altLang="en-US" dirty="0" smtClean="0"/>
              <a:t>비우는 시간을 가져라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미레이유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줄리아노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뵈브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클리코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 </a:t>
            </a:r>
            <a:br>
              <a:rPr lang="en-US" altLang="ko-KR" dirty="0" smtClean="0"/>
            </a:br>
            <a:r>
              <a:rPr lang="ko-KR" altLang="en-US" dirty="0" smtClean="0"/>
              <a:t>겸 베스트셀러 작가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76.</a:t>
            </a:r>
            <a:r>
              <a:rPr lang="ko-KR" altLang="en-US" dirty="0" smtClean="0"/>
              <a:t>단순한 것이 가장 아름답다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베라 왕</a:t>
            </a:r>
            <a:r>
              <a:rPr lang="en-US" altLang="ko-KR" dirty="0" smtClean="0"/>
              <a:t>/</a:t>
            </a:r>
            <a:r>
              <a:rPr lang="ko-KR" altLang="en-US" dirty="0" smtClean="0"/>
              <a:t>베라 왕 그룹 </a:t>
            </a:r>
            <a:r>
              <a:rPr lang="en-US" altLang="ko-KR" dirty="0" smtClean="0"/>
              <a:t>CEO,</a:t>
            </a:r>
            <a:r>
              <a:rPr lang="ko-KR" altLang="en-US" dirty="0" smtClean="0"/>
              <a:t>웨딩드레스 디자이너</a:t>
            </a:r>
            <a:r>
              <a:rPr lang="en-US" altLang="ko-KR" dirty="0" smtClean="0"/>
              <a:t>)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77.</a:t>
            </a:r>
            <a:r>
              <a:rPr lang="ko-KR" altLang="en-US" dirty="0" smtClean="0"/>
              <a:t>고결함을 잃지 마라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(</a:t>
            </a:r>
            <a:r>
              <a:rPr lang="ko-KR" altLang="en-US" dirty="0" err="1" smtClean="0"/>
              <a:t>스탠리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오닐</a:t>
            </a:r>
            <a:r>
              <a:rPr lang="en-US" altLang="ko-KR" dirty="0" smtClean="0"/>
              <a:t>/</a:t>
            </a:r>
            <a:r>
              <a:rPr lang="ko-KR" altLang="en-US" dirty="0" err="1" smtClean="0"/>
              <a:t>메릴린치</a:t>
            </a:r>
            <a:r>
              <a:rPr lang="ko-KR" altLang="en-US" dirty="0" smtClean="0"/>
              <a:t> </a:t>
            </a:r>
            <a:r>
              <a:rPr lang="en-US" altLang="ko-KR" dirty="0" smtClean="0"/>
              <a:t>CEO)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출처</a:t>
            </a:r>
            <a:r>
              <a:rPr lang="en-US" altLang="ko-KR" dirty="0" smtClean="0"/>
              <a:t>:'</a:t>
            </a:r>
            <a:r>
              <a:rPr lang="ko-KR" altLang="en-US" dirty="0" smtClean="0"/>
              <a:t>세계 최고 </a:t>
            </a:r>
            <a:r>
              <a:rPr lang="en-US" altLang="ko-KR" dirty="0" smtClean="0"/>
              <a:t>CEO </a:t>
            </a:r>
            <a:r>
              <a:rPr lang="ko-KR" altLang="en-US" dirty="0" smtClean="0"/>
              <a:t>좌우명</a:t>
            </a:r>
            <a:r>
              <a:rPr lang="en-US" altLang="ko-KR" dirty="0" smtClean="0"/>
              <a:t>'(</a:t>
            </a:r>
            <a:r>
              <a:rPr lang="ko-KR" altLang="en-US" dirty="0" err="1" smtClean="0"/>
              <a:t>비즈</a:t>
            </a:r>
            <a:r>
              <a:rPr lang="en-US" altLang="ko-KR" dirty="0" smtClean="0"/>
              <a:t>&amp;</a:t>
            </a:r>
            <a:r>
              <a:rPr lang="ko-KR" altLang="en-US" dirty="0" err="1" smtClean="0"/>
              <a:t>리빙</a:t>
            </a:r>
            <a:r>
              <a:rPr lang="en-US" altLang="ko-KR" dirty="0" smtClean="0"/>
              <a:t>,</a:t>
            </a:r>
            <a:r>
              <a:rPr lang="ko-KR" altLang="en-US" dirty="0" smtClean="0"/>
              <a:t>전희정 지음</a:t>
            </a:r>
            <a:r>
              <a:rPr lang="en-US" altLang="ko-KR" dirty="0" smtClean="0"/>
              <a:t>)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인생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훈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일하기 위해 시간을 내십시오 </a:t>
            </a:r>
            <a:br>
              <a:rPr lang="ko-KR" altLang="en-US" dirty="0" smtClean="0"/>
            </a:br>
            <a:r>
              <a:rPr lang="ko-KR" altLang="en-US" dirty="0" smtClean="0"/>
              <a:t>그것은 성공의 대가입니다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2.</a:t>
            </a:r>
            <a:r>
              <a:rPr lang="ko-KR" altLang="en-US" dirty="0" smtClean="0"/>
              <a:t>생각하기 위해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능력의 근원입니다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3.</a:t>
            </a:r>
            <a:r>
              <a:rPr lang="ko-KR" altLang="en-US" dirty="0" smtClean="0"/>
              <a:t>운동하기 위해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끊임없이 젊음을 유지하는 비결입니다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인생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훈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독서하기 위해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지혜의 원천입니다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5.</a:t>
            </a:r>
            <a:r>
              <a:rPr lang="ko-KR" altLang="en-US" dirty="0" smtClean="0"/>
              <a:t>친절하기 위해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행복으로 가는 길입니다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6.</a:t>
            </a:r>
            <a:r>
              <a:rPr lang="ko-KR" altLang="en-US" dirty="0" smtClean="0"/>
              <a:t>꿈을 꾸기 위해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대망을 품는 것입니다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인생 </a:t>
            </a:r>
            <a:r>
              <a:rPr lang="en-US" altLang="ko-KR" b="1" dirty="0" smtClean="0"/>
              <a:t>10</a:t>
            </a:r>
            <a:r>
              <a:rPr lang="ko-KR" altLang="en-US" b="1" dirty="0" smtClean="0"/>
              <a:t>훈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사랑하고 </a:t>
            </a:r>
            <a:r>
              <a:rPr lang="ko-KR" altLang="en-US" dirty="0" err="1" smtClean="0"/>
              <a:t>사랑받는데</a:t>
            </a:r>
            <a:r>
              <a:rPr lang="ko-KR" altLang="en-US" dirty="0" smtClean="0"/>
              <a:t>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구원받은 자의 특권입니다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8.</a:t>
            </a:r>
            <a:r>
              <a:rPr lang="ko-KR" altLang="en-US" dirty="0" smtClean="0"/>
              <a:t>주위를 살펴보는 데 시간을 내십시오</a:t>
            </a:r>
            <a:br>
              <a:rPr lang="ko-KR" altLang="en-US" dirty="0" smtClean="0"/>
            </a:br>
            <a:r>
              <a:rPr lang="ko-KR" altLang="en-US" dirty="0" smtClean="0"/>
              <a:t>이기적으로 살기에는 너무 짧은 하루입니다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9.</a:t>
            </a:r>
            <a:r>
              <a:rPr lang="ko-KR" altLang="en-US" dirty="0" smtClean="0"/>
              <a:t>웃기 위해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영혼의 음악입니다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10 .</a:t>
            </a:r>
            <a:r>
              <a:rPr lang="ko-KR" altLang="en-US" dirty="0" smtClean="0"/>
              <a:t>기도하기 위해 시간을 내십시오</a:t>
            </a:r>
            <a:br>
              <a:rPr lang="ko-KR" altLang="en-US" dirty="0" smtClean="0"/>
            </a:br>
            <a:r>
              <a:rPr lang="ko-KR" altLang="en-US" dirty="0" smtClean="0"/>
              <a:t>그것은 인생의 영원한 투자입니다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◆ </a:t>
            </a:r>
            <a:r>
              <a:rPr lang="en-US" altLang="ko-KR" dirty="0" smtClean="0"/>
              <a:t>'</a:t>
            </a:r>
            <a:r>
              <a:rPr lang="ko-KR" altLang="en-US" dirty="0" smtClean="0"/>
              <a:t>성숙한 자아</a:t>
            </a:r>
            <a:r>
              <a:rPr lang="en-US" altLang="ko-KR" dirty="0" smtClean="0"/>
              <a:t>'</a:t>
            </a:r>
            <a:r>
              <a:rPr lang="ko-KR" altLang="en-US" dirty="0" smtClean="0"/>
              <a:t>를 위한 명언들 ◆</a:t>
            </a:r>
            <a:br>
              <a:rPr lang="ko-KR" altLang="en-US" dirty="0" smtClean="0"/>
            </a:br>
            <a:r>
              <a:rPr lang="en-US" altLang="ko-KR" dirty="0" smtClean="0"/>
              <a:t>1. </a:t>
            </a:r>
            <a:r>
              <a:rPr lang="ko-KR" altLang="en-US" dirty="0" smtClean="0"/>
              <a:t>모든 사람에게 있어서 가장 필요하고 중요한 연구대상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그것은 그 자신이다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말하자면 그의 영적 존재인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악담을 듣거나 꾸지람을 듣거든 기뻐하라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칭찬을 하면 마음을 가다듬어라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사람들의 고통과 타락을 야기하지 않기 위해서는</a:t>
            </a:r>
            <a:br>
              <a:rPr lang="ko-KR" altLang="en-US" dirty="0" smtClean="0"/>
            </a:br>
            <a:r>
              <a:rPr lang="ko-KR" altLang="en-US" dirty="0" smtClean="0"/>
              <a:t>그들이 나를 위해 될 수 있는 대로 적게 일하게끔 하고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나 자신은 될 수 있는 대로 많이 일하게끔 하지 않으면 안된다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b="1" dirty="0" smtClean="0"/>
              <a:t>54</a:t>
            </a:r>
            <a:r>
              <a:rPr lang="ko-KR" altLang="en-US" b="1" dirty="0" smtClean="0"/>
              <a:t>세에 유진 </a:t>
            </a:r>
            <a:r>
              <a:rPr lang="ko-KR" altLang="en-US" b="1" dirty="0" err="1" smtClean="0"/>
              <a:t>오닐의</a:t>
            </a:r>
            <a:r>
              <a:rPr lang="ko-KR" altLang="en-US" b="1" dirty="0" smtClean="0"/>
              <a:t> 딸  우나 </a:t>
            </a:r>
            <a:r>
              <a:rPr lang="ko-KR" altLang="en-US" b="1" dirty="0" err="1" smtClean="0"/>
              <a:t>오닐과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"</a:t>
            </a:r>
            <a:r>
              <a:rPr lang="ko-KR" altLang="en-US" b="1" dirty="0" smtClean="0"/>
              <a:t>내 삶에서 가장 행복한 만남</a:t>
            </a:r>
            <a:r>
              <a:rPr lang="en-US" altLang="ko-KR" b="1" dirty="0" smtClean="0"/>
              <a:t>" </a:t>
            </a:r>
            <a:r>
              <a:rPr lang="ko-KR" altLang="en-US" b="1" dirty="0" smtClean="0"/>
              <a:t>이루고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 </a:t>
            </a:r>
          </a:p>
          <a:p>
            <a:r>
              <a:rPr lang="ko-KR" altLang="en-US" b="1" dirty="0" smtClean="0"/>
              <a:t>영국 런던 어린이연극 무대에서 잔뼈가 굵어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어릴 때부터 다져진 끼와  독창성으로 </a:t>
            </a:r>
            <a:r>
              <a:rPr lang="ko-KR" altLang="en-US" dirty="0" smtClean="0"/>
              <a:t>  </a:t>
            </a:r>
          </a:p>
          <a:p>
            <a:r>
              <a:rPr lang="ko-KR" altLang="en-US" b="1" dirty="0" err="1" smtClean="0"/>
              <a:t>슬랩스틱과</a:t>
            </a:r>
            <a:r>
              <a:rPr lang="ko-KR" altLang="en-US" b="1" dirty="0" smtClean="0"/>
              <a:t> 자신만의 독특하고 섬세한 설정으로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 그 콧수염으로도  독재자 웃기고 비웃고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세상에  유머와 위로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익살 </a:t>
            </a:r>
            <a:r>
              <a:rPr lang="ko-KR" altLang="en-US" b="1" dirty="0" err="1" smtClean="0"/>
              <a:t>우스꽝</a:t>
            </a:r>
            <a:r>
              <a:rPr lang="ko-KR" altLang="en-US" b="1" dirty="0" smtClean="0"/>
              <a:t> 너스레 남기고 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en-US" altLang="ko-KR" sz="1900" b="1" dirty="0" smtClean="0"/>
              <a:t>&lt;</a:t>
            </a:r>
            <a:r>
              <a:rPr lang="ko-KR" altLang="en-US" sz="1900" b="1" dirty="0" smtClean="0"/>
              <a:t>원전</a:t>
            </a:r>
            <a:r>
              <a:rPr lang="en-US" altLang="ko-KR" sz="1900" b="1" dirty="0" smtClean="0"/>
              <a:t>: </a:t>
            </a:r>
            <a:r>
              <a:rPr lang="ko-KR" altLang="en-US" sz="1900" b="1" dirty="0" smtClean="0"/>
              <a:t>기탄동화  세계위인동화  </a:t>
            </a:r>
            <a:r>
              <a:rPr lang="en-US" altLang="ko-KR" sz="1900" b="1" dirty="0" smtClean="0"/>
              <a:t>33 </a:t>
            </a:r>
            <a:r>
              <a:rPr lang="ko-KR" altLang="en-US" sz="1900" b="1" dirty="0" err="1" smtClean="0"/>
              <a:t>카네기</a:t>
            </a:r>
            <a:r>
              <a:rPr lang="ko-KR" altLang="en-US" sz="1900" b="1" dirty="0" smtClean="0"/>
              <a:t>     </a:t>
            </a:r>
            <a:r>
              <a:rPr lang="en-US" altLang="ko-KR" sz="1900" b="1" dirty="0" smtClean="0"/>
              <a:t>47  </a:t>
            </a:r>
            <a:r>
              <a:rPr lang="ko-KR" altLang="en-US" sz="1900" b="1" dirty="0" err="1" smtClean="0"/>
              <a:t>찰리</a:t>
            </a:r>
            <a:r>
              <a:rPr lang="ko-KR" altLang="en-US" sz="1900" b="1" dirty="0" smtClean="0"/>
              <a:t> 채플린  </a:t>
            </a:r>
            <a:r>
              <a:rPr lang="en-US" altLang="ko-KR" sz="1900" b="1" dirty="0" smtClean="0"/>
              <a:t>&gt; 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4. </a:t>
            </a:r>
            <a:r>
              <a:rPr lang="ko-KR" altLang="en-US" dirty="0" smtClean="0"/>
              <a:t>선</a:t>
            </a:r>
            <a:r>
              <a:rPr lang="en-US" altLang="ko-KR" dirty="0" smtClean="0"/>
              <a:t>(</a:t>
            </a:r>
            <a:r>
              <a:rPr lang="ko-KR" altLang="en-US" dirty="0" smtClean="0"/>
              <a:t>善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믿기 위해서는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그것을 실천해야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행위가 인생이 되고 곧 운명이 되는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이것이 바로 우리 인생을 지배하고 다스리는 법칙입니다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6. </a:t>
            </a:r>
            <a:r>
              <a:rPr lang="ko-KR" altLang="en-US" dirty="0" smtClean="0"/>
              <a:t>어떤 선행이 어떠한 목적 아래에 행하여진다면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그것은 이미 선행이 아니다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목적이 전혀 없을 때에</a:t>
            </a:r>
            <a:br>
              <a:rPr lang="ko-KR" altLang="en-US" dirty="0" smtClean="0"/>
            </a:br>
            <a:r>
              <a:rPr lang="ko-KR" altLang="en-US" dirty="0" smtClean="0"/>
              <a:t>비로소 참된 선행이 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7. </a:t>
            </a:r>
            <a:r>
              <a:rPr lang="ko-KR" altLang="en-US" dirty="0" smtClean="0"/>
              <a:t>착한 사람이란 자신의 죄는 언제까지나 잊지 않고</a:t>
            </a:r>
            <a:br>
              <a:rPr lang="ko-KR" altLang="en-US" dirty="0" smtClean="0"/>
            </a:br>
            <a:r>
              <a:rPr lang="ko-KR" altLang="en-US" dirty="0" smtClean="0"/>
              <a:t>자신의 선행은 곧 잊어버리는 그러한 사람이다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그릇된 사람이란 그 반대다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자신의 선행은 언제까지나 잊지 않으면서</a:t>
            </a:r>
            <a:br>
              <a:rPr lang="ko-KR" altLang="en-US" dirty="0" smtClean="0"/>
            </a:br>
            <a:r>
              <a:rPr lang="ko-KR" altLang="en-US" dirty="0" smtClean="0"/>
              <a:t>자기가 저지른 죄는 곧 잊어버리고 마는 그러한 사람이다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8. </a:t>
            </a:r>
            <a:r>
              <a:rPr lang="ko-KR" altLang="en-US" dirty="0" smtClean="0"/>
              <a:t>겸손이란 자신을 죄 많은 사람이라고 인정하고</a:t>
            </a:r>
            <a:br>
              <a:rPr lang="ko-KR" altLang="en-US" dirty="0" smtClean="0"/>
            </a:br>
            <a:r>
              <a:rPr lang="ko-KR" altLang="en-US" dirty="0" smtClean="0"/>
              <a:t>자신의 선행을 자신의 덕</a:t>
            </a:r>
            <a:r>
              <a:rPr lang="en-US" altLang="ko-KR" dirty="0" smtClean="0"/>
              <a:t>(</a:t>
            </a:r>
            <a:r>
              <a:rPr lang="ko-KR" altLang="en-US" dirty="0" smtClean="0"/>
              <a:t>德</a:t>
            </a:r>
            <a:r>
              <a:rPr lang="en-US" altLang="ko-KR" dirty="0" smtClean="0"/>
              <a:t>)</a:t>
            </a:r>
            <a:r>
              <a:rPr lang="ko-KR" altLang="en-US" dirty="0" smtClean="0"/>
              <a:t>으로 돌리지 않는 것에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9. </a:t>
            </a:r>
            <a:r>
              <a:rPr lang="ko-KR" altLang="en-US" dirty="0" smtClean="0"/>
              <a:t>전혀 믿지 않는 일이나 의심스럽게 여기는 일을</a:t>
            </a:r>
            <a:br>
              <a:rPr lang="ko-KR" altLang="en-US" dirty="0" smtClean="0"/>
            </a:br>
            <a:r>
              <a:rPr lang="ko-KR" altLang="en-US" dirty="0" smtClean="0"/>
              <a:t>가르침을 받고 있는 자에게 설교해서는 </a:t>
            </a:r>
            <a:r>
              <a:rPr lang="ko-KR" altLang="en-US" dirty="0" err="1" smtClean="0"/>
              <a:t>안된다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특히 그것을</a:t>
            </a:r>
            <a:br>
              <a:rPr lang="ko-KR" altLang="en-US" dirty="0" smtClean="0"/>
            </a:br>
            <a:r>
              <a:rPr lang="ko-KR" altLang="en-US" dirty="0" smtClean="0"/>
              <a:t>의심할 바 없이 신성한 진리로 다루며 가르쳐 주어서는 </a:t>
            </a:r>
            <a:r>
              <a:rPr lang="ko-KR" altLang="en-US" dirty="0" err="1" smtClean="0"/>
              <a:t>안된다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그러한 행위는 커다란 죄악인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10. </a:t>
            </a:r>
            <a:r>
              <a:rPr lang="ko-KR" altLang="en-US" dirty="0" err="1" smtClean="0"/>
              <a:t>책망받고</a:t>
            </a:r>
            <a:r>
              <a:rPr lang="ko-KR" altLang="en-US" dirty="0" smtClean="0"/>
              <a:t> 고쳐야 될 것은 없습니까</a:t>
            </a:r>
            <a:r>
              <a:rPr lang="en-US" altLang="ko-KR" dirty="0" smtClean="0"/>
              <a:t>?</a:t>
            </a:r>
            <a:br>
              <a:rPr lang="en-US" altLang="ko-KR" dirty="0" smtClean="0"/>
            </a:br>
            <a:r>
              <a:rPr lang="ko-KR" altLang="en-US" dirty="0" smtClean="0"/>
              <a:t>있으리라 받아들이고 자신이 직접 찾아내도록 노력해야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11. </a:t>
            </a:r>
            <a:r>
              <a:rPr lang="ko-KR" altLang="en-US" dirty="0" smtClean="0"/>
              <a:t>인간이 행하는 대부분의 악은 </a:t>
            </a:r>
            <a:endParaRPr lang="en-US" altLang="ko-KR" dirty="0" smtClean="0"/>
          </a:p>
          <a:p>
            <a:r>
              <a:rPr lang="ko-KR" altLang="en-US" dirty="0" smtClean="0"/>
              <a:t>나쁜 의지 때문에 비롯됨이 아니요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맹신된 그릇된 사상에서 비롯된다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12. </a:t>
            </a:r>
            <a:r>
              <a:rPr lang="ko-KR" altLang="en-US" dirty="0" smtClean="0"/>
              <a:t>호감이 가지 않거나 </a:t>
            </a:r>
            <a:endParaRPr lang="en-US" altLang="ko-KR" dirty="0" smtClean="0"/>
          </a:p>
          <a:p>
            <a:r>
              <a:rPr lang="ko-KR" altLang="en-US" dirty="0" smtClean="0"/>
              <a:t>심지어 미워하는 사람일지라도</a:t>
            </a:r>
            <a:br>
              <a:rPr lang="ko-KR" altLang="en-US" dirty="0" smtClean="0"/>
            </a:br>
            <a:r>
              <a:rPr lang="ko-KR" altLang="en-US" dirty="0" smtClean="0"/>
              <a:t>사랑으로 대해야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진정으로 사람을 사랑하는가 하는 것은</a:t>
            </a:r>
            <a:br>
              <a:rPr lang="ko-KR" altLang="en-US" dirty="0" smtClean="0"/>
            </a:br>
            <a:r>
              <a:rPr lang="ko-KR" altLang="en-US" dirty="0" smtClean="0"/>
              <a:t>미워하는 사람을 사랑하는 것으로 </a:t>
            </a:r>
            <a:endParaRPr lang="en-US" altLang="ko-KR" dirty="0" smtClean="0"/>
          </a:p>
          <a:p>
            <a:r>
              <a:rPr lang="ko-KR" altLang="en-US" dirty="0" smtClean="0"/>
              <a:t>알 수 있기 때문입니다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13. </a:t>
            </a:r>
            <a:r>
              <a:rPr lang="ko-KR" altLang="en-US" dirty="0" smtClean="0"/>
              <a:t>부단한 노력 끝에 감각적이고 </a:t>
            </a:r>
            <a:endParaRPr lang="en-US" altLang="ko-KR" dirty="0" smtClean="0"/>
          </a:p>
          <a:p>
            <a:r>
              <a:rPr lang="ko-KR" altLang="en-US" dirty="0" smtClean="0"/>
              <a:t>물질적인 삶에서 </a:t>
            </a:r>
            <a:r>
              <a:rPr lang="ko-KR" altLang="en-US" dirty="0" err="1" smtClean="0"/>
              <a:t>자유한</a:t>
            </a:r>
            <a:r>
              <a:rPr lang="ko-KR" altLang="en-US" dirty="0" smtClean="0"/>
              <a:t> 사람만이</a:t>
            </a:r>
            <a:br>
              <a:rPr lang="ko-KR" altLang="en-US" dirty="0" smtClean="0"/>
            </a:br>
            <a:r>
              <a:rPr lang="ko-KR" altLang="en-US" dirty="0" smtClean="0"/>
              <a:t>진정한 인생 목적을 알게 되는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◆ </a:t>
            </a:r>
            <a:r>
              <a:rPr lang="en-US" altLang="ko-KR" dirty="0" smtClean="0"/>
              <a:t>'</a:t>
            </a:r>
            <a:r>
              <a:rPr lang="ko-KR" altLang="en-US" dirty="0" smtClean="0"/>
              <a:t>인간관계</a:t>
            </a:r>
            <a:r>
              <a:rPr lang="en-US" altLang="ko-KR" dirty="0" smtClean="0"/>
              <a:t>'</a:t>
            </a:r>
            <a:r>
              <a:rPr lang="ko-KR" altLang="en-US" dirty="0" smtClean="0"/>
              <a:t>와 관련한 명언들 ◆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14. </a:t>
            </a:r>
            <a:r>
              <a:rPr lang="ko-KR" altLang="en-US" dirty="0" smtClean="0"/>
              <a:t>나 자신의 삶은 물론 다른 사람의 삶을 삶답게 만들기 위해 끊임없이</a:t>
            </a:r>
            <a:br>
              <a:rPr lang="ko-KR" altLang="en-US" dirty="0" smtClean="0"/>
            </a:br>
            <a:r>
              <a:rPr lang="ko-KR" altLang="en-US" dirty="0" smtClean="0"/>
              <a:t>정성을 다하고 마음을 다하는 것처럼 아름다운 것은 없습니다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혼자 생활을 하거나 다른 사람들과 관계를 맺으며 생활을 하거나</a:t>
            </a:r>
            <a:br>
              <a:rPr lang="ko-KR" altLang="en-US" dirty="0" smtClean="0"/>
            </a:br>
            <a:r>
              <a:rPr lang="ko-KR" altLang="en-US" dirty="0" smtClean="0"/>
              <a:t>단 한 가지 지켜야 할 원칙이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곧 인생을 </a:t>
            </a:r>
            <a:r>
              <a:rPr lang="ko-KR" altLang="en-US" dirty="0" err="1" smtClean="0"/>
              <a:t>가치있게</a:t>
            </a:r>
            <a:r>
              <a:rPr lang="ko-KR" altLang="en-US" dirty="0" smtClean="0"/>
              <a:t> 살고자 원한다면</a:t>
            </a:r>
            <a:br>
              <a:rPr lang="ko-KR" altLang="en-US" dirty="0" smtClean="0"/>
            </a:br>
            <a:r>
              <a:rPr lang="ko-KR" altLang="en-US" dirty="0" smtClean="0"/>
              <a:t>기꺼이 자신을 희생할 준비가 되어 있어야 한다는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15. </a:t>
            </a:r>
            <a:r>
              <a:rPr lang="ko-KR" altLang="en-US" dirty="0" smtClean="0"/>
              <a:t>원하건 원치 않건 인간은 다른 사람들과 연관을 맺지 않을 수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인간은 생업 활동을 하면서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지식과 예술 작품을 나누면서</a:t>
            </a:r>
            <a:br>
              <a:rPr lang="ko-KR" altLang="en-US" dirty="0" smtClean="0"/>
            </a:br>
            <a:r>
              <a:rPr lang="ko-KR" altLang="en-US" dirty="0" smtClean="0"/>
              <a:t>연결되어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무엇보다도 도덕적 의무로 연결되어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16. </a:t>
            </a:r>
            <a:r>
              <a:rPr lang="ko-KR" altLang="en-US" dirty="0" smtClean="0"/>
              <a:t>다른 사람들과 </a:t>
            </a:r>
            <a:r>
              <a:rPr lang="ko-KR" altLang="en-US" dirty="0" err="1" smtClean="0"/>
              <a:t>무리지어</a:t>
            </a:r>
            <a:r>
              <a:rPr lang="ko-KR" altLang="en-US" dirty="0" smtClean="0"/>
              <a:t> 있을 때는</a:t>
            </a:r>
            <a:br>
              <a:rPr lang="ko-KR" altLang="en-US" dirty="0" smtClean="0"/>
            </a:br>
            <a:r>
              <a:rPr lang="ko-KR" altLang="en-US" dirty="0" smtClean="0"/>
              <a:t>홀로 생각해야 한다는 사실을 명심하고</a:t>
            </a:r>
            <a:br>
              <a:rPr lang="ko-KR" altLang="en-US" dirty="0" smtClean="0"/>
            </a:br>
            <a:r>
              <a:rPr lang="ko-KR" altLang="en-US" dirty="0" smtClean="0"/>
              <a:t>홀로 생각에 잠겨 있을 때는 다른 사람들과</a:t>
            </a:r>
            <a:br>
              <a:rPr lang="ko-KR" altLang="en-US" dirty="0" smtClean="0"/>
            </a:br>
            <a:r>
              <a:rPr lang="ko-KR" altLang="en-US" dirty="0" smtClean="0"/>
              <a:t>의견을 나누어야 한다는 사실을 명심해야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17. </a:t>
            </a:r>
            <a:r>
              <a:rPr lang="ko-KR" altLang="en-US" dirty="0" smtClean="0"/>
              <a:t>독불장군이 되면 될수록 그만큼 자신의 위치가 흔들리는 법이며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자신을 낮게 하면 할수록 위치는 견고하게 되는 법입니다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18. </a:t>
            </a:r>
            <a:r>
              <a:rPr lang="ko-KR" altLang="en-US" dirty="0" smtClean="0"/>
              <a:t>두 사람이 격렬하게 논쟁하는 경우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 논쟁의 책임은 한 사람에게만 있지 않고 양자에게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따라서 적어도 한 사람이 자신에게 잘못이 있다고 말하면</a:t>
            </a:r>
            <a:br>
              <a:rPr lang="ko-KR" altLang="en-US" dirty="0" smtClean="0"/>
            </a:br>
            <a:r>
              <a:rPr lang="ko-KR" altLang="en-US" dirty="0" smtClean="0"/>
              <a:t>논쟁은 곧바로 그치게 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19. </a:t>
            </a:r>
            <a:r>
              <a:rPr lang="ko-KR" altLang="en-US" dirty="0" smtClean="0"/>
              <a:t>남과 사이가 좋지 못하거나</a:t>
            </a:r>
            <a:br>
              <a:rPr lang="ko-KR" altLang="en-US" dirty="0" smtClean="0"/>
            </a:br>
            <a:r>
              <a:rPr lang="ko-KR" altLang="en-US" dirty="0" smtClean="0"/>
              <a:t>그 사람이 당신과 있는 것을 싫어하거나</a:t>
            </a:r>
            <a:br>
              <a:rPr lang="ko-KR" altLang="en-US" dirty="0" smtClean="0"/>
            </a:br>
            <a:r>
              <a:rPr lang="ko-KR" altLang="en-US" dirty="0" smtClean="0"/>
              <a:t>당신이 옳은데도 그 사람이 동조하지 않으면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 사람이 </a:t>
            </a:r>
            <a:r>
              <a:rPr lang="ko-KR" altLang="en-US" dirty="0" err="1" smtClean="0"/>
              <a:t>책망받을</a:t>
            </a:r>
            <a:r>
              <a:rPr lang="ko-KR" altLang="en-US" dirty="0" smtClean="0"/>
              <a:t> 것이 아니라</a:t>
            </a:r>
            <a:br>
              <a:rPr lang="ko-KR" altLang="en-US" dirty="0" smtClean="0"/>
            </a:br>
            <a:r>
              <a:rPr lang="ko-KR" altLang="en-US" dirty="0" smtClean="0"/>
              <a:t>정작 </a:t>
            </a:r>
            <a:r>
              <a:rPr lang="ko-KR" altLang="en-US" dirty="0" err="1" smtClean="0"/>
              <a:t>책망받아야</a:t>
            </a:r>
            <a:r>
              <a:rPr lang="ko-KR" altLang="en-US" dirty="0" smtClean="0"/>
              <a:t> 할 사람은 바로 당신입니다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왜냐하면 당신이 그 사람에게 마음과 정성을</a:t>
            </a:r>
            <a:br>
              <a:rPr lang="ko-KR" altLang="en-US" dirty="0" smtClean="0"/>
            </a:br>
            <a:r>
              <a:rPr lang="ko-KR" altLang="en-US" dirty="0" smtClean="0"/>
              <a:t>다하지 않았기 때문입니다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20. </a:t>
            </a:r>
            <a:r>
              <a:rPr lang="ko-KR" altLang="en-US" dirty="0" smtClean="0"/>
              <a:t>다른 사람에게 자신이 믿고 따르는 가치관과 종교를</a:t>
            </a:r>
            <a:br>
              <a:rPr lang="ko-KR" altLang="en-US" dirty="0" smtClean="0"/>
            </a:br>
            <a:r>
              <a:rPr lang="ko-KR" altLang="en-US" dirty="0" smtClean="0"/>
              <a:t>믿도록 강요하는 사람이 있는가 하면 자기가 결정하기보다는</a:t>
            </a:r>
            <a:br>
              <a:rPr lang="ko-KR" altLang="en-US" dirty="0" smtClean="0"/>
            </a:br>
            <a:r>
              <a:rPr lang="ko-KR" altLang="en-US" dirty="0" smtClean="0"/>
              <a:t>다른 사람의 말을 맹목적으로 믿고 그들에게 선택을 맡기는 사람들이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전자의 사람이나 후자의 사람이나 똑같은 잘못을 저지르고 있는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다른 사람에 대한 죄악이 있고 자신에 대한 죄악이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21. </a:t>
            </a:r>
            <a:r>
              <a:rPr lang="ko-KR" altLang="en-US" dirty="0" smtClean="0"/>
              <a:t>다른 사람들의 마음에서 신의 정신을 존중하지 못하면</a:t>
            </a:r>
            <a:br>
              <a:rPr lang="ko-KR" altLang="en-US" dirty="0" smtClean="0"/>
            </a:br>
            <a:r>
              <a:rPr lang="ko-KR" altLang="en-US" dirty="0" smtClean="0"/>
              <a:t>다른 사람에게 죄를 짓는 것이고 자신의 마음에서 신의 정신을 존중하지 못하면</a:t>
            </a:r>
            <a:br>
              <a:rPr lang="ko-KR" altLang="en-US" dirty="0" smtClean="0"/>
            </a:br>
            <a:r>
              <a:rPr lang="ko-KR" altLang="en-US" dirty="0" smtClean="0"/>
              <a:t>자신에게 죄를 짓는 것입니다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그런데 자신에 대한 죄 가운데 가장 보편적인 죄는</a:t>
            </a:r>
            <a:br>
              <a:rPr lang="ko-KR" altLang="en-US" dirty="0" smtClean="0"/>
            </a:br>
            <a:r>
              <a:rPr lang="ko-KR" altLang="en-US" dirty="0" smtClean="0"/>
              <a:t>바로 과식과 폭식입니다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과식을 하게 되면 게으르게 되고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게으르면 성적인 욕망을 다스리지 못하게 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바로 그런 이유로</a:t>
            </a:r>
            <a:br>
              <a:rPr lang="ko-KR" altLang="en-US" dirty="0" smtClean="0"/>
            </a:br>
            <a:r>
              <a:rPr lang="ko-KR" altLang="en-US" dirty="0" smtClean="0"/>
              <a:t>정신과 마음을 다스리는 가르침은 식욕을 억제하는 데에서 출발하는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22. </a:t>
            </a:r>
            <a:r>
              <a:rPr lang="ko-KR" altLang="en-US" dirty="0" smtClean="0"/>
              <a:t>다른 사람을 두려워하는 사람은 신을 두려워하지 않고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신을 두려워하는 사람은 다른 사람을 두려워하지 않습니다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다른 사람을 위하여 희생을 하는 것이야말로 진정한 사랑입니다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23. </a:t>
            </a:r>
            <a:r>
              <a:rPr lang="ko-KR" altLang="en-US" dirty="0" smtClean="0"/>
              <a:t>다른 사람과 다른 살아있는 모든 것들을 위하여</a:t>
            </a:r>
            <a:br>
              <a:rPr lang="ko-KR" altLang="en-US" dirty="0" smtClean="0"/>
            </a:br>
            <a:r>
              <a:rPr lang="ko-KR" altLang="en-US" dirty="0" smtClean="0"/>
              <a:t>나를 버리는 이런 사랑이야말로 진정한 사랑이고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이런 사랑에서 우리는 복된 삶과 더불어</a:t>
            </a:r>
            <a:br>
              <a:rPr lang="ko-KR" altLang="en-US" dirty="0" smtClean="0"/>
            </a:br>
            <a:r>
              <a:rPr lang="ko-KR" altLang="en-US" dirty="0" smtClean="0"/>
              <a:t>세상에 나온 보답을 얻으며 세상의 </a:t>
            </a:r>
            <a:r>
              <a:rPr lang="ko-KR" altLang="en-US" dirty="0" err="1" smtClean="0"/>
              <a:t>머릿돌이</a:t>
            </a:r>
            <a:r>
              <a:rPr lang="ko-KR" altLang="en-US" dirty="0" smtClean="0"/>
              <a:t> 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24. </a:t>
            </a:r>
            <a:r>
              <a:rPr lang="ko-KR" altLang="en-US" dirty="0" smtClean="0"/>
              <a:t>다른 사람이 자신에 대해</a:t>
            </a:r>
            <a:br>
              <a:rPr lang="ko-KR" altLang="en-US" dirty="0" smtClean="0"/>
            </a:br>
            <a:r>
              <a:rPr lang="ko-KR" altLang="en-US" dirty="0" smtClean="0"/>
              <a:t>어떤 말을 할까 항상 </a:t>
            </a:r>
            <a:r>
              <a:rPr lang="ko-KR" altLang="en-US" dirty="0" err="1" smtClean="0"/>
              <a:t>귀기울이는</a:t>
            </a:r>
            <a:r>
              <a:rPr lang="ko-KR" altLang="en-US" dirty="0" smtClean="0"/>
              <a:t> 사람은</a:t>
            </a:r>
            <a:br>
              <a:rPr lang="ko-KR" altLang="en-US" dirty="0" smtClean="0"/>
            </a:br>
            <a:r>
              <a:rPr lang="ko-KR" altLang="en-US" dirty="0" smtClean="0"/>
              <a:t>결코 마음의 평안을 얻지 못하는 법이다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25. </a:t>
            </a:r>
            <a:r>
              <a:rPr lang="ko-KR" altLang="en-US" dirty="0" smtClean="0"/>
              <a:t>다른 사람을 책망하는 것은 무조건 잘못된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다른 사람의 영혼에 무슨 일이 일어났는가</a:t>
            </a:r>
            <a:br>
              <a:rPr lang="ko-KR" altLang="en-US" dirty="0" smtClean="0"/>
            </a:br>
            <a:r>
              <a:rPr lang="ko-KR" altLang="en-US" dirty="0" smtClean="0"/>
              <a:t>또는 무슨 일이 일어나는가 알 수 없기 때문이다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26. </a:t>
            </a:r>
            <a:r>
              <a:rPr lang="ko-KR" altLang="en-US" dirty="0" smtClean="0"/>
              <a:t>한 마디의 말로</a:t>
            </a:r>
            <a:br>
              <a:rPr lang="ko-KR" altLang="en-US" dirty="0" smtClean="0"/>
            </a:br>
            <a:r>
              <a:rPr lang="ko-KR" altLang="en-US" dirty="0" smtClean="0"/>
              <a:t>사람들의 연합을 깨트릴까 항상 주의해야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27. </a:t>
            </a:r>
            <a:r>
              <a:rPr lang="ko-KR" altLang="en-US" dirty="0" smtClean="0"/>
              <a:t>자신을 완성시키려면 정신적으로는 물론</a:t>
            </a:r>
            <a:br>
              <a:rPr lang="ko-KR" altLang="en-US" dirty="0" smtClean="0"/>
            </a:br>
            <a:r>
              <a:rPr lang="ko-KR" altLang="en-US" dirty="0" smtClean="0"/>
              <a:t>다른 사람과의 관계도 잘 맺어야만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다른 사람들과 교제를 맺지 않고 또한 다른 사람에게 영향을 미치거나</a:t>
            </a:r>
            <a:br>
              <a:rPr lang="ko-KR" altLang="en-US" dirty="0" smtClean="0"/>
            </a:br>
            <a:r>
              <a:rPr lang="ko-KR" altLang="en-US" dirty="0" smtClean="0"/>
              <a:t>영향을 받지 않고서는 자신을 살찌워나갈 수 없기 때문입니다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28. </a:t>
            </a:r>
            <a:r>
              <a:rPr lang="ko-KR" altLang="en-US" dirty="0" smtClean="0"/>
              <a:t>우리는 다른 사람을 판단하곤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누구는 마음이 착하고 누구는 멍청하며</a:t>
            </a:r>
            <a:br>
              <a:rPr lang="ko-KR" altLang="en-US" dirty="0" smtClean="0"/>
            </a:br>
            <a:r>
              <a:rPr lang="ko-KR" altLang="en-US" dirty="0" smtClean="0"/>
              <a:t>누구는 사악하고 누구는 총명하다고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하지만 그렇게 해서는 안 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사람은 항상 변하기 때문입니다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다시 말해 사람이란</a:t>
            </a:r>
            <a:br>
              <a:rPr lang="ko-KR" altLang="en-US" dirty="0" smtClean="0"/>
            </a:br>
            <a:r>
              <a:rPr lang="ko-KR" altLang="en-US" dirty="0" smtClean="0"/>
              <a:t>흐르는 강물 같아</a:t>
            </a:r>
            <a:br>
              <a:rPr lang="ko-KR" altLang="en-US" dirty="0" smtClean="0"/>
            </a:br>
            <a:r>
              <a:rPr lang="ko-KR" altLang="en-US" dirty="0" smtClean="0"/>
              <a:t>하루하루가 다르고 새롭습니다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어리석었던 사람이 현명하게 되기도 하고</a:t>
            </a:r>
            <a:br>
              <a:rPr lang="ko-KR" altLang="en-US" dirty="0" smtClean="0"/>
            </a:br>
            <a:r>
              <a:rPr lang="ko-KR" altLang="en-US" dirty="0" smtClean="0"/>
              <a:t>악했던 사람이 진실로 착하게 되기도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다른 사람을 판단하지 마십시오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 사람을 책망하는 순간</a:t>
            </a:r>
            <a:br>
              <a:rPr lang="ko-KR" altLang="en-US" dirty="0" smtClean="0"/>
            </a:br>
            <a:r>
              <a:rPr lang="ko-KR" altLang="en-US" dirty="0" smtClean="0"/>
              <a:t>그 사람은 다르게 변할 것이기 때문입니다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u="sng" dirty="0" smtClean="0">
                <a:hlinkClick r:id="rId2"/>
              </a:rPr>
              <a:t>Andrew </a:t>
            </a:r>
            <a:r>
              <a:rPr lang="en-US" altLang="ko-KR" b="1" u="sng" dirty="0" smtClean="0">
                <a:hlinkClick r:id="rId2"/>
              </a:rPr>
              <a:t>Carnegie</a:t>
            </a:r>
            <a:r>
              <a:rPr lang="en-US" altLang="ko-KR" u="sng" dirty="0" smtClean="0">
                <a:hlinkClick r:id="rId2"/>
              </a:rPr>
              <a:t> - Wikipedia, the free encyclopedia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3"/>
              </a:rPr>
              <a:t>Carnegie</a:t>
            </a:r>
            <a:r>
              <a:rPr lang="en-US" altLang="ko-KR" u="sng" dirty="0" smtClean="0">
                <a:hlinkClick r:id="rId3"/>
              </a:rPr>
              <a:t> Learning - Home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4"/>
              </a:rPr>
              <a:t>Carnegie</a:t>
            </a:r>
            <a:r>
              <a:rPr lang="en-US" altLang="ko-KR" u="sng" dirty="0" smtClean="0">
                <a:hlinkClick r:id="rId4"/>
              </a:rPr>
              <a:t> Hall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5"/>
              </a:rPr>
              <a:t>Carnegie</a:t>
            </a:r>
            <a:r>
              <a:rPr lang="en-US" altLang="ko-KR" u="sng" dirty="0" smtClean="0">
                <a:hlinkClick r:id="rId5"/>
              </a:rPr>
              <a:t> Mellon University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6"/>
              </a:rPr>
              <a:t>Carnegie</a:t>
            </a:r>
            <a:r>
              <a:rPr lang="en-US" altLang="ko-KR" u="sng" dirty="0" smtClean="0">
                <a:hlinkClick r:id="rId6"/>
              </a:rPr>
              <a:t> Foundation for the Advancement of Teaching</a:t>
            </a:r>
            <a:endParaRPr lang="en-US" altLang="ko-KR" dirty="0"/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29. </a:t>
            </a:r>
            <a:r>
              <a:rPr lang="ko-KR" altLang="en-US" dirty="0" smtClean="0"/>
              <a:t>정성과 마음을 다하고</a:t>
            </a:r>
            <a:br>
              <a:rPr lang="ko-KR" altLang="en-US" dirty="0" smtClean="0"/>
            </a:br>
            <a:r>
              <a:rPr lang="ko-KR" altLang="en-US" dirty="0" smtClean="0"/>
              <a:t>생각이 깊은 사람일수록</a:t>
            </a:r>
            <a:br>
              <a:rPr lang="ko-KR" altLang="en-US" dirty="0" smtClean="0"/>
            </a:br>
            <a:r>
              <a:rPr lang="ko-KR" altLang="en-US" dirty="0" smtClean="0"/>
              <a:t>상대방에게서 정성과 진실한 마음을</a:t>
            </a:r>
            <a:br>
              <a:rPr lang="ko-KR" altLang="en-US" dirty="0" smtClean="0"/>
            </a:br>
            <a:r>
              <a:rPr lang="ko-KR" altLang="en-US" dirty="0" smtClean="0"/>
              <a:t>더욱더 발견하게 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◆ </a:t>
            </a:r>
            <a:r>
              <a:rPr lang="en-US" altLang="ko-KR" dirty="0" smtClean="0"/>
              <a:t>'</a:t>
            </a:r>
            <a:r>
              <a:rPr lang="ko-KR" altLang="en-US" dirty="0" smtClean="0"/>
              <a:t>행복</a:t>
            </a:r>
            <a:r>
              <a:rPr lang="en-US" altLang="ko-KR" dirty="0" smtClean="0"/>
              <a:t>'</a:t>
            </a:r>
            <a:r>
              <a:rPr lang="ko-KR" altLang="en-US" dirty="0" smtClean="0"/>
              <a:t>과 </a:t>
            </a:r>
            <a:r>
              <a:rPr lang="en-US" altLang="ko-KR" dirty="0" smtClean="0"/>
              <a:t>'</a:t>
            </a:r>
            <a:r>
              <a:rPr lang="ko-KR" altLang="en-US" dirty="0" smtClean="0"/>
              <a:t>사랑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관한 명언들 ◆</a:t>
            </a:r>
            <a:br>
              <a:rPr lang="ko-KR" altLang="en-US" dirty="0" smtClean="0"/>
            </a:br>
            <a:r>
              <a:rPr lang="en-US" altLang="ko-KR" dirty="0" smtClean="0"/>
              <a:t>31. </a:t>
            </a:r>
            <a:r>
              <a:rPr lang="ko-KR" altLang="en-US" dirty="0" smtClean="0"/>
              <a:t>한 사람의 상대자를 평생 동안 사랑할 수 있다고 단언하는 것은</a:t>
            </a:r>
            <a:br>
              <a:rPr lang="ko-KR" altLang="en-US" dirty="0" smtClean="0"/>
            </a:br>
            <a:r>
              <a:rPr lang="ko-KR" altLang="en-US" dirty="0" smtClean="0"/>
              <a:t>한 자루의 초가 평생 동안 탈 수 있다고 단언하는 것과 마찬가지이다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32. </a:t>
            </a:r>
            <a:r>
              <a:rPr lang="ko-KR" altLang="en-US" dirty="0" smtClean="0"/>
              <a:t>사람들은 사랑에 의하여 살고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자기에 대한 사랑은 죽음의 시초이며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신과 만인에 대한 사랑은 삶의 시초이다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33. </a:t>
            </a:r>
            <a:r>
              <a:rPr lang="ko-KR" altLang="en-US" dirty="0" smtClean="0"/>
              <a:t>사랑으로 주어진 선물인 마음의 평화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안정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기쁨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그리고 대담무쌍함은 이 세상에 비교할 것이 없을 정도로 거룩한 것이며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사랑의 진정한 축복을 아는 사람에게는 더욱이 그렇다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34. </a:t>
            </a:r>
            <a:r>
              <a:rPr lang="ko-KR" altLang="en-US" dirty="0" smtClean="0"/>
              <a:t>사랑은 사람을 행복하게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왜냐하면 사랑은 인간과 신을 맺어주기 때문이다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35. </a:t>
            </a:r>
            <a:r>
              <a:rPr lang="ko-KR" altLang="en-US" dirty="0" smtClean="0"/>
              <a:t>진정한 사랑은 말에 있지 않고 행동에 있으며</a:t>
            </a:r>
            <a:br>
              <a:rPr lang="ko-KR" altLang="en-US" dirty="0" smtClean="0"/>
            </a:br>
            <a:r>
              <a:rPr lang="ko-KR" altLang="en-US" dirty="0" smtClean="0"/>
              <a:t>그런 사랑만이 우리에게 진정한 지혜를 줍니다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36. </a:t>
            </a:r>
            <a:r>
              <a:rPr lang="ko-KR" altLang="en-US" dirty="0" smtClean="0"/>
              <a:t>사랑은 인생의 최초가 되는 근본은 아닙니다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그것은 우리 마음속에 있는 신성하고도</a:t>
            </a:r>
            <a:br>
              <a:rPr lang="ko-KR" altLang="en-US" dirty="0" smtClean="0"/>
            </a:br>
            <a:r>
              <a:rPr lang="ko-KR" altLang="en-US" dirty="0" smtClean="0"/>
              <a:t>영적인 존재를 깨달음으로써 생기는 마음입니다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37. </a:t>
            </a:r>
            <a:r>
              <a:rPr lang="ko-KR" altLang="en-US" dirty="0" smtClean="0"/>
              <a:t>사랑은 한 남자나 여자를 많은 사람 중에서</a:t>
            </a:r>
            <a:br>
              <a:rPr lang="ko-KR" altLang="en-US" dirty="0" smtClean="0"/>
            </a:br>
            <a:r>
              <a:rPr lang="ko-KR" altLang="en-US" dirty="0" smtClean="0"/>
              <a:t>선택하고 그 이외의 사람을 절대로 돌아보지 않는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38. </a:t>
            </a:r>
            <a:r>
              <a:rPr lang="ko-KR" altLang="en-US" dirty="0" smtClean="0"/>
              <a:t>사랑을 함으로써 사람들은 단결하고 하나가 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또한 사람 각자에게 있는 보편적인 지성이 연합을 뒷받침해줄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39. </a:t>
            </a:r>
            <a:r>
              <a:rPr lang="ko-KR" altLang="en-US" dirty="0" smtClean="0"/>
              <a:t>사랑이란 자기 희생이다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그것은 우연에 의지하지 않는 유일한 행복이다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40. </a:t>
            </a:r>
            <a:r>
              <a:rPr lang="ko-KR" altLang="en-US" dirty="0" smtClean="0"/>
              <a:t>해야 할 것을 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모든 것은 타인의 행복을 위해서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동시에 특히 나의 행복을 위해서이다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41. </a:t>
            </a:r>
            <a:r>
              <a:rPr lang="ko-KR" altLang="en-US" dirty="0" smtClean="0"/>
              <a:t>행복은 인간을 이기주의자로 만든다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42. </a:t>
            </a:r>
            <a:r>
              <a:rPr lang="ko-KR" altLang="en-US" dirty="0" smtClean="0"/>
              <a:t>지식은 계속해서 변하기 때문에</a:t>
            </a:r>
            <a:br>
              <a:rPr lang="ko-KR" altLang="en-US" dirty="0" smtClean="0"/>
            </a:br>
            <a:r>
              <a:rPr lang="ko-KR" altLang="en-US" dirty="0" smtClean="0"/>
              <a:t>시간이 지남에 따라 믿음은 변할 수 있지만</a:t>
            </a:r>
            <a:br>
              <a:rPr lang="ko-KR" altLang="en-US" dirty="0" smtClean="0"/>
            </a:br>
            <a:r>
              <a:rPr lang="ko-KR" altLang="en-US" dirty="0" smtClean="0"/>
              <a:t>사랑은 영원하기 때문에 결코 변하지 않는 법입니다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43. </a:t>
            </a:r>
            <a:r>
              <a:rPr lang="ko-KR" altLang="en-US" dirty="0" smtClean="0"/>
              <a:t>다만 사랑하는 자만이 살아 있는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44. </a:t>
            </a:r>
            <a:r>
              <a:rPr lang="ko-KR" altLang="en-US" dirty="0" smtClean="0"/>
              <a:t>죽음의 공포보다 강한 것은 사랑의 감정이다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헤엄을 </a:t>
            </a:r>
            <a:r>
              <a:rPr lang="ko-KR" altLang="en-US" dirty="0" err="1" smtClean="0"/>
              <a:t>못치는</a:t>
            </a:r>
            <a:r>
              <a:rPr lang="ko-KR" altLang="en-US" dirty="0" smtClean="0"/>
              <a:t> 아버지가 물에 빠진 자식을 건지기 위해서</a:t>
            </a:r>
            <a:br>
              <a:rPr lang="ko-KR" altLang="en-US" dirty="0" smtClean="0"/>
            </a:br>
            <a:r>
              <a:rPr lang="ko-KR" altLang="en-US" dirty="0" smtClean="0"/>
              <a:t>물 속에 뛰어드는 것은 사랑의 감정이 시킨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사랑은 나 이외의 사람에 대한 행복을 위해서 발이 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인생사는 수많은 모습이 있지만 그것을 해결할 길은 오직 사랑뿐이다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사랑은 나 자신을 위해서는 약하고 남을 위해서는 강하다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45. </a:t>
            </a:r>
            <a:r>
              <a:rPr lang="ko-KR" altLang="en-US" dirty="0" smtClean="0"/>
              <a:t>한 해의 가장 큰 행복은 </a:t>
            </a:r>
            <a:endParaRPr lang="en-US" altLang="ko-KR" dirty="0" smtClean="0"/>
          </a:p>
          <a:p>
            <a:r>
              <a:rPr lang="ko-KR" altLang="en-US" dirty="0" smtClean="0"/>
              <a:t>한 해의 마지막에서</a:t>
            </a:r>
            <a:br>
              <a:rPr lang="ko-KR" altLang="en-US" dirty="0" smtClean="0"/>
            </a:br>
            <a:r>
              <a:rPr lang="ko-KR" altLang="en-US" dirty="0" smtClean="0"/>
              <a:t>그 해의 처음보다 </a:t>
            </a:r>
            <a:endParaRPr lang="en-US" altLang="ko-KR" dirty="0" smtClean="0"/>
          </a:p>
          <a:p>
            <a:r>
              <a:rPr lang="ko-KR" altLang="en-US" dirty="0" smtClean="0"/>
              <a:t>훨씬 나아진 자신을 느낄 때이다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46. </a:t>
            </a:r>
            <a:r>
              <a:rPr lang="ko-KR" altLang="en-US" dirty="0" smtClean="0"/>
              <a:t>사랑이란 자기희생입니다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이것은 우연에  의존하지 않는 </a:t>
            </a:r>
            <a:endParaRPr lang="en-US" altLang="ko-KR" dirty="0" smtClean="0"/>
          </a:p>
          <a:p>
            <a:r>
              <a:rPr lang="ko-KR" altLang="en-US" dirty="0" smtClean="0"/>
              <a:t>유일한 행복입니다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◆ </a:t>
            </a:r>
            <a:r>
              <a:rPr lang="en-US" altLang="ko-KR" dirty="0" smtClean="0"/>
              <a:t>'</a:t>
            </a:r>
            <a:r>
              <a:rPr lang="ko-KR" altLang="en-US" dirty="0" smtClean="0"/>
              <a:t>현명함</a:t>
            </a:r>
            <a:r>
              <a:rPr lang="en-US" altLang="ko-KR" dirty="0" smtClean="0"/>
              <a:t>' &amp; '</a:t>
            </a:r>
            <a:r>
              <a:rPr lang="ko-KR" altLang="en-US" dirty="0" smtClean="0"/>
              <a:t>지혜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관한 명언들 ◆</a:t>
            </a:r>
            <a:br>
              <a:rPr lang="ko-KR" altLang="en-US" dirty="0" smtClean="0"/>
            </a:br>
            <a:r>
              <a:rPr lang="en-US" altLang="ko-KR" dirty="0" smtClean="0"/>
              <a:t>47. </a:t>
            </a:r>
            <a:r>
              <a:rPr lang="ko-KR" altLang="en-US" dirty="0" smtClean="0"/>
              <a:t>현명하고자 한다면 현명하게 질문을 하는 방법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err="1" smtClean="0"/>
              <a:t>주의깊게</a:t>
            </a:r>
            <a:r>
              <a:rPr lang="ko-KR" altLang="en-US" dirty="0" smtClean="0"/>
              <a:t> 듣는 태도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더 이상 할 말이 없을 때</a:t>
            </a:r>
            <a:br>
              <a:rPr lang="ko-KR" altLang="en-US" dirty="0" smtClean="0"/>
            </a:br>
            <a:r>
              <a:rPr lang="ko-KR" altLang="en-US" dirty="0" smtClean="0"/>
              <a:t>말을 그치는 방법을 알아야만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48. </a:t>
            </a:r>
            <a:r>
              <a:rPr lang="ko-KR" altLang="en-US" dirty="0" smtClean="0"/>
              <a:t>현명한 사람은</a:t>
            </a:r>
            <a:br>
              <a:rPr lang="ko-KR" altLang="en-US" dirty="0" smtClean="0"/>
            </a:br>
            <a:r>
              <a:rPr lang="ko-KR" altLang="en-US" dirty="0" smtClean="0"/>
              <a:t>자신이 결코 현명하다고 생각하는 법이 없으며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나아가 자신에게</a:t>
            </a:r>
            <a:br>
              <a:rPr lang="ko-KR" altLang="en-US" dirty="0" smtClean="0"/>
            </a:br>
            <a:r>
              <a:rPr lang="ko-KR" altLang="en-US" dirty="0" smtClean="0"/>
              <a:t>신의 모습이 드러난다 하더라도 자신을 드러내지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49. </a:t>
            </a:r>
            <a:r>
              <a:rPr lang="ko-KR" altLang="en-US" dirty="0" smtClean="0"/>
              <a:t>나이가 어리고 생각이 짧을수록</a:t>
            </a:r>
            <a:br>
              <a:rPr lang="ko-KR" altLang="en-US" dirty="0" smtClean="0"/>
            </a:br>
            <a:r>
              <a:rPr lang="ko-KR" altLang="en-US" dirty="0" smtClean="0"/>
              <a:t>물질적이고 육체적인 삶이 최고라고 여기는 법이며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나이가 들고 지혜가 자랄수록</a:t>
            </a:r>
            <a:br>
              <a:rPr lang="ko-KR" altLang="en-US" dirty="0" smtClean="0"/>
            </a:br>
            <a:r>
              <a:rPr lang="ko-KR" altLang="en-US" dirty="0" smtClean="0"/>
              <a:t>정신적인 삶을 최고로 여기는 법이다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50. </a:t>
            </a:r>
            <a:r>
              <a:rPr lang="ko-KR" altLang="en-US" dirty="0" smtClean="0"/>
              <a:t>수로를 관통함으로써 양쪽의 물이 똑같아지는 것처럼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지혜의 속성 가운데 현자의 지혜가 무지한 자의 지혜로 가는 것이 있다면</a:t>
            </a:r>
            <a:br>
              <a:rPr lang="ko-KR" altLang="en-US" dirty="0" smtClean="0"/>
            </a:br>
            <a:r>
              <a:rPr lang="ko-KR" altLang="en-US" dirty="0" smtClean="0"/>
              <a:t>정말이지 그보다 좋은 일은 없을 것입니다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문제는</a:t>
            </a:r>
            <a:br>
              <a:rPr lang="ko-KR" altLang="en-US" dirty="0" smtClean="0"/>
            </a:br>
            <a:r>
              <a:rPr lang="ko-KR" altLang="en-US" dirty="0" smtClean="0"/>
              <a:t>지혜는 스스로 헤아려야 한다는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곧 지혜란 스스로 애쓰고 얻어지는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51. </a:t>
            </a:r>
            <a:r>
              <a:rPr lang="ko-KR" altLang="en-US" dirty="0" smtClean="0"/>
              <a:t>지혜는 정신적인 생활 곧 자신과의 외로운 교감을 통해서</a:t>
            </a:r>
            <a:br>
              <a:rPr lang="ko-KR" altLang="en-US" dirty="0" smtClean="0"/>
            </a:br>
            <a:r>
              <a:rPr lang="ko-KR" altLang="en-US" dirty="0" smtClean="0"/>
              <a:t>얻어질 뿐만 아니라 남들과의 교통을 통해서도 얻어지기도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52. </a:t>
            </a:r>
            <a:r>
              <a:rPr lang="ko-KR" altLang="en-US" dirty="0" smtClean="0"/>
              <a:t>사람이 깊은 지혜를 갖고 있으면 있을수록</a:t>
            </a:r>
            <a:br>
              <a:rPr lang="ko-KR" altLang="en-US" dirty="0" smtClean="0"/>
            </a:br>
            <a:r>
              <a:rPr lang="ko-KR" altLang="en-US" dirty="0" smtClean="0"/>
              <a:t>자기의 생각을 나타내는 그의 말은 더욱 더 단순하게 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말은 사상의 표현이다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53. </a:t>
            </a:r>
            <a:r>
              <a:rPr lang="ko-KR" altLang="en-US" dirty="0" smtClean="0"/>
              <a:t>인류가 어디를 향해 가고 있는가 우리 인간은 알 수 없습니다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따라서 자신이 가야만 할 길 곧 자기 완성을 향하여 가는 길임을</a:t>
            </a:r>
            <a:br>
              <a:rPr lang="ko-KR" altLang="en-US" dirty="0" smtClean="0"/>
            </a:br>
            <a:r>
              <a:rPr lang="ko-KR" altLang="en-US" dirty="0" smtClean="0"/>
              <a:t>아는 사람이야말로 가장 지혜로운 사람입니다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54. </a:t>
            </a:r>
            <a:r>
              <a:rPr lang="ko-KR" altLang="en-US" dirty="0" smtClean="0"/>
              <a:t>지혜는 순수하기 이를 데 없는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지혜를 얻게 되면 영혼이 평안함을 느낄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b="1" u="sng" dirty="0" smtClean="0">
                <a:hlinkClick r:id="rId2"/>
              </a:rPr>
              <a:t>Charlie Chaplin</a:t>
            </a:r>
            <a:r>
              <a:rPr lang="en-US" altLang="ko-KR" u="sng" dirty="0" smtClean="0">
                <a:hlinkClick r:id="rId2"/>
              </a:rPr>
              <a:t> - Wikipedia, the free encyclopedia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3"/>
              </a:rPr>
              <a:t>Charlie Chaplin</a:t>
            </a:r>
            <a:r>
              <a:rPr lang="en-US" altLang="ko-KR" u="sng" dirty="0" smtClean="0">
                <a:hlinkClick r:id="rId3"/>
              </a:rPr>
              <a:t> Archive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4"/>
              </a:rPr>
              <a:t>Charlie Chaplin</a:t>
            </a:r>
            <a:r>
              <a:rPr lang="en-US" altLang="ko-KR" u="sng" dirty="0" smtClean="0">
                <a:hlinkClick r:id="rId4"/>
              </a:rPr>
              <a:t> : Official Website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5"/>
              </a:rPr>
              <a:t>Charlie Chaplin</a:t>
            </a:r>
            <a:r>
              <a:rPr lang="en-US" altLang="ko-KR" u="sng" dirty="0" smtClean="0">
                <a:hlinkClick r:id="rId5"/>
              </a:rPr>
              <a:t> : Overview of His Life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6"/>
              </a:rPr>
              <a:t>Charlie Chaplin</a:t>
            </a:r>
            <a:r>
              <a:rPr lang="en-US" altLang="ko-KR" u="sng" dirty="0" smtClean="0">
                <a:hlinkClick r:id="rId6"/>
              </a:rPr>
              <a:t>: Biography from Answers.com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7"/>
              </a:rPr>
              <a:t>Charlie</a:t>
            </a:r>
            <a:r>
              <a:rPr lang="en-US" altLang="ko-KR" u="sng" dirty="0" smtClean="0">
                <a:hlinkClick r:id="rId7"/>
              </a:rPr>
              <a:t>-</a:t>
            </a:r>
            <a:r>
              <a:rPr lang="en-US" altLang="ko-KR" b="1" u="sng" dirty="0" smtClean="0">
                <a:hlinkClick r:id="rId7"/>
              </a:rPr>
              <a:t>Chaplin</a:t>
            </a:r>
            <a:r>
              <a:rPr lang="en-US" altLang="ko-KR" u="sng" dirty="0" smtClean="0">
                <a:hlinkClick r:id="rId7"/>
              </a:rPr>
              <a:t>.net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55. </a:t>
            </a:r>
            <a:r>
              <a:rPr lang="ko-KR" altLang="en-US" dirty="0" smtClean="0"/>
              <a:t>지혜는 헤아릴 수 없습니다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지혜에 가까이 가면 갈수록 지혜는 더욱 삶에 중요하게 다가오기 때문입니다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지혜로운 우리의 삶은 시시각각 좋은 모습으로 변하는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56. </a:t>
            </a:r>
            <a:r>
              <a:rPr lang="ko-KR" altLang="en-US" dirty="0" smtClean="0"/>
              <a:t>인생의 목적과 그것을 성취하는 방법을 깨닫는 것이</a:t>
            </a:r>
            <a:br>
              <a:rPr lang="ko-KR" altLang="en-US" dirty="0" smtClean="0"/>
            </a:br>
            <a:r>
              <a:rPr lang="ko-KR" altLang="en-US" dirty="0" smtClean="0"/>
              <a:t>바로 지혜입니다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57. </a:t>
            </a:r>
            <a:r>
              <a:rPr lang="ko-KR" altLang="en-US" dirty="0" smtClean="0"/>
              <a:t>내가 </a:t>
            </a:r>
            <a:r>
              <a:rPr lang="en-US" altLang="ko-KR" dirty="0" smtClean="0"/>
              <a:t>'</a:t>
            </a:r>
            <a:r>
              <a:rPr lang="ko-KR" altLang="en-US" dirty="0" smtClean="0"/>
              <a:t>무엇을 할 것인가</a:t>
            </a:r>
            <a:r>
              <a:rPr lang="en-US" altLang="ko-KR" dirty="0" smtClean="0"/>
              <a:t>'</a:t>
            </a:r>
            <a:r>
              <a:rPr lang="ko-KR" altLang="en-US" dirty="0" smtClean="0"/>
              <a:t>라는 문제에 대하여</a:t>
            </a:r>
            <a:br>
              <a:rPr lang="ko-KR" altLang="en-US" dirty="0" smtClean="0"/>
            </a:br>
            <a:r>
              <a:rPr lang="ko-KR" altLang="en-US" dirty="0" smtClean="0"/>
              <a:t>발견한 대답은 다음과 같다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첫째 자기 자신에게 거짓말을 하지 말 것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만일 나의 지금의 이 생활이 이성이 계시하는 참다운 길에서</a:t>
            </a:r>
            <a:br>
              <a:rPr lang="ko-KR" altLang="en-US" dirty="0" smtClean="0"/>
            </a:br>
            <a:r>
              <a:rPr lang="ko-KR" altLang="en-US" dirty="0" smtClean="0"/>
              <a:t>멀리 떨어져 있다 하더라도 진리를 두려워하지 말 것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둘째 다른 사람에 대한 나의 정의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우월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특권을 거부하고</a:t>
            </a:r>
            <a:br>
              <a:rPr lang="ko-KR" altLang="en-US" dirty="0" smtClean="0"/>
            </a:br>
            <a:r>
              <a:rPr lang="ko-KR" altLang="en-US" dirty="0" smtClean="0"/>
              <a:t>자신이 유죄함을 인정할 것</a:t>
            </a:r>
            <a:r>
              <a:rPr lang="en-US" altLang="ko-KR" dirty="0" smtClean="0"/>
              <a:t>,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셋째 자기의 </a:t>
            </a:r>
            <a:r>
              <a:rPr lang="ko-KR" altLang="en-US" dirty="0" err="1" smtClean="0"/>
              <a:t>전존재를</a:t>
            </a:r>
            <a:r>
              <a:rPr lang="ko-KR" altLang="en-US" dirty="0" smtClean="0"/>
              <a:t> 움직임으로써 의심할 수 없는</a:t>
            </a:r>
            <a:br>
              <a:rPr lang="ko-KR" altLang="en-US" dirty="0" smtClean="0"/>
            </a:br>
            <a:r>
              <a:rPr lang="ko-KR" altLang="en-US" dirty="0" smtClean="0"/>
              <a:t>영원불멸의 인간의 계율을 실행할 것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어떠한 노동도 부끄러워하지 않고</a:t>
            </a:r>
            <a:br>
              <a:rPr lang="ko-KR" altLang="en-US" dirty="0" smtClean="0"/>
            </a:br>
            <a:r>
              <a:rPr lang="ko-KR" altLang="en-US" dirty="0" smtClean="0"/>
              <a:t>자기와 다른 사람의 생명을 유지하기 위하여 자연계와 싸울 것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◆ </a:t>
            </a:r>
            <a:r>
              <a:rPr lang="en-US" altLang="ko-KR" dirty="0" smtClean="0"/>
              <a:t>'</a:t>
            </a:r>
            <a:r>
              <a:rPr lang="ko-KR" altLang="en-US" dirty="0" smtClean="0"/>
              <a:t>지식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관한 명언들 ◆</a:t>
            </a:r>
            <a:br>
              <a:rPr lang="ko-KR" altLang="en-US" dirty="0" smtClean="0"/>
            </a:br>
            <a:r>
              <a:rPr lang="en-US" altLang="ko-KR" dirty="0" smtClean="0"/>
              <a:t>58. </a:t>
            </a:r>
            <a:r>
              <a:rPr lang="ko-KR" altLang="en-US" dirty="0" smtClean="0"/>
              <a:t>평범한 지식을 산더미처럼 쌓는 것보다</a:t>
            </a:r>
            <a:br>
              <a:rPr lang="ko-KR" altLang="en-US" dirty="0" smtClean="0"/>
            </a:br>
            <a:r>
              <a:rPr lang="ko-KR" altLang="en-US" dirty="0" smtClean="0"/>
              <a:t>삶에 필요한 지식을 조금 아는 것이 현명한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59. </a:t>
            </a:r>
            <a:r>
              <a:rPr lang="ko-KR" altLang="en-US" dirty="0" smtClean="0"/>
              <a:t>좋은 말은 언제나 단순하며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언제나 만인에게 이해되며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그리고 언제나 합리적이다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60. </a:t>
            </a:r>
            <a:r>
              <a:rPr lang="ko-KR" altLang="en-US" dirty="0" smtClean="0"/>
              <a:t>단순히 암기해서 얻은 지식은 지식이 아니며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부단히 노력해서 얻은 지식만이 진정한 지식이다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61. </a:t>
            </a:r>
            <a:r>
              <a:rPr lang="ko-KR" altLang="en-US" dirty="0" smtClean="0"/>
              <a:t>진정한 지식에서 가장 해로운 것은</a:t>
            </a:r>
            <a:br>
              <a:rPr lang="ko-KR" altLang="en-US" dirty="0" smtClean="0"/>
            </a:br>
            <a:r>
              <a:rPr lang="ko-KR" altLang="en-US" dirty="0" smtClean="0"/>
              <a:t>충분히 뚜렷하지 못한 말이나 해석을 구사하는 일이다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흔히 학자라고 오인되고 있는 사람들은</a:t>
            </a:r>
            <a:br>
              <a:rPr lang="ko-KR" altLang="en-US" dirty="0" smtClean="0"/>
            </a:br>
            <a:r>
              <a:rPr lang="ko-KR" altLang="en-US" dirty="0" smtClean="0"/>
              <a:t>애매한 해석 때문에 </a:t>
            </a:r>
            <a:r>
              <a:rPr lang="ko-KR" altLang="en-US" dirty="0" err="1" smtClean="0"/>
              <a:t>뚜렷치</a:t>
            </a:r>
            <a:r>
              <a:rPr lang="ko-KR" altLang="en-US" dirty="0" smtClean="0"/>
              <a:t> 못한 가공적인 말을 짜냄으로써</a:t>
            </a:r>
            <a:br>
              <a:rPr lang="ko-KR" altLang="en-US" dirty="0" smtClean="0"/>
            </a:br>
            <a:r>
              <a:rPr lang="ko-KR" altLang="en-US" dirty="0" smtClean="0"/>
              <a:t>그러한 해로운 일을 굳이 범하고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62. </a:t>
            </a:r>
            <a:r>
              <a:rPr lang="ko-KR" altLang="en-US" dirty="0" smtClean="0"/>
              <a:t>언어는 사상의 표현이어서 인간과 인간을 결합시키거나</a:t>
            </a:r>
            <a:br>
              <a:rPr lang="ko-KR" altLang="en-US" dirty="0" smtClean="0"/>
            </a:br>
            <a:r>
              <a:rPr lang="ko-KR" altLang="en-US" dirty="0" smtClean="0"/>
              <a:t>이간시키거나 할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그러므로 말은 신중히 다루어야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63. </a:t>
            </a:r>
            <a:r>
              <a:rPr lang="ko-KR" altLang="en-US" dirty="0" smtClean="0"/>
              <a:t>지식은 기억력에 의해서가 아니라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자기 사상의 노력에 의해서 획득되었을 때에만 지식일 수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64. </a:t>
            </a:r>
            <a:r>
              <a:rPr lang="ko-KR" altLang="en-US" dirty="0" smtClean="0"/>
              <a:t>지식이 무조건 좋은 것이라고 한다면</a:t>
            </a:r>
            <a:br>
              <a:rPr lang="ko-KR" altLang="en-US" dirty="0" smtClean="0"/>
            </a:br>
            <a:r>
              <a:rPr lang="ko-KR" altLang="en-US" dirty="0" smtClean="0"/>
              <a:t>지식을 추구하는 것은 유익한 것일 겁니다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잘못된 수많은 지식이 좋게 포장되어</a:t>
            </a:r>
            <a:br>
              <a:rPr lang="ko-KR" altLang="en-US" dirty="0" smtClean="0"/>
            </a:br>
            <a:r>
              <a:rPr lang="ko-KR" altLang="en-US" dirty="0" smtClean="0"/>
              <a:t>유익한 지식처럼 보입니다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필요로 하는 지식을</a:t>
            </a:r>
            <a:br>
              <a:rPr lang="ko-KR" altLang="en-US" dirty="0" smtClean="0"/>
            </a:br>
            <a:r>
              <a:rPr lang="ko-KR" altLang="en-US" dirty="0" smtClean="0"/>
              <a:t>신중하고도 꼼꼼하게 헤아려야만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65. </a:t>
            </a:r>
            <a:r>
              <a:rPr lang="ko-KR" altLang="en-US" dirty="0" smtClean="0"/>
              <a:t>총명하면 총명할수록</a:t>
            </a:r>
            <a:br>
              <a:rPr lang="ko-KR" altLang="en-US" dirty="0" smtClean="0"/>
            </a:br>
            <a:r>
              <a:rPr lang="ko-KR" altLang="en-US" dirty="0" smtClean="0"/>
              <a:t>자신의 사상을 표현하는 말은 더더욱 단순해진다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'</a:t>
            </a:r>
            <a:r>
              <a:rPr lang="ko-KR" altLang="en-US" dirty="0" smtClean="0"/>
              <a:t>삶과 죽음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관한 명언들 ◆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66. </a:t>
            </a:r>
            <a:r>
              <a:rPr lang="ko-KR" altLang="en-US" dirty="0" smtClean="0"/>
              <a:t>삶은 끊임없는 기쁨일 수 있고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또한 항시 그러해야만 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67. </a:t>
            </a:r>
            <a:r>
              <a:rPr lang="ko-KR" altLang="en-US" dirty="0" smtClean="0"/>
              <a:t>삶을 깊이 이해하면 할수록</a:t>
            </a:r>
            <a:br>
              <a:rPr lang="ko-KR" altLang="en-US" dirty="0" smtClean="0"/>
            </a:br>
            <a:r>
              <a:rPr lang="ko-KR" altLang="en-US" dirty="0" smtClean="0"/>
              <a:t>죽음으로 인한 슬픔은 그만큼 줄어들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68. </a:t>
            </a:r>
            <a:r>
              <a:rPr lang="ko-KR" altLang="en-US" dirty="0" smtClean="0"/>
              <a:t>삶의 기본 원칙은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악한 행위를 금하고</a:t>
            </a:r>
            <a:br>
              <a:rPr lang="ko-KR" altLang="en-US" dirty="0" smtClean="0"/>
            </a:br>
            <a:r>
              <a:rPr lang="ko-KR" altLang="en-US" dirty="0" smtClean="0"/>
              <a:t>믿고 따를 인생의 길을 보여줍니다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하지만 쓸데없는 수많은 지식은</a:t>
            </a:r>
            <a:br>
              <a:rPr lang="ko-KR" altLang="en-US" dirty="0" smtClean="0"/>
            </a:br>
            <a:r>
              <a:rPr lang="ko-KR" altLang="en-US" dirty="0" smtClean="0"/>
              <a:t>알량한 자존심만 키우게 할뿐만 아니라</a:t>
            </a:r>
            <a:br>
              <a:rPr lang="ko-KR" altLang="en-US" dirty="0" smtClean="0"/>
            </a:br>
            <a:r>
              <a:rPr lang="ko-KR" altLang="en-US" dirty="0" smtClean="0"/>
              <a:t>삶의 기본 원칙을 깨닫지 못하게 할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69. </a:t>
            </a:r>
            <a:r>
              <a:rPr lang="ko-KR" altLang="en-US" dirty="0" smtClean="0"/>
              <a:t>죽어가는 사람의 행동은 사람들에 대해서 위대한 힘을 갖는다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그러므로 훌륭하게 산다는 것은 참으로 중대한 일이지만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한편으로 훌륭하게 죽는다는 것은 거의 그에 못지않게 중대한 일이다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70. </a:t>
            </a:r>
            <a:r>
              <a:rPr lang="ko-KR" altLang="en-US" dirty="0" smtClean="0"/>
              <a:t>죽음을 망각한 생활과 죽음이 시시각각으로 다가옴을</a:t>
            </a:r>
            <a:br>
              <a:rPr lang="ko-KR" altLang="en-US" dirty="0" smtClean="0"/>
            </a:br>
            <a:r>
              <a:rPr lang="ko-KR" altLang="en-US" dirty="0" smtClean="0"/>
              <a:t>의식한 생활과는 두 개의 서로 완전히 다른 상태이다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전자는 동물의 상태에 가깝고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후자는 신의 상태에 가깝다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71. </a:t>
            </a:r>
            <a:r>
              <a:rPr lang="ko-KR" altLang="en-US" dirty="0" smtClean="0"/>
              <a:t>죽음의 공포는 사람들이 그들의 잘못된 관념에 의해 국한된</a:t>
            </a:r>
            <a:br>
              <a:rPr lang="ko-KR" altLang="en-US" dirty="0" smtClean="0"/>
            </a:br>
            <a:r>
              <a:rPr lang="ko-KR" altLang="en-US" dirty="0" smtClean="0"/>
              <a:t>삶의 작은 부분을 인생이라고 착각하는 데에서 비롯된다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72. </a:t>
            </a:r>
            <a:r>
              <a:rPr lang="ko-KR" altLang="en-US" dirty="0" smtClean="0"/>
              <a:t>생은 사멸할 수 없는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생은 시간과 공간을 초월한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그러므로 죽음은 한갓 생의 형식을 바꾸어 놓을 수 있는데 지나지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이승에 있어서 나타난 생의 형체를 중절시킬 수가 있을 뿐인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73. </a:t>
            </a:r>
            <a:r>
              <a:rPr lang="ko-KR" altLang="en-US" dirty="0" smtClean="0"/>
              <a:t>죽음 그것은 우리의 영혼을 덮어씌우고 있는 바깥 껍질의 변화다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바깥 껍질과 그 속에 있는 </a:t>
            </a:r>
            <a:r>
              <a:rPr lang="ko-KR" altLang="en-US" dirty="0" err="1" smtClean="0"/>
              <a:t>알맹이와를</a:t>
            </a:r>
            <a:r>
              <a:rPr lang="ko-KR" altLang="en-US" dirty="0" smtClean="0"/>
              <a:t> 혼동해서는 </a:t>
            </a:r>
            <a:r>
              <a:rPr lang="ko-KR" altLang="en-US" dirty="0" err="1" smtClean="0"/>
              <a:t>안된다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74. </a:t>
            </a:r>
            <a:r>
              <a:rPr lang="ko-KR" altLang="en-US" dirty="0" smtClean="0"/>
              <a:t>죽음을 두려워하는 것은 죽음이 그들에게 공허와 암흑을 제시해 주기 때문이다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그들이 공허와 암흑을 보는 것은 참된 생명을 모르기 때문이다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75. ‘</a:t>
            </a:r>
            <a:r>
              <a:rPr lang="ko-KR" altLang="en-US" dirty="0" smtClean="0"/>
              <a:t>죽이지 마라’라는 말은 비단 </a:t>
            </a:r>
            <a:r>
              <a:rPr lang="ko-KR" altLang="en-US" dirty="0" err="1" smtClean="0"/>
              <a:t>인간에게만이</a:t>
            </a:r>
            <a:r>
              <a:rPr lang="ko-KR" altLang="en-US" dirty="0" smtClean="0"/>
              <a:t> 아니라</a:t>
            </a:r>
            <a:br>
              <a:rPr lang="ko-KR" altLang="en-US" dirty="0" smtClean="0"/>
            </a:br>
            <a:r>
              <a:rPr lang="ko-KR" altLang="en-US" dirty="0" smtClean="0"/>
              <a:t>모든 생명 있는 것에 대해서 일컬어진 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이 훈계는 돌에 새겨지기 전에 이미 인간의 마음에 새겨진 것이었다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◆ </a:t>
            </a:r>
            <a:r>
              <a:rPr lang="en-US" altLang="ko-KR" dirty="0" smtClean="0"/>
              <a:t>'</a:t>
            </a:r>
            <a:r>
              <a:rPr lang="ko-KR" altLang="en-US" dirty="0" smtClean="0"/>
              <a:t>종교</a:t>
            </a:r>
            <a:r>
              <a:rPr lang="en-US" altLang="ko-KR" dirty="0" smtClean="0"/>
              <a:t>'</a:t>
            </a:r>
            <a:r>
              <a:rPr lang="ko-KR" altLang="en-US" dirty="0" smtClean="0"/>
              <a:t>에 관한 명언들 ◆</a:t>
            </a:r>
            <a:br>
              <a:rPr lang="ko-KR" altLang="en-US" dirty="0" smtClean="0"/>
            </a:br>
            <a:r>
              <a:rPr lang="en-US" altLang="ko-KR" dirty="0" smtClean="0"/>
              <a:t>76. </a:t>
            </a:r>
            <a:r>
              <a:rPr lang="ko-KR" altLang="en-US" dirty="0" smtClean="0"/>
              <a:t>내가 진정으로 따르는 신앙은</a:t>
            </a:r>
            <a:br>
              <a:rPr lang="ko-KR" altLang="en-US" dirty="0" smtClean="0"/>
            </a:br>
            <a:r>
              <a:rPr lang="ko-KR" altLang="en-US" dirty="0" smtClean="0"/>
              <a:t>모든 살아있는 것들을 사랑하는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77. </a:t>
            </a:r>
            <a:r>
              <a:rPr lang="ko-KR" altLang="en-US" dirty="0" smtClean="0"/>
              <a:t>자신 속에서만 신을 인식할 수가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자신 속에서 신을 발견하지 못하는 한</a:t>
            </a:r>
            <a:br>
              <a:rPr lang="ko-KR" altLang="en-US" dirty="0" smtClean="0"/>
            </a:br>
            <a:r>
              <a:rPr lang="ko-KR" altLang="en-US" dirty="0" smtClean="0"/>
              <a:t>신은 어디에서도 발견되지 않을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78. </a:t>
            </a:r>
            <a:r>
              <a:rPr lang="ko-KR" altLang="en-US" dirty="0" smtClean="0"/>
              <a:t>진리란 기쁨일 뿐만 아니라 폭력보다도 강합니다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진리의 삶을 추구하십시오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그것은 항상 우리가 당연히 할 일과 당연히 하지 말아야 할 일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그리고 하던 가운데도 그쳐야만 할 일을 보여줍니다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위인 </a:t>
            </a:r>
            <a:r>
              <a:rPr lang="en-US" altLang="ko-KR" dirty="0" smtClean="0"/>
              <a:t>CEO </a:t>
            </a:r>
            <a:r>
              <a:rPr lang="ko-KR" altLang="en-US" dirty="0" smtClean="0"/>
              <a:t>명언벤치마킹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학습코칭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명언 </a:t>
            </a:r>
            <a:r>
              <a:rPr lang="ko-KR" altLang="en-US" dirty="0" err="1" smtClean="0"/>
              <a:t>물음말가꾸기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>
                          <a:solidFill>
                            <a:srgbClr val="002060"/>
                          </a:solidFill>
                          <a:hlinkClick r:id="rId2"/>
                        </a:rPr>
                        <a:t>나폴레옹명언</a:t>
                      </a:r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br>
                        <a:rPr lang="ko-KR" altLang="en-US" sz="2000" dirty="0" smtClean="0">
                          <a:solidFill>
                            <a:srgbClr val="002060"/>
                          </a:solidFill>
                        </a:rPr>
                      </a:br>
                      <a:endParaRPr lang="en-US" altLang="ko-KR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latinLnBrk="1"/>
                      <a:r>
                        <a:rPr lang="en-US" altLang="ko-KR" sz="2000" dirty="0" smtClean="0">
                          <a:solidFill>
                            <a:srgbClr val="002060"/>
                          </a:solidFill>
                          <a:hlinkClick r:id="rId2"/>
                        </a:rPr>
                        <a:t>http://park8585.blog125.fc2.com/blog-entry-2.html</a:t>
                      </a:r>
                      <a:endParaRPr lang="en-US" altLang="ko-KR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latinLnBrk="1"/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3"/>
                        </a:rPr>
                        <a:t>인생</a:t>
                      </a:r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4"/>
                        </a:rPr>
                        <a:t>아인슈타인</a:t>
                      </a:r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dirty="0" smtClean="0">
                          <a:solidFill>
                            <a:srgbClr val="002060"/>
                          </a:solidFill>
                          <a:hlinkClick r:id="rId5"/>
                        </a:rPr>
                        <a:t>CEO</a:t>
                      </a:r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5"/>
                        </a:rPr>
                        <a:t>좌우명</a:t>
                      </a:r>
                      <a:endParaRPr lang="en-US" altLang="ko-KR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latinLnBrk="1"/>
                      <a:endParaRPr lang="en-US" altLang="ko-KR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latinLnBrk="1"/>
                      <a:r>
                        <a:rPr lang="en-US" altLang="ko-KR" sz="2000" dirty="0" smtClean="0">
                          <a:solidFill>
                            <a:srgbClr val="002060"/>
                          </a:solidFill>
                          <a:hlinkClick r:id="rId5"/>
                        </a:rPr>
                        <a:t>http://park8585.blog125.fc2.com/blog-entry-112.html</a:t>
                      </a:r>
                      <a:endParaRPr lang="en-US" altLang="ko-KR" sz="2000" dirty="0" smtClean="0">
                        <a:solidFill>
                          <a:srgbClr val="002060"/>
                        </a:solidFill>
                      </a:endParaRPr>
                    </a:p>
                    <a:p>
                      <a:pPr latinLnBrk="1"/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6"/>
                        </a:rPr>
                        <a:t>맥아더</a:t>
                      </a:r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br>
                        <a:rPr lang="ko-KR" altLang="en-US" sz="2000" dirty="0" smtClean="0">
                          <a:solidFill>
                            <a:srgbClr val="002060"/>
                          </a:solidFill>
                        </a:rPr>
                      </a:br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7"/>
                        </a:rPr>
                        <a:t>슈바이처</a:t>
                      </a:r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8"/>
                        </a:rPr>
                        <a:t>괴테 명언</a:t>
                      </a:r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>
                          <a:solidFill>
                            <a:srgbClr val="002060"/>
                          </a:solidFill>
                          <a:hlinkClick r:id="rId9"/>
                        </a:rPr>
                        <a:t>빌게이츠</a:t>
                      </a:r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9"/>
                        </a:rPr>
                        <a:t> 명언</a:t>
                      </a:r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  <a:hlinkClick r:id="rId10"/>
                        </a:rPr>
                        <a:t>타고르</a:t>
                      </a:r>
                      <a:r>
                        <a:rPr lang="ko-KR" altLang="en-US" sz="20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ko-KR" altLang="en-US" sz="20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err="1" smtClean="0"/>
              <a:t>갈릴레이</a:t>
            </a:r>
            <a:r>
              <a:rPr lang="ko-KR" altLang="en-US" b="1" dirty="0" smtClean="0"/>
              <a:t>   뉴턴 융합벤치마킹   </a:t>
            </a:r>
            <a:r>
              <a:rPr lang="ko-KR" altLang="en-US" b="1" dirty="0" err="1" smtClean="0"/>
              <a:t>수학詩</a:t>
            </a:r>
            <a:r>
              <a:rPr lang="ko-KR" altLang="en-US" b="1" dirty="0" smtClean="0"/>
              <a:t> </a:t>
            </a:r>
            <a:endParaRPr lang="en-US" altLang="ko-KR" b="1" dirty="0" smtClean="0"/>
          </a:p>
          <a:p>
            <a:endParaRPr lang="en-US" altLang="ko-KR" b="1" dirty="0" smtClean="0"/>
          </a:p>
          <a:p>
            <a:r>
              <a:rPr lang="ko-KR" altLang="en-US" b="1" dirty="0" smtClean="0"/>
              <a:t>그래도 지구는 돌고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사과는 떨어집니다</a:t>
            </a:r>
            <a:endParaRPr lang="ko-KR" altLang="en-US" dirty="0" smtClean="0"/>
          </a:p>
          <a:p>
            <a:endParaRPr lang="ko-KR" altLang="en-US" b="1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79. </a:t>
            </a:r>
            <a:r>
              <a:rPr lang="ko-KR" altLang="en-US" dirty="0" smtClean="0"/>
              <a:t>진실되고 올바른 믿음을 전파해야 세계가 진보되는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누구에게나 신의 속성이 들어 있으며</a:t>
            </a:r>
            <a:br>
              <a:rPr lang="ko-KR" altLang="en-US" dirty="0" smtClean="0"/>
            </a:br>
            <a:r>
              <a:rPr lang="ko-KR" altLang="en-US" dirty="0" smtClean="0"/>
              <a:t>어느 누구든 신의 속성을 파괴시킬 수 없습니다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다시 말해 살인해서는 안 되는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80. </a:t>
            </a:r>
            <a:r>
              <a:rPr lang="ko-KR" altLang="en-US" dirty="0" smtClean="0"/>
              <a:t>뉘우치고 회개한다는 말은 모든 사람에게 자신이 악하며</a:t>
            </a:r>
            <a:br>
              <a:rPr lang="ko-KR" altLang="en-US" dirty="0" smtClean="0"/>
            </a:br>
            <a:r>
              <a:rPr lang="ko-KR" altLang="en-US" dirty="0" smtClean="0"/>
              <a:t>약하다는 것을 말합니다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또한 자기가 지은 모든 잘못된 행위를 인정하고</a:t>
            </a:r>
            <a:br>
              <a:rPr lang="ko-KR" altLang="en-US" dirty="0" smtClean="0"/>
            </a:br>
            <a:r>
              <a:rPr lang="ko-KR" altLang="en-US" dirty="0" smtClean="0"/>
              <a:t>영혼을 깨끗이 하며 신성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神性</a:t>
            </a:r>
            <a:r>
              <a:rPr lang="en-US" altLang="ko-KR" dirty="0" smtClean="0"/>
              <a:t>)</a:t>
            </a:r>
            <a:r>
              <a:rPr lang="ko-KR" altLang="en-US" dirty="0" smtClean="0"/>
              <a:t>을 받아들일 준비를 하는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81. </a:t>
            </a:r>
            <a:r>
              <a:rPr lang="ko-KR" altLang="en-US" dirty="0" smtClean="0"/>
              <a:t>참된 신앙은 교회를 필요로 하지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82. </a:t>
            </a:r>
            <a:r>
              <a:rPr lang="ko-KR" altLang="en-US" dirty="0" smtClean="0"/>
              <a:t>종교에 있어서의 가르침은 교육의 기초이다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그럼에도 불구하고 그리스도교의 세계에 있어서는</a:t>
            </a:r>
            <a:br>
              <a:rPr lang="ko-KR" altLang="en-US" dirty="0" smtClean="0"/>
            </a:br>
            <a:r>
              <a:rPr lang="ko-KR" altLang="en-US" dirty="0" smtClean="0"/>
              <a:t>그 누구도 믿지 않는 것이 가르쳐지고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그런데 아동들은</a:t>
            </a:r>
            <a:br>
              <a:rPr lang="ko-KR" altLang="en-US" dirty="0" smtClean="0"/>
            </a:br>
            <a:r>
              <a:rPr lang="ko-KR" altLang="en-US" dirty="0" smtClean="0"/>
              <a:t>통찰력이 뛰어나므로 그것을 꿰뚫어보고는</a:t>
            </a:r>
            <a:br>
              <a:rPr lang="ko-KR" altLang="en-US" dirty="0" smtClean="0"/>
            </a:br>
            <a:r>
              <a:rPr lang="ko-KR" altLang="en-US" dirty="0" smtClean="0"/>
              <a:t>자기네에게 가르쳐지는 것뿐만이 아니라</a:t>
            </a:r>
            <a:br>
              <a:rPr lang="ko-KR" altLang="en-US" dirty="0" smtClean="0"/>
            </a:br>
            <a:r>
              <a:rPr lang="ko-KR" altLang="en-US" dirty="0" smtClean="0"/>
              <a:t>자기네를 교육하는 사람들마저 믿지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83. </a:t>
            </a:r>
            <a:r>
              <a:rPr lang="ko-KR" altLang="en-US" dirty="0" smtClean="0"/>
              <a:t>사람들은 자칫 손으로 만질 수 있는 것만이 </a:t>
            </a:r>
            <a:endParaRPr lang="en-US" altLang="ko-KR" dirty="0" smtClean="0"/>
          </a:p>
          <a:p>
            <a:r>
              <a:rPr lang="ko-KR" altLang="en-US" dirty="0" smtClean="0"/>
              <a:t>존재한다고 생각하기 쉽다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실지로는 그 반대이다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볼 수도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들을 수도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만질 수도 없는 것만이</a:t>
            </a:r>
            <a:br>
              <a:rPr lang="ko-KR" altLang="en-US" dirty="0" smtClean="0"/>
            </a:br>
            <a:r>
              <a:rPr lang="ko-KR" altLang="en-US" dirty="0" smtClean="0"/>
              <a:t>말을 바꾸어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우리가 ‘나’ 즉 영혼이라고 </a:t>
            </a:r>
            <a:endParaRPr lang="en-US" altLang="ko-KR" dirty="0" smtClean="0"/>
          </a:p>
          <a:p>
            <a:r>
              <a:rPr lang="ko-KR" altLang="en-US" dirty="0" smtClean="0"/>
              <a:t>부르는 것만이 존재하는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84. </a:t>
            </a:r>
            <a:r>
              <a:rPr lang="ko-KR" altLang="en-US" dirty="0" smtClean="0"/>
              <a:t>인간은 육체로 사는 것이 아니라 영혼으로 산다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사람들이 만약 이것을 인식하여 육체가 아니라 </a:t>
            </a:r>
            <a:endParaRPr lang="en-US" altLang="ko-KR" dirty="0" smtClean="0"/>
          </a:p>
          <a:p>
            <a:r>
              <a:rPr lang="ko-KR" altLang="en-US" dirty="0" smtClean="0"/>
              <a:t>영혼에다 일생을 내맡긴다면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설사 쇠사슬에 묶이고 쇠문 속에 갇히더라도</a:t>
            </a:r>
            <a:br>
              <a:rPr lang="ko-KR" altLang="en-US" dirty="0" smtClean="0"/>
            </a:br>
            <a:r>
              <a:rPr lang="ko-KR" altLang="en-US" dirty="0" smtClean="0"/>
              <a:t>그는 역시 자유의 사람인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85. </a:t>
            </a:r>
            <a:r>
              <a:rPr lang="ko-KR" altLang="en-US" dirty="0" smtClean="0"/>
              <a:t>예수 그리스도의 가르침은 나이 어린 사람들조차</a:t>
            </a:r>
            <a:br>
              <a:rPr lang="ko-KR" altLang="en-US" dirty="0" smtClean="0"/>
            </a:br>
            <a:r>
              <a:rPr lang="ko-KR" altLang="en-US" dirty="0" smtClean="0"/>
              <a:t>그 참뜻을 이해할 수 있는 알기 쉬운 가르침이다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다만 그리스도교도인 체하거나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그렇게 자칭하면서도</a:t>
            </a:r>
            <a:br>
              <a:rPr lang="ko-KR" altLang="en-US" dirty="0" smtClean="0"/>
            </a:br>
            <a:r>
              <a:rPr lang="ko-KR" altLang="en-US" dirty="0" smtClean="0"/>
              <a:t>실제로는 그렇지 않은 사람들만이 이를 이해하지 못한다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86. </a:t>
            </a:r>
            <a:r>
              <a:rPr lang="ko-KR" altLang="en-US" dirty="0" smtClean="0"/>
              <a:t>하루도 빠짐없이 기도하는 것이 좋습니다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마음이 정리되지 않으면 기도하지 않는 것이 좋습니다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왜냐하면 기도는 단순히 혀로 하는 것이 아니라</a:t>
            </a:r>
            <a:br>
              <a:rPr lang="ko-KR" altLang="en-US" dirty="0" smtClean="0"/>
            </a:br>
            <a:r>
              <a:rPr lang="ko-KR" altLang="en-US" dirty="0" smtClean="0"/>
              <a:t>가슴으로 하는 것이기 때문이다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87. </a:t>
            </a:r>
            <a:r>
              <a:rPr lang="ko-KR" altLang="en-US" dirty="0" smtClean="0"/>
              <a:t>참된 종교란 인간이 그들을 둘러싼 무한의 큰 생명에 대하여</a:t>
            </a:r>
            <a:br>
              <a:rPr lang="ko-KR" altLang="en-US" dirty="0" smtClean="0"/>
            </a:br>
            <a:r>
              <a:rPr lang="ko-KR" altLang="en-US" dirty="0" smtClean="0"/>
              <a:t>그들의 생활을 이 큰 무한에 결합시켜 그것에 의해서</a:t>
            </a:r>
            <a:br>
              <a:rPr lang="ko-KR" altLang="en-US" dirty="0" smtClean="0"/>
            </a:br>
            <a:r>
              <a:rPr lang="ko-KR" altLang="en-US" dirty="0" smtClean="0"/>
              <a:t>자기의 행위를 지도한다는 관계를 확립한다는 사실이다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88. </a:t>
            </a:r>
            <a:r>
              <a:rPr lang="ko-KR" altLang="en-US" dirty="0" smtClean="0"/>
              <a:t>순간마다 신의 존재를 의심하지 않는 신자는 없을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사실 의심하는 것은 나쁜 것이 아닙니다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오히려 그와는 달리</a:t>
            </a:r>
            <a:br>
              <a:rPr lang="ko-KR" altLang="en-US" dirty="0" smtClean="0"/>
            </a:br>
            <a:r>
              <a:rPr lang="ko-KR" altLang="en-US" dirty="0" smtClean="0"/>
              <a:t>그렇게 함으로써 우리는 신을 더욱더 헤아리게 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89. </a:t>
            </a:r>
            <a:r>
              <a:rPr lang="ko-KR" altLang="en-US" dirty="0" smtClean="0"/>
              <a:t>이 세상에 죽음만큼 확실한 것은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그런데 사람들은 겨우살이 준비하면서도 죽음은 준비하지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◆ </a:t>
            </a:r>
            <a:r>
              <a:rPr lang="ko-KR" altLang="en-US" dirty="0" err="1" smtClean="0"/>
              <a:t>그외</a:t>
            </a:r>
            <a:r>
              <a:rPr lang="ko-KR" altLang="en-US" dirty="0" smtClean="0"/>
              <a:t> 명언 중에서 ◆</a:t>
            </a:r>
            <a:br>
              <a:rPr lang="ko-KR" altLang="en-US" dirty="0" smtClean="0"/>
            </a:br>
            <a:r>
              <a:rPr lang="en-US" altLang="ko-KR" dirty="0" smtClean="0"/>
              <a:t>90. </a:t>
            </a:r>
            <a:r>
              <a:rPr lang="ko-KR" altLang="en-US" dirty="0" smtClean="0"/>
              <a:t>우리는 가난을 예찬하지는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다만 가난에 굴하지 않는 사람을 예찬할 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91. </a:t>
            </a:r>
            <a:r>
              <a:rPr lang="ko-KR" altLang="en-US" dirty="0" smtClean="0"/>
              <a:t>우리는 각자의 마음속에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그리고 이 세계 속에 있는 선함이 실현될 것이라고 믿어야만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믿음이야말로 선함이 실현될 수 있는 최고의 조건이기 때문입니다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92. </a:t>
            </a:r>
            <a:r>
              <a:rPr lang="ko-KR" altLang="en-US" dirty="0" smtClean="0"/>
              <a:t>유익하든지 아니면 해가 되든지 예술처럼 사람들로 하여금</a:t>
            </a:r>
            <a:br>
              <a:rPr lang="ko-KR" altLang="en-US" dirty="0" smtClean="0"/>
            </a:br>
            <a:r>
              <a:rPr lang="ko-KR" altLang="en-US" dirty="0" smtClean="0"/>
              <a:t>어떤 것을 믿게 하는데 강력한 수단은 없습니다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따라서 예술을 어떻게 사용할까 신중하게 생각해야만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93. </a:t>
            </a:r>
            <a:r>
              <a:rPr lang="ko-KR" altLang="en-US" dirty="0" smtClean="0"/>
              <a:t>좋은 인간이란 자기의 죄는 언제까지나 잊지 않고</a:t>
            </a:r>
            <a:br>
              <a:rPr lang="ko-KR" altLang="en-US" dirty="0" smtClean="0"/>
            </a:br>
            <a:r>
              <a:rPr lang="ko-KR" altLang="en-US" dirty="0" smtClean="0"/>
              <a:t>자기의 선행을 이내 잊는 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나쁜 인간이란 그 반대로</a:t>
            </a:r>
            <a:br>
              <a:rPr lang="ko-KR" altLang="en-US" dirty="0" smtClean="0"/>
            </a:br>
            <a:r>
              <a:rPr lang="ko-KR" altLang="en-US" dirty="0" smtClean="0"/>
              <a:t>자기의 선행을 언제까지나 잊지 않고 죄는 잊는 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94. </a:t>
            </a:r>
            <a:r>
              <a:rPr lang="ko-KR" altLang="en-US" dirty="0" smtClean="0"/>
              <a:t>육체에 꼭 맞는 옷을 입기보다는</a:t>
            </a:r>
            <a:br>
              <a:rPr lang="ko-KR" altLang="en-US" dirty="0" smtClean="0"/>
            </a:br>
            <a:r>
              <a:rPr lang="ko-KR" altLang="en-US" dirty="0" smtClean="0"/>
              <a:t>양심에 꼭 맞는 옷을 입는 것이 좋은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95. </a:t>
            </a:r>
            <a:r>
              <a:rPr lang="ko-KR" altLang="en-US" dirty="0" smtClean="0"/>
              <a:t>지난날의 행위가 앞으로의 삶에 많은 부담을 줄 것입니다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계속해서 영혼을 살찌우는데 정진하면</a:t>
            </a:r>
            <a:br>
              <a:rPr lang="ko-KR" altLang="en-US" dirty="0" smtClean="0"/>
            </a:br>
            <a:r>
              <a:rPr lang="ko-KR" altLang="en-US" dirty="0" smtClean="0"/>
              <a:t>삶의 방향을 바꿀 수 있습니다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96. </a:t>
            </a:r>
            <a:r>
              <a:rPr lang="ko-KR" altLang="en-US" dirty="0" smtClean="0"/>
              <a:t>인간은 강과 같다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물은 어느 강에서나 마찬가지며 어디를 가도 변함없다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강은 큰 강이 있는가 하면 좁은 강도 있으며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고여있는 물이 있는가 하면 급류도 있고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맑은 물과 흐린 물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차가운 물과 따스한 물도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인간도 바로 이와 같은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97. </a:t>
            </a:r>
            <a:r>
              <a:rPr lang="ko-KR" altLang="en-US" dirty="0" smtClean="0"/>
              <a:t>친절은 세상을 아름답게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모든 비난을 해결한다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얽힌 것을 풀어헤치고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곤란한 일을 수월하게 하고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암담한 것을 즐거움으로 바꾼다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97. </a:t>
            </a:r>
            <a:r>
              <a:rPr lang="ko-KR" altLang="en-US" dirty="0" smtClean="0"/>
              <a:t>친절은 세상을 아름답게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모든 비난을 해결한다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얽힌 것을 풀어헤치고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곤란한 일을 수월하게 하고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암담한 것을 즐거움으로 바꾼다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98. </a:t>
            </a:r>
            <a:r>
              <a:rPr lang="ko-KR" altLang="en-US" dirty="0" smtClean="0"/>
              <a:t>다정한 벗을 찾기 위해서라면 천리 길도 멀지 않다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톨스토이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99. </a:t>
            </a:r>
            <a:r>
              <a:rPr lang="ko-KR" altLang="en-US" dirty="0" smtClean="0"/>
              <a:t>진실이 진실로서 들리게 하려면 정성과 마음을 다하여 말해야만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다른 사람에게 전달한 메시지가 제대로 이해되지 않았을 때는</a:t>
            </a:r>
            <a:br>
              <a:rPr lang="ko-KR" altLang="en-US" dirty="0" smtClean="0"/>
            </a:br>
            <a:r>
              <a:rPr lang="ko-KR" altLang="en-US" dirty="0" smtClean="0"/>
              <a:t>적어도 두 가지 가운데 하나일 것입니다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곧 거짓말을 하였던가</a:t>
            </a:r>
            <a:br>
              <a:rPr lang="ko-KR" altLang="en-US" dirty="0" smtClean="0"/>
            </a:br>
            <a:r>
              <a:rPr lang="ko-KR" altLang="en-US" dirty="0" smtClean="0"/>
              <a:t>아니면 정성과 마음을 다하지 않았거나 일 것입니다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100. </a:t>
            </a:r>
            <a:r>
              <a:rPr lang="ko-KR" altLang="en-US" dirty="0" smtClean="0"/>
              <a:t>말을 제대로 못했던 것을 유감으로 생각한다면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침묵을 지키지 못했던 것에는 백 번이라도 후회를 해야 합니다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err="1" smtClean="0"/>
              <a:t>압친아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엄친아 반대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였고   뚝딱뚝딱 손재주가 좋았고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의학 대신에 아르키메데스의 수학책을 좋아했고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&lt;</a:t>
            </a:r>
            <a:r>
              <a:rPr lang="ko-KR" altLang="en-US" b="1" dirty="0" smtClean="0"/>
              <a:t>오늘날 서울대 이공계에서 다시 서울 의대 가는 </a:t>
            </a:r>
            <a:endParaRPr lang="ko-KR" altLang="en-US" dirty="0" smtClean="0"/>
          </a:p>
          <a:p>
            <a:r>
              <a:rPr lang="ko-KR" altLang="en-US" b="1" dirty="0" smtClean="0"/>
              <a:t>  서울대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회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관왕 자랑 입학하는 현실</a:t>
            </a:r>
            <a:r>
              <a:rPr lang="en-US" altLang="ko-KR" b="1" dirty="0" smtClean="0"/>
              <a:t>&gt;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남과 끊임없이 토론하기 좋아하는데다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늘 깜짝 새로운 발상으로 </a:t>
            </a:r>
            <a:r>
              <a:rPr lang="en-US" altLang="ko-KR" b="1" dirty="0" smtClean="0"/>
              <a:t>25</a:t>
            </a:r>
            <a:r>
              <a:rPr lang="ko-KR" altLang="en-US" b="1" dirty="0" smtClean="0"/>
              <a:t>세에  </a:t>
            </a:r>
            <a:endParaRPr lang="en-US" altLang="ko-KR" b="1" dirty="0" smtClean="0"/>
          </a:p>
          <a:p>
            <a:r>
              <a:rPr lang="ko-KR" altLang="en-US" b="1" dirty="0" err="1" smtClean="0"/>
              <a:t>피사대학</a:t>
            </a:r>
            <a:r>
              <a:rPr lang="ko-KR" altLang="en-US" b="1" dirty="0" smtClean="0"/>
              <a:t> 수학교수가 되고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69</a:t>
            </a:r>
            <a:r>
              <a:rPr lang="ko-KR" altLang="en-US" b="1" dirty="0" smtClean="0"/>
              <a:t>세 </a:t>
            </a:r>
            <a:r>
              <a:rPr lang="en-US" altLang="ko-KR" b="1" dirty="0" smtClean="0"/>
              <a:t>6</a:t>
            </a:r>
            <a:r>
              <a:rPr lang="ko-KR" altLang="en-US" b="1" dirty="0" smtClean="0"/>
              <a:t>월 종교재판 이후 계속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집안 감금 </a:t>
            </a:r>
            <a:r>
              <a:rPr lang="ko-KR" altLang="en-US" b="1" dirty="0" err="1" smtClean="0"/>
              <a:t>감시받으면서도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74</a:t>
            </a:r>
            <a:r>
              <a:rPr lang="ko-KR" altLang="en-US" b="1" dirty="0" smtClean="0"/>
              <a:t>세에 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두 개의 새로운 과학에 관한 </a:t>
            </a:r>
            <a:endParaRPr lang="en-US" altLang="ko-KR" b="1" dirty="0" smtClean="0"/>
          </a:p>
          <a:p>
            <a:r>
              <a:rPr lang="ko-KR" altLang="en-US" b="1" dirty="0" smtClean="0"/>
              <a:t>수학적 논증과 증명</a:t>
            </a:r>
            <a:r>
              <a:rPr lang="en-US" altLang="ko-KR" b="1" dirty="0" smtClean="0"/>
              <a:t>" </a:t>
            </a:r>
            <a:r>
              <a:rPr lang="ko-KR" altLang="en-US" b="1" dirty="0" smtClean="0"/>
              <a:t>펴내고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아인슈타인의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훌륭하고 </a:t>
            </a:r>
            <a:br>
              <a:rPr lang="ko-KR" altLang="en-US" dirty="0" smtClean="0"/>
            </a:br>
            <a:r>
              <a:rPr lang="ko-KR" altLang="en-US" dirty="0" err="1" smtClean="0"/>
              <a:t>영감있는</a:t>
            </a:r>
            <a:r>
              <a:rPr lang="ko-KR" altLang="en-US" dirty="0" smtClean="0"/>
              <a:t> 모든 것은 </a:t>
            </a:r>
            <a:br>
              <a:rPr lang="ko-KR" altLang="en-US" dirty="0" smtClean="0"/>
            </a:br>
            <a:r>
              <a:rPr lang="ko-KR" altLang="en-US" dirty="0" smtClean="0"/>
              <a:t>자유로운 상태에서 열심히 노력하는 </a:t>
            </a:r>
            <a:br>
              <a:rPr lang="ko-KR" altLang="en-US" dirty="0" smtClean="0"/>
            </a:br>
            <a:r>
              <a:rPr lang="ko-KR" altLang="en-US" dirty="0" smtClean="0"/>
              <a:t>사람에 의해서 창조된다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나는 미래에 대해서는 </a:t>
            </a:r>
            <a:br>
              <a:rPr lang="ko-KR" altLang="en-US" dirty="0" smtClean="0"/>
            </a:br>
            <a:r>
              <a:rPr lang="ko-KR" altLang="en-US" dirty="0" smtClean="0"/>
              <a:t>결코 생각하지 않는다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미래는 곧 반드시 오기 때문이다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아인슈타인의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나의 길을 밝혀 주고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항상 인생을 즐거운 마음으로 맞이하도록 </a:t>
            </a:r>
            <a:br>
              <a:rPr lang="ko-KR" altLang="en-US" dirty="0" smtClean="0"/>
            </a:br>
            <a:r>
              <a:rPr lang="ko-KR" altLang="en-US" dirty="0" smtClean="0"/>
              <a:t>용기를 불어넣어 준 것은 친절과 미</a:t>
            </a:r>
            <a:r>
              <a:rPr lang="en-US" altLang="ko-KR" dirty="0" smtClean="0"/>
              <a:t>(</a:t>
            </a:r>
            <a:r>
              <a:rPr lang="ko-KR" altLang="en-US" dirty="0" smtClean="0"/>
              <a:t>美</a:t>
            </a:r>
            <a:r>
              <a:rPr lang="en-US" altLang="ko-KR" dirty="0" smtClean="0"/>
              <a:t>), </a:t>
            </a:r>
            <a:br>
              <a:rPr lang="en-US" altLang="ko-KR" dirty="0" smtClean="0"/>
            </a:br>
            <a:r>
              <a:rPr lang="ko-KR" altLang="en-US" dirty="0" smtClean="0"/>
              <a:t>그리고 진리였다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모든 것은 가능한 한 </a:t>
            </a:r>
            <a:br>
              <a:rPr lang="ko-KR" altLang="en-US" dirty="0" smtClean="0"/>
            </a:br>
            <a:r>
              <a:rPr lang="ko-KR" altLang="en-US" dirty="0" smtClean="0"/>
              <a:t>간단하게 만들어져야 하지만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지나치게 간단해선 안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아인슈타인의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모든 중대한 문제는 </a:t>
            </a:r>
            <a:br>
              <a:rPr lang="ko-KR" altLang="en-US" dirty="0" smtClean="0"/>
            </a:br>
            <a:r>
              <a:rPr lang="ko-KR" altLang="en-US" dirty="0" smtClean="0"/>
              <a:t>현명이나 민첩만으로는 </a:t>
            </a:r>
            <a:endParaRPr lang="en-US" altLang="ko-KR" dirty="0" smtClean="0"/>
          </a:p>
          <a:p>
            <a:r>
              <a:rPr lang="ko-KR" altLang="en-US" dirty="0" smtClean="0"/>
              <a:t>결코 해결할 수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하늘과 땅에 부끄럽지 않은 </a:t>
            </a:r>
            <a:endParaRPr lang="en-US" altLang="ko-KR" dirty="0" smtClean="0"/>
          </a:p>
          <a:p>
            <a:r>
              <a:rPr lang="ko-KR" altLang="en-US" dirty="0" smtClean="0"/>
              <a:t>행동과 상호 신뢰의 공명 정대한 </a:t>
            </a:r>
            <a:endParaRPr lang="en-US" altLang="ko-KR" dirty="0" smtClean="0"/>
          </a:p>
          <a:p>
            <a:r>
              <a:rPr lang="ko-KR" altLang="en-US" dirty="0" smtClean="0"/>
              <a:t>마음이 있어야 비로소 해결된다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아인슈타인의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문제에 대한 해결책은 </a:t>
            </a:r>
            <a:br>
              <a:rPr lang="ko-KR" altLang="en-US" dirty="0" smtClean="0"/>
            </a:br>
            <a:r>
              <a:rPr lang="ko-KR" altLang="en-US" dirty="0" smtClean="0"/>
              <a:t>그 문제가 발생했을 때와 </a:t>
            </a:r>
            <a:br>
              <a:rPr lang="ko-KR" altLang="en-US" dirty="0" smtClean="0"/>
            </a:br>
            <a:r>
              <a:rPr lang="ko-KR" altLang="en-US" dirty="0" smtClean="0"/>
              <a:t>동일한 이해력 수준에서는 </a:t>
            </a:r>
            <a:endParaRPr lang="en-US" altLang="ko-KR" dirty="0" smtClean="0"/>
          </a:p>
          <a:p>
            <a:r>
              <a:rPr lang="ko-KR" altLang="en-US" dirty="0" smtClean="0"/>
              <a:t>절대 나오지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자기의 인생과 남들의 인생이 </a:t>
            </a:r>
            <a:endParaRPr lang="en-US" altLang="ko-KR" dirty="0" smtClean="0"/>
          </a:p>
          <a:p>
            <a:r>
              <a:rPr lang="ko-KR" altLang="en-US" dirty="0" smtClean="0"/>
              <a:t>무의미한 것이라고</a:t>
            </a:r>
            <a:br>
              <a:rPr lang="ko-KR" altLang="en-US" dirty="0" smtClean="0"/>
            </a:br>
            <a:r>
              <a:rPr lang="ko-KR" altLang="en-US" dirty="0" smtClean="0"/>
              <a:t>생각하는 사람은 불행한 사람이요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인생에 대한 준비가 되어 있지 아니한 사람이다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아인슈타인의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진짜 문제는 </a:t>
            </a:r>
            <a:br>
              <a:rPr lang="ko-KR" altLang="en-US" dirty="0" smtClean="0"/>
            </a:br>
            <a:r>
              <a:rPr lang="ko-KR" altLang="en-US" dirty="0" smtClean="0"/>
              <a:t>사람들의 마음이다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그것은 절대로 물리학이나 윤리학의 문제가 아니다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나는 간소하면서 </a:t>
            </a:r>
            <a:br>
              <a:rPr lang="ko-KR" altLang="en-US" dirty="0" smtClean="0"/>
            </a:br>
            <a:r>
              <a:rPr lang="ko-KR" altLang="en-US" dirty="0" smtClean="0"/>
              <a:t>아무 허세도 없는 생활이야말로 </a:t>
            </a:r>
            <a:br>
              <a:rPr lang="ko-KR" altLang="en-US" dirty="0" smtClean="0"/>
            </a:br>
            <a:r>
              <a:rPr lang="ko-KR" altLang="en-US" dirty="0" smtClean="0"/>
              <a:t>모든 사람에게 육체를 위해서나 정신을 위해서나 </a:t>
            </a:r>
            <a:br>
              <a:rPr lang="ko-KR" altLang="en-US" dirty="0" smtClean="0"/>
            </a:br>
            <a:r>
              <a:rPr lang="ko-KR" altLang="en-US" dirty="0" smtClean="0"/>
              <a:t>최상의 것이라고 생각한다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어린왕자</a:t>
            </a:r>
            <a:r>
              <a:rPr lang="ko-KR" altLang="en-US" b="1" dirty="0" smtClean="0"/>
              <a:t> 좋은 글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내 비밀은 </a:t>
            </a:r>
            <a:r>
              <a:rPr lang="ko-KR" altLang="en-US" dirty="0" err="1" smtClean="0"/>
              <a:t>이런거야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매우 간단한 거지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오로지 마음으로 보아야만 정확하게 </a:t>
            </a:r>
            <a:r>
              <a:rPr lang="ko-KR" altLang="en-US" dirty="0" err="1" smtClean="0"/>
              <a:t>알수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있다는거야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가장 중 </a:t>
            </a:r>
            <a:br>
              <a:rPr lang="ko-KR" altLang="en-US" dirty="0" smtClean="0"/>
            </a:br>
            <a:r>
              <a:rPr lang="ko-KR" altLang="en-US" dirty="0" smtClean="0"/>
              <a:t>요한 것은 눈에 보이지 않는 법이야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언제나 같은 시각에 오는 게 더 좋을 거야</a:t>
            </a:r>
            <a:r>
              <a:rPr lang="en-US" altLang="ko-KR" dirty="0" smtClean="0"/>
              <a:t>." </a:t>
            </a:r>
            <a:r>
              <a:rPr lang="ko-KR" altLang="en-US" dirty="0" smtClean="0"/>
              <a:t>여우가 말했다</a:t>
            </a:r>
            <a:r>
              <a:rPr lang="en-US" altLang="ko-KR" dirty="0" smtClean="0"/>
              <a:t>." </a:t>
            </a:r>
            <a:br>
              <a:rPr lang="en-US" altLang="ko-KR" dirty="0" smtClean="0"/>
            </a:br>
            <a:r>
              <a:rPr lang="ko-KR" altLang="en-US" dirty="0" smtClean="0"/>
              <a:t>이를테면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네가 오후 네 시에 온다면 난 세 시부터 행복해지기 시작할거야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시간이 갈수록 난 점점 더 행복해지겠지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네 시에는 흥분해서 안절부절 못할 거야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어린왕자</a:t>
            </a:r>
            <a:r>
              <a:rPr lang="ko-KR" altLang="en-US" b="1" dirty="0" smtClean="0"/>
              <a:t> 좋은 글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err="1" smtClean="0"/>
              <a:t>길들인다는게</a:t>
            </a:r>
            <a:r>
              <a:rPr lang="ko-KR" altLang="en-US" dirty="0" smtClean="0"/>
              <a:t> 뭐지</a:t>
            </a:r>
            <a:r>
              <a:rPr lang="en-US" altLang="ko-KR" dirty="0" smtClean="0"/>
              <a:t>?" </a:t>
            </a:r>
            <a:r>
              <a:rPr lang="ko-KR" altLang="en-US" dirty="0" smtClean="0"/>
              <a:t>어린 왕자가 말했다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그건 너무 잘 잊혀지고 있는 거지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그건 관계를 만든다 는 뜻이야</a:t>
            </a:r>
            <a:r>
              <a:rPr lang="en-US" altLang="ko-KR" dirty="0" smtClean="0"/>
              <a:t>." </a:t>
            </a:r>
            <a:r>
              <a:rPr lang="ko-KR" altLang="en-US" dirty="0" smtClean="0"/>
              <a:t>여우가 말했다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관계를 만든다고</a:t>
            </a:r>
            <a:r>
              <a:rPr lang="en-US" altLang="ko-KR" dirty="0" smtClean="0"/>
              <a:t>?"</a:t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그래</a:t>
            </a:r>
            <a:r>
              <a:rPr lang="en-US" altLang="ko-KR" dirty="0" smtClean="0"/>
              <a:t>." </a:t>
            </a:r>
            <a:r>
              <a:rPr lang="ko-KR" altLang="en-US" dirty="0" smtClean="0"/>
              <a:t>여우가 말했다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넌 아직 나에겐 수많은 다른 소년들과 다를 바 없는 한 소년에 지나지 않아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그래서 난 너를 필요로 하지 않고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난 너에겐 수많은 다른 여우와 똑같은 한 마리 여우에 지나지 않아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하지만 네가 나를 길들인다면 나는 너에겐 이 세상에 오직 하나밖에 없는 존재가 될 거야</a:t>
            </a:r>
            <a:r>
              <a:rPr lang="en-US" altLang="ko-KR" dirty="0" smtClean="0"/>
              <a:t>"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어린왕자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좋은글귀</a:t>
            </a:r>
            <a:r>
              <a:rPr lang="ko-KR" altLang="en-US" b="1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"</a:t>
            </a:r>
            <a:r>
              <a:rPr lang="ko-KR" altLang="en-US" dirty="0" smtClean="0"/>
              <a:t>안녕</a:t>
            </a:r>
            <a:r>
              <a:rPr lang="en-US" altLang="ko-KR" dirty="0" smtClean="0"/>
              <a:t>." </a:t>
            </a:r>
            <a:r>
              <a:rPr lang="ko-KR" altLang="en-US" dirty="0" smtClean="0"/>
              <a:t>여우가 말했다</a:t>
            </a:r>
            <a:r>
              <a:rPr lang="en-US" altLang="ko-KR" dirty="0" smtClean="0"/>
              <a:t>. "</a:t>
            </a:r>
            <a:r>
              <a:rPr lang="ko-KR" altLang="en-US" dirty="0" smtClean="0"/>
              <a:t>내 비밀은 이런 거야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그것은 아주 단순하지</a:t>
            </a:r>
            <a:r>
              <a:rPr lang="en-US" altLang="ko-KR" dirty="0" smtClean="0"/>
              <a:t>. </a:t>
            </a:r>
            <a:r>
              <a:rPr lang="ko-KR" altLang="en-US" dirty="0" smtClean="0"/>
              <a:t>오로지 마음으로만 보아야 잘 보인다는 거야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가장 중요한 건 눈에는 보이지 않는단다</a:t>
            </a:r>
            <a:r>
              <a:rPr lang="en-US" altLang="ko-KR" dirty="0" smtClean="0"/>
              <a:t>."</a:t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가장 중요한 건 눈에는 보이지 않는단다</a:t>
            </a:r>
            <a:r>
              <a:rPr lang="en-US" altLang="ko-KR" dirty="0" smtClean="0"/>
              <a:t>." </a:t>
            </a:r>
            <a:br>
              <a:rPr lang="en-US" altLang="ko-KR" dirty="0" smtClean="0"/>
            </a:br>
            <a:r>
              <a:rPr lang="ko-KR" altLang="en-US" dirty="0" smtClean="0"/>
              <a:t>잘 기억하기 위해 어린 왕자가 되뇌었다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"</a:t>
            </a:r>
            <a:r>
              <a:rPr lang="ko-KR" altLang="en-US" dirty="0" smtClean="0"/>
              <a:t>너의 장미꽃을 그토록 소중하게 만든 건 그 꽃을 위해 네가 소비한 그 시간이란다</a:t>
            </a:r>
            <a:r>
              <a:rPr lang="en-US" altLang="ko-KR" dirty="0" smtClean="0"/>
              <a:t>."</a:t>
            </a:r>
            <a:br>
              <a:rPr lang="en-US" altLang="ko-KR" dirty="0" smtClean="0"/>
            </a:br>
            <a:r>
              <a:rPr lang="en-US" altLang="ko-KR" dirty="0" smtClean="0"/>
              <a:t>".... </a:t>
            </a:r>
            <a:r>
              <a:rPr lang="ko-KR" altLang="en-US" dirty="0" smtClean="0"/>
              <a:t>내가 나의 장미꽃을 위해 소비한 시간이란다</a:t>
            </a:r>
            <a:r>
              <a:rPr lang="en-US" altLang="ko-KR" dirty="0" smtClean="0"/>
              <a:t>.."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어린왕자</a:t>
            </a:r>
            <a:r>
              <a:rPr lang="ko-KR" altLang="en-US" b="1" dirty="0" smtClean="0"/>
              <a:t>  좋은 글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별들은 아름다워요 누군가 </a:t>
            </a:r>
            <a:r>
              <a:rPr lang="ko-KR" altLang="en-US" dirty="0" err="1" smtClean="0"/>
              <a:t>보지못한</a:t>
            </a:r>
            <a:r>
              <a:rPr lang="ko-KR" altLang="en-US" dirty="0" smtClean="0"/>
              <a:t> 꽃 </a:t>
            </a:r>
            <a:r>
              <a:rPr lang="ko-KR" altLang="en-US" dirty="0" err="1" smtClean="0"/>
              <a:t>한송이</a:t>
            </a:r>
            <a:r>
              <a:rPr lang="ko-KR" altLang="en-US" dirty="0" smtClean="0"/>
              <a:t> 때문에 </a:t>
            </a:r>
            <a:r>
              <a:rPr lang="ko-KR" altLang="en-US" dirty="0" err="1" smtClean="0"/>
              <a:t>그런거예요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그렇다면 네 자신을 심판하거라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그것이 </a:t>
            </a:r>
            <a:r>
              <a:rPr lang="ko-KR" altLang="en-US" dirty="0" err="1" smtClean="0"/>
              <a:t>가장어려운</a:t>
            </a:r>
            <a:r>
              <a:rPr lang="ko-KR" altLang="en-US" dirty="0" smtClean="0"/>
              <a:t> 일이니라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다른사람을</a:t>
            </a:r>
            <a:r>
              <a:rPr lang="ko-KR" altLang="en-US" dirty="0" smtClean="0"/>
              <a:t> 심판하는 것보다 자기자신을 </a:t>
            </a:r>
            <a:r>
              <a:rPr lang="ko-KR" altLang="en-US" dirty="0" err="1" smtClean="0"/>
              <a:t>심판하는것이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훨씬더</a:t>
            </a:r>
            <a:r>
              <a:rPr lang="ko-KR" altLang="en-US" dirty="0" smtClean="0"/>
              <a:t> 어려운 법이니라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만약</a:t>
            </a:r>
            <a:br>
              <a:rPr lang="ko-KR" altLang="en-US" dirty="0" smtClean="0"/>
            </a:br>
            <a:r>
              <a:rPr lang="ko-KR" altLang="en-US" dirty="0" smtClean="0"/>
              <a:t>네가 자신을 잘 </a:t>
            </a:r>
            <a:r>
              <a:rPr lang="ko-KR" altLang="en-US" dirty="0" err="1" smtClean="0"/>
              <a:t>심판할수</a:t>
            </a:r>
            <a:r>
              <a:rPr lang="ko-KR" altLang="en-US" dirty="0" smtClean="0"/>
              <a:t> 있다면 그건 네가 진정으로 지혜로운 </a:t>
            </a:r>
            <a:r>
              <a:rPr lang="ko-KR" altLang="en-US" dirty="0" err="1" smtClean="0"/>
              <a:t>사람이기때문이다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빌 </a:t>
            </a:r>
            <a:r>
              <a:rPr lang="ko-KR" altLang="en-US" b="1" dirty="0" err="1" smtClean="0"/>
              <a:t>게이츠</a:t>
            </a:r>
            <a:r>
              <a:rPr lang="ko-KR" altLang="en-US" b="1" dirty="0" smtClean="0"/>
              <a:t> 성공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주어진 삶에 적응하라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인생은 공평하지 않다는 것을 명심하라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3. </a:t>
            </a:r>
            <a:r>
              <a:rPr lang="ko-KR" altLang="en-US" dirty="0" smtClean="0"/>
              <a:t>피할 수 없는 현실이라면 수용하라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적응한자만이 살아 남는다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5. </a:t>
            </a:r>
            <a:r>
              <a:rPr lang="ko-KR" altLang="en-US" dirty="0" smtClean="0"/>
              <a:t>적극적인 마음 자세를 소유하라</a:t>
            </a:r>
            <a:endParaRPr lang="ko-KR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편모 아래 양 돌보는 대신에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골똘히 자연을 관찰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실험하고 과묵했지만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물레방아를 망가뜨린 친구를 응징하고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전교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등으로 수월성 학습으로 </a:t>
            </a:r>
            <a:endParaRPr lang="en-US" altLang="ko-KR" b="1" dirty="0" smtClean="0"/>
          </a:p>
          <a:p>
            <a:r>
              <a:rPr lang="ko-KR" altLang="en-US" b="1" dirty="0" smtClean="0"/>
              <a:t>자기주도적 학습으로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19</a:t>
            </a:r>
            <a:r>
              <a:rPr lang="ko-KR" altLang="en-US" b="1" dirty="0" smtClean="0"/>
              <a:t>세에 근로장학생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입학금 대신 </a:t>
            </a:r>
            <a:r>
              <a:rPr lang="ko-KR" altLang="en-US" b="1" dirty="0" err="1" smtClean="0"/>
              <a:t>학교일하기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으로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케임브리지대학에</a:t>
            </a:r>
            <a:r>
              <a:rPr lang="ko-KR" altLang="en-US" b="1" dirty="0" smtClean="0"/>
              <a:t> 입학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27</a:t>
            </a:r>
            <a:r>
              <a:rPr lang="ko-KR" altLang="en-US" b="1" dirty="0" smtClean="0"/>
              <a:t>세에  석사 학위 후 </a:t>
            </a:r>
            <a:endParaRPr lang="en-US" altLang="ko-KR" b="1" dirty="0" smtClean="0"/>
          </a:p>
          <a:p>
            <a:r>
              <a:rPr lang="ko-KR" altLang="en-US" b="1" dirty="0" err="1" smtClean="0"/>
              <a:t>케임브리지</a:t>
            </a:r>
            <a:r>
              <a:rPr lang="ko-KR" altLang="en-US" b="1" dirty="0" smtClean="0"/>
              <a:t> 대학교의 수학교수가 되고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45</a:t>
            </a:r>
            <a:r>
              <a:rPr lang="ko-KR" altLang="en-US" b="1" dirty="0" smtClean="0"/>
              <a:t>세에 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자연 철학의 수학적 원리</a:t>
            </a:r>
            <a:r>
              <a:rPr lang="en-US" altLang="ko-KR" b="1" dirty="0" smtClean="0"/>
              <a:t>"</a:t>
            </a:r>
            <a:r>
              <a:rPr lang="ko-KR" altLang="en-US" b="1" dirty="0" smtClean="0"/>
              <a:t>를 펴내고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빌 </a:t>
            </a:r>
            <a:r>
              <a:rPr lang="ko-KR" altLang="en-US" b="1" dirty="0" err="1" smtClean="0"/>
              <a:t>게이츠</a:t>
            </a:r>
            <a:r>
              <a:rPr lang="ko-KR" altLang="en-US" b="1" dirty="0" smtClean="0"/>
              <a:t> 성공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6. </a:t>
            </a:r>
            <a:r>
              <a:rPr lang="ko-KR" altLang="en-US" dirty="0" smtClean="0"/>
              <a:t>자신의 단점에 도전하라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7. </a:t>
            </a:r>
            <a:r>
              <a:rPr lang="ko-KR" altLang="en-US" dirty="0" smtClean="0"/>
              <a:t>실망스러운 결과가 발생했을 때 빨리 극복하라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8. </a:t>
            </a:r>
            <a:r>
              <a:rPr lang="ko-KR" altLang="en-US" dirty="0" smtClean="0"/>
              <a:t>인생이 항상 원만할 것이라는 환상을 버려라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9. </a:t>
            </a:r>
            <a:r>
              <a:rPr lang="ko-KR" altLang="en-US" dirty="0" smtClean="0"/>
              <a:t>인격이 성공의 밑천임을 기억하라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10. </a:t>
            </a:r>
            <a:r>
              <a:rPr lang="ko-KR" altLang="en-US" dirty="0" smtClean="0"/>
              <a:t>성공은 절대 운명의 장난이 아니다</a:t>
            </a:r>
            <a:endParaRPr lang="ko-KR" altLang="en-US" dirty="0"/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빌 </a:t>
            </a:r>
            <a:r>
              <a:rPr lang="ko-KR" altLang="en-US" b="1" dirty="0" err="1" smtClean="0"/>
              <a:t>게이츠</a:t>
            </a:r>
            <a:r>
              <a:rPr lang="ko-KR" altLang="en-US" b="1" dirty="0" smtClean="0"/>
              <a:t> 성공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11. </a:t>
            </a:r>
            <a:r>
              <a:rPr lang="ko-KR" altLang="en-US" dirty="0" smtClean="0"/>
              <a:t>성공은 자아실현의 욕구가 성취될 때이다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12. </a:t>
            </a:r>
            <a:r>
              <a:rPr lang="ko-KR" altLang="en-US" dirty="0" smtClean="0"/>
              <a:t>성공은 삶과 인격과 위상을 바꿔준다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13. </a:t>
            </a:r>
            <a:r>
              <a:rPr lang="ko-KR" altLang="en-US" dirty="0" smtClean="0"/>
              <a:t>성공은 타인의 지지를 구하지 않는다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14. </a:t>
            </a:r>
            <a:r>
              <a:rPr lang="ko-KR" altLang="en-US" dirty="0" smtClean="0"/>
              <a:t>성공은 쉽게 만족하지 않고 계속 전진할 때 온다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15. </a:t>
            </a:r>
            <a:r>
              <a:rPr lang="ko-KR" altLang="en-US" dirty="0" smtClean="0"/>
              <a:t>성공은 자만심을 버릴 때 이루어진다</a:t>
            </a:r>
            <a:endParaRPr lang="ko-KR" altLang="en-US" dirty="0"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빌 </a:t>
            </a:r>
            <a:r>
              <a:rPr lang="ko-KR" altLang="en-US" b="1" dirty="0" err="1" smtClean="0"/>
              <a:t>게이츠</a:t>
            </a:r>
            <a:r>
              <a:rPr lang="ko-KR" altLang="en-US" b="1" dirty="0" smtClean="0"/>
              <a:t> 성공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16. </a:t>
            </a:r>
            <a:r>
              <a:rPr lang="ko-KR" altLang="en-US" dirty="0" smtClean="0"/>
              <a:t>대가 없이 얻고자 하지 말라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17. </a:t>
            </a:r>
            <a:r>
              <a:rPr lang="ko-KR" altLang="en-US" dirty="0" smtClean="0"/>
              <a:t>성공은 저절로 찾아오지 않는다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18. </a:t>
            </a:r>
            <a:r>
              <a:rPr lang="ko-KR" altLang="en-US" dirty="0" smtClean="0"/>
              <a:t>성공은 적극적인 노력의 산물이다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19. </a:t>
            </a:r>
            <a:r>
              <a:rPr lang="ko-KR" altLang="en-US" dirty="0" smtClean="0"/>
              <a:t>실행하면서 꿈을 실현하라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20. </a:t>
            </a:r>
            <a:r>
              <a:rPr lang="ko-KR" altLang="en-US" dirty="0" smtClean="0"/>
              <a:t>나태는 성공의 적이다</a:t>
            </a:r>
            <a:endParaRPr lang="ko-KR" altLang="en-US" dirty="0"/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빌 </a:t>
            </a:r>
            <a:r>
              <a:rPr lang="ko-KR" altLang="en-US" b="1" dirty="0" err="1" smtClean="0"/>
              <a:t>게이츠</a:t>
            </a:r>
            <a:r>
              <a:rPr lang="ko-KR" altLang="en-US" b="1" dirty="0" smtClean="0"/>
              <a:t> 성공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21. </a:t>
            </a:r>
            <a:r>
              <a:rPr lang="ko-KR" altLang="en-US" dirty="0" smtClean="0"/>
              <a:t>자신의 창의성을 적시에 사용하라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22. </a:t>
            </a:r>
            <a:r>
              <a:rPr lang="ko-KR" altLang="en-US" dirty="0" smtClean="0"/>
              <a:t>머뭇거리지 말고 목표를 향해 달려가라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23. </a:t>
            </a:r>
            <a:r>
              <a:rPr lang="ko-KR" altLang="en-US" dirty="0" smtClean="0"/>
              <a:t>미루지 말라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24. </a:t>
            </a:r>
            <a:r>
              <a:rPr lang="ko-KR" altLang="en-US" dirty="0" smtClean="0"/>
              <a:t>지금 바로 행동하라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25. </a:t>
            </a:r>
            <a:r>
              <a:rPr lang="ko-KR" altLang="en-US" dirty="0" smtClean="0"/>
              <a:t>목표를 세분하고 순차적으로 도전하라</a:t>
            </a:r>
            <a:endParaRPr lang="ko-KR" altLang="en-US" dirty="0"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인디언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떠오르는 태양을 바라보며 기도하라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그리고 혼자서 자주 기도하라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그대가 무엇을 말하건 위대한 신령은 귀를 기울이시니라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자신의 길을 잃은 사람들을 만나거든 관대하게 대하라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길 잃은 영혼에게서 나오는 것은 무지와 자만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노여움과 질투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욕망뿐이니 그들이 제 길로 갈 수 있도록 그들을 위해서 기도하라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인디안의</a:t>
            </a:r>
            <a:r>
              <a:rPr lang="ko-KR" altLang="en-US" b="1" dirty="0" smtClean="0"/>
              <a:t>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그대 자신의 영혼을 탐구하라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다른 누구에게도 의지하지 말고 오직 그대 혼자의 힘으로 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그대의 여정에 다른 이들이 끼어들지 못하게 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길은 그대만의 길이요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그대 혼자 </a:t>
            </a:r>
            <a:r>
              <a:rPr lang="ko-KR" altLang="en-US" dirty="0" err="1" smtClean="0"/>
              <a:t>가야할</a:t>
            </a:r>
            <a:r>
              <a:rPr lang="ko-KR" altLang="en-US" dirty="0" smtClean="0"/>
              <a:t> 길임을 명심하라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비록 다른 이들과 함께 걸을 수는 있으나 다른 그 어느 누구도 그대가 선택한 길을 대신 가줄 수 없음을 알라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인디안의</a:t>
            </a:r>
            <a:r>
              <a:rPr lang="ko-KR" altLang="en-US" b="1" dirty="0" smtClean="0"/>
              <a:t>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이 땅에 존재하는 모든 만물에 감사와 경의를 표하라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인간이건 동식물이건 그 모든 것에 </a:t>
            </a:r>
            <a:r>
              <a:rPr lang="en-US" altLang="ko-KR" dirty="0" smtClean="0"/>
              <a:t>..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다른 사람들의 생각과 소망과 말에 경의를 표하라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비록 그대의 생각과 같지 않더라도 간섭하거나 비난하거나 비웃지 말라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사람들은 모두 각자의 고유한 개성을 가지고 있나니 그들의 수준에 알맞은 여정을 가지고 있나니 그들 자신의 길을 가도록 허용하고 도와주어라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다른 사람들을 비난하거나 욕하지 말라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그대가 우주를 향해 내보낸 부정적인 에너지는 그 몇 갑절로 그대에게 되돌아 오느니라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인디언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그대와 함께 살고 있는 가족과 친척들을 잘 보살펴라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그들에게 가장 좋은 숙식을 제공하고 존경과 경이로 대하라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자신의 것이 아닌 것을 탐하지 말라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그것이 사람이건 공동체건 버려진 것이든 또는 다른 그 무엇이든 그대의 땀과 노력이 스며들지 않은 것은 그대의 것이 아니니라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이 땅에 존재하는 모든 만물에 감사와 경의를 표하라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인간이건 동식물이건 그 모든 것에 </a:t>
            </a:r>
            <a:r>
              <a:rPr lang="en-US" altLang="ko-KR" dirty="0" smtClean="0"/>
              <a:t>.. </a:t>
            </a:r>
            <a:br>
              <a:rPr lang="en-US" altLang="ko-KR" dirty="0" smtClean="0"/>
            </a:b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인디언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인간은 실수하게 마련이며 용서받지 못할 그 어떠한 실수도 존재하지 않느니라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부정적인 생각은 결국 육체의 질병을 일으키고 마음과 영혼에 상처를 주나니 항상 긍정적이고 밝은 면을 보는 습관을 기르라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자연은 우리를 위해 있는 것이 아니라 우리의 소중한 한 부분이며 지구공동체의 한 가족이며 동반자이니라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아이들은 우리의 미래를 위한 씨앗이다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그들의 비어있는 순수한 가슴을 사랑으로 채워 길러라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삶의 학습과 체험의 지혜라는 물을 뿌려주어라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그들이 성장해 나갈 수 있는 “공간”을 마련해 주어라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인디언 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다른 사람들의 가슴에 상처를 입히지 말라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그대의 불편한 감정과 독기는 </a:t>
            </a:r>
            <a:endParaRPr lang="en-US" altLang="ko-KR" dirty="0" smtClean="0"/>
          </a:p>
          <a:p>
            <a:r>
              <a:rPr lang="ko-KR" altLang="en-US" dirty="0" smtClean="0"/>
              <a:t>결국 자신에게로 돌아오느니라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언제 어디서나 오직 진실하게 행동하라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정직은 생명을 가진 모든 존재가 거쳐야 할 시험이니라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그대 자신의 삶에 균형을 유지하라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몸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영혼 모두 어느 한 곳에도 </a:t>
            </a:r>
            <a:endParaRPr lang="en-US" altLang="ko-KR" dirty="0" smtClean="0"/>
          </a:p>
          <a:p>
            <a:r>
              <a:rPr lang="ko-KR" altLang="en-US" dirty="0" smtClean="0"/>
              <a:t>치우침 없이 조화롭고 굳세고 순수하고 건강해야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건강하게 단련된 육체는 마음을 강인하게 만들고 </a:t>
            </a:r>
            <a:endParaRPr lang="en-US" altLang="ko-KR" dirty="0" smtClean="0"/>
          </a:p>
          <a:p>
            <a:r>
              <a:rPr lang="ko-KR" altLang="en-US" dirty="0" smtClean="0"/>
              <a:t>의식의 풍요로운 성장은 마음의 상처를 치유하느니라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smtClean="0"/>
              <a:t>흔들이의 등시성을 발견하여</a:t>
            </a:r>
            <a:r>
              <a:rPr lang="ko-KR" altLang="en-US" dirty="0" smtClean="0"/>
              <a:t> </a:t>
            </a:r>
          </a:p>
          <a:p>
            <a:r>
              <a:rPr lang="en-US" altLang="ko-KR" b="1" dirty="0" smtClean="0"/>
              <a:t>1656</a:t>
            </a:r>
            <a:r>
              <a:rPr lang="ko-KR" altLang="en-US" b="1" dirty="0" smtClean="0"/>
              <a:t>년 홀란드의 과학자 </a:t>
            </a:r>
            <a:r>
              <a:rPr lang="ko-KR" altLang="en-US" b="1" dirty="0" err="1" smtClean="0"/>
              <a:t>호이겐스가</a:t>
            </a:r>
            <a:r>
              <a:rPr lang="ko-KR" altLang="en-US" b="1" dirty="0" smtClean="0"/>
              <a:t>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움직이는 시계를 만들게 원리를 제공하고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아리스토텔레스의 주자에 대해 왜라는 의문 갖고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err="1" smtClean="0"/>
              <a:t>피사의</a:t>
            </a:r>
            <a:r>
              <a:rPr lang="ko-KR" altLang="en-US" b="1" dirty="0" smtClean="0"/>
              <a:t> 사탑에서 낙하의 법칙을 보여주고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망원경으로 달이 우툴두툴하고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목성의 위성 네 개도 발견하여 별들의 소식을 저술하고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그리스 학자인 </a:t>
            </a:r>
            <a:r>
              <a:rPr lang="ko-KR" altLang="en-US" b="1" dirty="0" err="1" smtClean="0"/>
              <a:t>아리스타고르스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폴란드의 천문학자인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코페르니쿠스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천체의 회전에 관하여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가 주장한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지동설을 대화 라는 책 속에 그려 보고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인디언 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결정을 내릴 때는 그대가 원하는 모습과 </a:t>
            </a:r>
            <a:endParaRPr lang="en-US" altLang="ko-KR" dirty="0" smtClean="0"/>
          </a:p>
          <a:p>
            <a:r>
              <a:rPr lang="ko-KR" altLang="en-US" dirty="0" smtClean="0"/>
              <a:t>어떻게 대응할 것인가에 대해 생각하고 </a:t>
            </a:r>
            <a:endParaRPr lang="en-US" altLang="ko-KR" dirty="0" smtClean="0"/>
          </a:p>
          <a:p>
            <a:r>
              <a:rPr lang="ko-KR" altLang="en-US" dirty="0" smtClean="0"/>
              <a:t>“인지”한 상태에서 하라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그대의 행위로 인한 모든 결과는 </a:t>
            </a:r>
            <a:endParaRPr lang="en-US" altLang="ko-KR" dirty="0" smtClean="0"/>
          </a:p>
          <a:p>
            <a:r>
              <a:rPr lang="ko-KR" altLang="en-US" dirty="0" smtClean="0"/>
              <a:t>바로 그대의 책임이니라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다른 이의 영역과 프라이버시를 존중하라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남의 물건에 허락 없이 접근하거나 손대지 말라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특히 다른 사람의 영적이고 </a:t>
            </a:r>
            <a:endParaRPr lang="en-US" altLang="ko-KR" dirty="0" smtClean="0"/>
          </a:p>
          <a:p>
            <a:r>
              <a:rPr lang="ko-KR" altLang="en-US" dirty="0" smtClean="0"/>
              <a:t>종교적인 부분에는 간섭하지 말라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그것은 해서는 안 되느니라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인디언  명언 모음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먼저 그대 자신에게 </a:t>
            </a:r>
            <a:r>
              <a:rPr lang="ko-KR" altLang="en-US" dirty="0" err="1" smtClean="0"/>
              <a:t>진실하라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그리고 자기자신의 성장과 자신에게 필요한 것들을 </a:t>
            </a:r>
            <a:endParaRPr lang="en-US" altLang="ko-KR" dirty="0" smtClean="0"/>
          </a:p>
          <a:p>
            <a:r>
              <a:rPr lang="ko-KR" altLang="en-US" dirty="0" smtClean="0"/>
              <a:t>하고 난 연후에 비로소 다른 사람들의 성장을 위해 </a:t>
            </a:r>
            <a:endParaRPr lang="en-US" altLang="ko-KR" dirty="0" smtClean="0"/>
          </a:p>
          <a:p>
            <a:r>
              <a:rPr lang="ko-KR" altLang="en-US" dirty="0" smtClean="0"/>
              <a:t>노력하라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자신의 본분을 잊은 상태에서 하는 </a:t>
            </a:r>
            <a:endParaRPr lang="en-US" altLang="ko-KR" dirty="0" smtClean="0"/>
          </a:p>
          <a:p>
            <a:r>
              <a:rPr lang="ko-KR" altLang="en-US" dirty="0" smtClean="0"/>
              <a:t>봉사는 진정한 것이 아니니라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다른 사람들의 철학적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종교적 신념을 존중하라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자신의 지식과 믿음이 옳다는 이유로 </a:t>
            </a:r>
            <a:endParaRPr lang="en-US" altLang="ko-KR" dirty="0" smtClean="0"/>
          </a:p>
          <a:p>
            <a:r>
              <a:rPr lang="ko-KR" altLang="en-US" dirty="0" smtClean="0"/>
              <a:t>다른 사람들에게 강요하지 말라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그대에게 주어진 물질과 행복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행운을 다른 이들과 </a:t>
            </a:r>
            <a:endParaRPr lang="en-US" altLang="ko-KR" dirty="0" smtClean="0"/>
          </a:p>
          <a:p>
            <a:r>
              <a:rPr lang="ko-KR" altLang="en-US" dirty="0" smtClean="0"/>
              <a:t>나누어라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나눔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봉사와 헌신을 필요로 하는 </a:t>
            </a:r>
            <a:endParaRPr lang="en-US" altLang="ko-KR" dirty="0" smtClean="0"/>
          </a:p>
          <a:p>
            <a:r>
              <a:rPr lang="ko-KR" altLang="en-US" dirty="0" smtClean="0"/>
              <a:t>“사회활동”에 참여하라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아버지 어머니에 대한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나는 성장하는 과정에서 좋은 스승과 </a:t>
            </a:r>
            <a:br>
              <a:rPr lang="ko-KR" altLang="en-US" dirty="0" smtClean="0"/>
            </a:br>
            <a:r>
              <a:rPr lang="ko-KR" altLang="en-US" dirty="0" smtClean="0"/>
              <a:t>좋은 벗을 많이 만나 큰 도움을 받았다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그러나 무엇보다도 아버지로부터 받은 </a:t>
            </a:r>
            <a:br>
              <a:rPr lang="ko-KR" altLang="en-US" dirty="0" smtClean="0"/>
            </a:br>
            <a:r>
              <a:rPr lang="ko-KR" altLang="en-US" dirty="0" smtClean="0"/>
              <a:t>사랑과 교훈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모범이 가장 </a:t>
            </a:r>
            <a:br>
              <a:rPr lang="ko-KR" altLang="en-US" dirty="0" smtClean="0"/>
            </a:br>
            <a:r>
              <a:rPr lang="ko-KR" altLang="en-US" dirty="0" smtClean="0"/>
              <a:t>훌륭한 교훈이었다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발포아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아버지 어머니에 대한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아버지가 사랑하고 아들이 효도하며 </a:t>
            </a:r>
            <a:br>
              <a:rPr lang="ko-KR" altLang="en-US" dirty="0" smtClean="0"/>
            </a:br>
            <a:r>
              <a:rPr lang="ko-KR" altLang="en-US" dirty="0" smtClean="0"/>
              <a:t>형이 우애하고 아우가 공경하여 비록 극진한 </a:t>
            </a:r>
            <a:br>
              <a:rPr lang="ko-KR" altLang="en-US" dirty="0" smtClean="0"/>
            </a:br>
            <a:r>
              <a:rPr lang="ko-KR" altLang="en-US" dirty="0" smtClean="0"/>
              <a:t>경지에까지 이르렀다 할지라도 그것은 모두 </a:t>
            </a:r>
            <a:br>
              <a:rPr lang="ko-KR" altLang="en-US" dirty="0" smtClean="0"/>
            </a:br>
            <a:r>
              <a:rPr lang="ko-KR" altLang="en-US" dirty="0" smtClean="0"/>
              <a:t>마땅히 그렇게 해야 하는 것일 뿐인지라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털끝만큼도 감격스런 생각으로 볼 것이 </a:t>
            </a:r>
            <a:br>
              <a:rPr lang="ko-KR" altLang="en-US" dirty="0" smtClean="0"/>
            </a:br>
            <a:r>
              <a:rPr lang="ko-KR" altLang="en-US" dirty="0" err="1" smtClean="0"/>
              <a:t>못되느니라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만약 베푸는 쪽에서 덕으로 자임하고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받는 쪽에서 은혜로 생각한다면 이는 곧 길에서 </a:t>
            </a:r>
            <a:br>
              <a:rPr lang="ko-KR" altLang="en-US" dirty="0" smtClean="0"/>
            </a:br>
            <a:r>
              <a:rPr lang="ko-KR" altLang="en-US" dirty="0" smtClean="0"/>
              <a:t>오다가다 만난 사람이니 문득 장사꾼의 </a:t>
            </a:r>
            <a:br>
              <a:rPr lang="ko-KR" altLang="en-US" dirty="0" smtClean="0"/>
            </a:br>
            <a:r>
              <a:rPr lang="ko-KR" altLang="en-US" dirty="0" smtClean="0"/>
              <a:t>관계가 되고 만다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채근담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아버지 어머니 </a:t>
            </a:r>
            <a:r>
              <a:rPr lang="ko-KR" altLang="en-US" b="1" dirty="0" err="1" smtClean="0"/>
              <a:t>에대한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자기의 자식에 대하여 아는 아버지는 슬기롭다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세익스피어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한 사람의 아버지가 백 사람의 선생보다 낫다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조지 </a:t>
            </a:r>
            <a:r>
              <a:rPr lang="ko-KR" altLang="en-US" dirty="0" err="1" smtClean="0"/>
              <a:t>허버트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저울의 한쪽 편에 세계를 실어 놓고 </a:t>
            </a:r>
            <a:br>
              <a:rPr lang="ko-KR" altLang="en-US" dirty="0" smtClean="0"/>
            </a:br>
            <a:r>
              <a:rPr lang="ko-KR" altLang="en-US" dirty="0" smtClean="0"/>
              <a:t>다른 한쪽 편에 나의 어머니를 실어 놓는다면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세계의 편이 훨씬 가벼울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랑구랄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내가 성공을 했다면 오직 천사와 같은 </a:t>
            </a:r>
            <a:br>
              <a:rPr lang="ko-KR" altLang="en-US" dirty="0" smtClean="0"/>
            </a:br>
            <a:r>
              <a:rPr lang="ko-KR" altLang="en-US" dirty="0" smtClean="0"/>
              <a:t>어머니의 덕이다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A. </a:t>
            </a:r>
            <a:r>
              <a:rPr lang="ko-KR" altLang="en-US" dirty="0" smtClean="0"/>
              <a:t>링컨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아버지 어머니에 대한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어머니가 아버지보다 자식에 대해 더 깊은 </a:t>
            </a:r>
            <a:br>
              <a:rPr lang="ko-KR" altLang="en-US" dirty="0" smtClean="0"/>
            </a:br>
            <a:r>
              <a:rPr lang="ko-KR" altLang="en-US" dirty="0" smtClean="0"/>
              <a:t>애정을 갖는 이유는 </a:t>
            </a:r>
            <a:endParaRPr lang="en-US" altLang="ko-KR" dirty="0" smtClean="0"/>
          </a:p>
          <a:p>
            <a:r>
              <a:rPr lang="ko-KR" altLang="en-US" dirty="0" smtClean="0"/>
              <a:t>어머니는 자식을 낳을 때의 </a:t>
            </a:r>
            <a:br>
              <a:rPr lang="ko-KR" altLang="en-US" dirty="0" smtClean="0"/>
            </a:br>
            <a:r>
              <a:rPr lang="ko-KR" altLang="en-US" dirty="0" smtClean="0"/>
              <a:t>고통을 겪기 때문에 자식이란 </a:t>
            </a:r>
            <a:endParaRPr lang="en-US" altLang="ko-KR" dirty="0" smtClean="0"/>
          </a:p>
          <a:p>
            <a:r>
              <a:rPr lang="ko-KR" altLang="en-US" dirty="0" smtClean="0"/>
              <a:t>절대적으로 자기 것이라는 마음이 </a:t>
            </a:r>
            <a:endParaRPr lang="en-US" altLang="ko-KR" dirty="0" smtClean="0"/>
          </a:p>
          <a:p>
            <a:r>
              <a:rPr lang="ko-KR" altLang="en-US" dirty="0" smtClean="0"/>
              <a:t>아버지 보다 강하기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아리스토텔레스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어머니는 우리의 마음속에 얼을 주고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아버지는 빛을 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장 파울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아버지 어머니에 대한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온갖 실패와 불행을 겪으면서도 인생의 </a:t>
            </a:r>
            <a:br>
              <a:rPr lang="ko-KR" altLang="en-US" dirty="0" smtClean="0"/>
            </a:br>
            <a:r>
              <a:rPr lang="ko-KR" altLang="en-US" dirty="0" smtClean="0"/>
              <a:t>신뢰를 잃지 않는 낙천가는 대개 훌륭한 </a:t>
            </a:r>
            <a:br>
              <a:rPr lang="ko-KR" altLang="en-US" dirty="0" smtClean="0"/>
            </a:br>
            <a:r>
              <a:rPr lang="ko-KR" altLang="en-US" dirty="0" smtClean="0"/>
              <a:t>어머니의 품에서 자라 난 사람들이다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앙드레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모로아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제일 안전한 피난처는 어머니의 품속이다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err="1" smtClean="0"/>
              <a:t>풀로리앙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집은 어머니의 몸을 대신하는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어머니의 몸이야말로 언제까지나 사람들이 </a:t>
            </a:r>
            <a:br>
              <a:rPr lang="ko-KR" altLang="en-US" dirty="0" smtClean="0"/>
            </a:br>
            <a:r>
              <a:rPr lang="ko-KR" altLang="en-US" dirty="0" smtClean="0"/>
              <a:t>동경하는 최초의 집이다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 속에서 인간은 안전했으며 또 몹시 </a:t>
            </a:r>
            <a:br>
              <a:rPr lang="ko-KR" altLang="en-US" dirty="0" smtClean="0"/>
            </a:br>
            <a:r>
              <a:rPr lang="ko-KR" altLang="en-US" dirty="0" smtClean="0"/>
              <a:t>쾌적하기도 했다</a:t>
            </a:r>
            <a:r>
              <a:rPr lang="en-US" altLang="ko-KR" dirty="0" smtClean="0"/>
              <a:t>. -</a:t>
            </a:r>
            <a:br>
              <a:rPr lang="en-US" altLang="ko-KR" dirty="0" smtClean="0"/>
            </a:br>
            <a:r>
              <a:rPr lang="en-US" altLang="ko-KR" dirty="0" smtClean="0"/>
              <a:t>S. </a:t>
            </a:r>
            <a:r>
              <a:rPr lang="ko-KR" altLang="en-US" dirty="0" smtClean="0"/>
              <a:t>프라이드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아버지 어머니에 대한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청춘은 퇴색되고 </a:t>
            </a:r>
            <a:endParaRPr lang="en-US" altLang="ko-KR" dirty="0" smtClean="0"/>
          </a:p>
          <a:p>
            <a:r>
              <a:rPr lang="ko-KR" altLang="en-US" dirty="0" smtClean="0"/>
              <a:t>사랑은 시들고 </a:t>
            </a:r>
            <a:endParaRPr lang="en-US" altLang="ko-KR" dirty="0" smtClean="0"/>
          </a:p>
          <a:p>
            <a:r>
              <a:rPr lang="ko-KR" altLang="en-US" dirty="0" smtClean="0"/>
              <a:t>우정의 나뭇잎은 떨어지기 쉽다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그러나 어머니의 은근한 희망은 </a:t>
            </a:r>
            <a:endParaRPr lang="en-US" altLang="ko-KR" dirty="0" smtClean="0"/>
          </a:p>
          <a:p>
            <a:r>
              <a:rPr lang="ko-KR" altLang="en-US" dirty="0" smtClean="0"/>
              <a:t>이 모든 것을 견디며 살아 나간다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</a:t>
            </a:r>
            <a:br>
              <a:rPr lang="en-US" altLang="ko-KR" dirty="0" smtClean="0"/>
            </a:br>
            <a:r>
              <a:rPr lang="ko-KR" altLang="en-US" dirty="0" err="1" smtClean="0"/>
              <a:t>올리버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호움즈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아버지 어머니에 대한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남에게 어떠한 행동을 하였느냐에 따라 </a:t>
            </a:r>
            <a:br>
              <a:rPr lang="ko-KR" altLang="en-US" dirty="0" smtClean="0"/>
            </a:br>
            <a:r>
              <a:rPr lang="ko-KR" altLang="en-US" dirty="0" smtClean="0"/>
              <a:t>그 사람의 행복도 결정된다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남에게 행복을 주려고 하였다면 그만큼 </a:t>
            </a:r>
            <a:br>
              <a:rPr lang="ko-KR" altLang="en-US" dirty="0" smtClean="0"/>
            </a:br>
            <a:r>
              <a:rPr lang="ko-KR" altLang="en-US" dirty="0" smtClean="0"/>
              <a:t>자신에게도 행복이 온다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자녀가 맛있는 것을 먹는 것을 보고 </a:t>
            </a:r>
            <a:br>
              <a:rPr lang="ko-KR" altLang="en-US" dirty="0" smtClean="0"/>
            </a:br>
            <a:r>
              <a:rPr lang="ko-KR" altLang="en-US" dirty="0" smtClean="0"/>
              <a:t>어머니는 행복을 느낀다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자기 자식이 좋아하는 모습은 어머니의 </a:t>
            </a:r>
            <a:br>
              <a:rPr lang="ko-KR" altLang="en-US" dirty="0" smtClean="0"/>
            </a:br>
            <a:r>
              <a:rPr lang="ko-KR" altLang="en-US" dirty="0" smtClean="0"/>
              <a:t>기쁨이기도 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그리고 이 이치는 부모나 자식 사이에만 </a:t>
            </a:r>
            <a:br>
              <a:rPr lang="ko-KR" altLang="en-US" dirty="0" smtClean="0"/>
            </a:br>
            <a:r>
              <a:rPr lang="ko-KR" altLang="en-US" dirty="0" smtClean="0"/>
              <a:t>적용되는 것이 아니다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플라톤 </a:t>
            </a:r>
            <a:endParaRPr lang="ko-KR" altLang="en-US" dirty="0"/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세상에서 가장 행복한 사람은 누구인가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ko-KR" altLang="en-US" dirty="0" smtClean="0"/>
              <a:t>그는 좋은 아내를 얻은 남자다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탈무드</a:t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ko-KR" altLang="en-US" dirty="0" smtClean="0"/>
              <a:t>금과 은은 불 속에서 </a:t>
            </a:r>
            <a:endParaRPr lang="en-US" altLang="ko-KR" dirty="0" smtClean="0"/>
          </a:p>
          <a:p>
            <a:r>
              <a:rPr lang="ko-KR" altLang="en-US" dirty="0" smtClean="0"/>
              <a:t>정련되어야 비로소 빛난다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유태격언</a:t>
            </a:r>
            <a:endParaRPr lang="ko-KR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프리즘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광학 저술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을 통해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빛을 꺾어서 </a:t>
            </a:r>
            <a:r>
              <a:rPr lang="en-US" altLang="ko-KR" b="1" dirty="0" smtClean="0"/>
              <a:t>7</a:t>
            </a:r>
            <a:r>
              <a:rPr lang="ko-KR" altLang="en-US" b="1" dirty="0" smtClean="0"/>
              <a:t>가지로 분리해보고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반사망원경 만들어 영국왕립학회 회원이 되고</a:t>
            </a:r>
            <a:r>
              <a:rPr lang="en-US" altLang="ko-KR" b="1" dirty="0" smtClean="0"/>
              <a:t>,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대단한 몰입으로 친구와 식사 약속도 잊고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회중시계를 찐 달걀처럼 먹으려 했고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아직도 바닷가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자연과 우주의 진리</a:t>
            </a:r>
            <a:r>
              <a:rPr lang="en-US" altLang="ko-KR" b="1" dirty="0" smtClean="0"/>
              <a:t>) 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조개껍데기를 주우면서 노는 </a:t>
            </a:r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어린아이</a:t>
            </a:r>
            <a:endParaRPr lang="en-US" altLang="ko-KR" b="1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호기심으로 잠시도 연구 멈추지 않음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인 걸</a:t>
            </a:r>
            <a:r>
              <a:rPr lang="en-US" altLang="ko-KR" b="1" dirty="0" smtClean="0"/>
              <a:t>!!!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sz="2100" b="1" dirty="0" smtClean="0"/>
              <a:t>&lt;</a:t>
            </a:r>
            <a:r>
              <a:rPr lang="ko-KR" altLang="en-US" sz="2100" b="1" dirty="0" smtClean="0"/>
              <a:t>원전</a:t>
            </a:r>
            <a:r>
              <a:rPr lang="en-US" altLang="ko-KR" sz="2100" b="1" dirty="0" smtClean="0"/>
              <a:t>: </a:t>
            </a:r>
            <a:r>
              <a:rPr lang="ko-KR" altLang="en-US" sz="2100" b="1" dirty="0" smtClean="0"/>
              <a:t>기탄동화 세계위인 동화   </a:t>
            </a:r>
            <a:r>
              <a:rPr lang="en-US" altLang="ko-KR" sz="2100" b="1" dirty="0" smtClean="0"/>
              <a:t> 01 </a:t>
            </a:r>
            <a:r>
              <a:rPr lang="ko-KR" altLang="en-US" sz="2100" b="1" dirty="0" err="1" smtClean="0"/>
              <a:t>갈릴레이</a:t>
            </a:r>
            <a:r>
              <a:rPr lang="ko-KR" altLang="en-US" sz="2100" b="1" dirty="0" smtClean="0"/>
              <a:t>  </a:t>
            </a:r>
            <a:r>
              <a:rPr lang="en-US" altLang="ko-KR" sz="2100" b="1" dirty="0" smtClean="0"/>
              <a:t>02  </a:t>
            </a:r>
            <a:r>
              <a:rPr lang="ko-KR" altLang="en-US" sz="2100" b="1" dirty="0" smtClean="0"/>
              <a:t>뉴턴  </a:t>
            </a:r>
            <a:r>
              <a:rPr lang="en-US" altLang="ko-KR" sz="2100" b="1" dirty="0" smtClean="0"/>
              <a:t>&gt; </a:t>
            </a:r>
            <a:endParaRPr lang="en-US" altLang="ko-KR" sz="2100" b="1" dirty="0"/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동반자를 매도</a:t>
            </a:r>
            <a:r>
              <a:rPr lang="en-US" altLang="ko-KR" dirty="0" smtClean="0"/>
              <a:t>(</a:t>
            </a:r>
            <a:r>
              <a:rPr lang="ko-KR" altLang="en-US" dirty="0" smtClean="0"/>
              <a:t>罵倒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하는 동물은 인간뿐이다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err="1" smtClean="0"/>
              <a:t>아리오스토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부부라는 것은 쇠사슬에 함께 묶인 죄인이다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때문에 발을 맞추어서 걷지 않으면 안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err="1" smtClean="0"/>
              <a:t>고리키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부부란 두 반신</a:t>
            </a:r>
            <a:r>
              <a:rPr lang="en-US" altLang="ko-KR" dirty="0" smtClean="0"/>
              <a:t>(</a:t>
            </a:r>
            <a:r>
              <a:rPr lang="ko-KR" altLang="en-US" dirty="0" smtClean="0"/>
              <a:t>半身</a:t>
            </a:r>
            <a:r>
              <a:rPr lang="en-US" altLang="ko-KR" dirty="0" smtClean="0"/>
              <a:t>)</a:t>
            </a:r>
            <a:r>
              <a:rPr lang="ko-KR" altLang="en-US" dirty="0" smtClean="0"/>
              <a:t>이 되는 것이 아니고</a:t>
            </a:r>
            <a:br>
              <a:rPr lang="ko-KR" altLang="en-US" dirty="0" smtClean="0"/>
            </a:br>
            <a:r>
              <a:rPr lang="ko-KR" altLang="en-US" dirty="0" smtClean="0"/>
              <a:t>하나의 전체가 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V. </a:t>
            </a:r>
            <a:r>
              <a:rPr lang="ko-KR" altLang="en-US" dirty="0" err="1" smtClean="0"/>
              <a:t>고호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ko-KR" altLang="en-US" dirty="0" smtClean="0"/>
              <a:t>불 속을 헤쳐 나가는 듯한 </a:t>
            </a:r>
            <a:endParaRPr lang="en-US" altLang="ko-KR" dirty="0" smtClean="0"/>
          </a:p>
          <a:p>
            <a:r>
              <a:rPr lang="ko-KR" altLang="en-US" dirty="0" smtClean="0"/>
              <a:t>이 세상의 모진</a:t>
            </a:r>
            <a:br>
              <a:rPr lang="ko-KR" altLang="en-US" dirty="0" smtClean="0"/>
            </a:br>
            <a:r>
              <a:rPr lang="ko-KR" altLang="en-US" dirty="0" smtClean="0"/>
              <a:t>시련을 함께 겪기 전까지는 </a:t>
            </a:r>
            <a:endParaRPr lang="en-US" altLang="ko-KR" dirty="0" smtClean="0"/>
          </a:p>
          <a:p>
            <a:r>
              <a:rPr lang="ko-KR" altLang="en-US" dirty="0" smtClean="0"/>
              <a:t>자신의 사랑하는 아내의 존재가 </a:t>
            </a:r>
            <a:endParaRPr lang="en-US" altLang="ko-KR" dirty="0" smtClean="0"/>
          </a:p>
          <a:p>
            <a:r>
              <a:rPr lang="ko-KR" altLang="en-US" dirty="0" smtClean="0"/>
              <a:t>어떤 것인지 알 수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워싱턴 </a:t>
            </a:r>
            <a:r>
              <a:rPr lang="ko-KR" altLang="en-US" dirty="0" err="1" smtClean="0"/>
              <a:t>어빙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아내는 젊은 남편에게 있어서는 </a:t>
            </a:r>
            <a:endParaRPr lang="en-US" altLang="ko-KR" dirty="0" smtClean="0"/>
          </a:p>
          <a:p>
            <a:r>
              <a:rPr lang="ko-KR" altLang="en-US" dirty="0" smtClean="0"/>
              <a:t>여주인이며</a:t>
            </a:r>
            <a:br>
              <a:rPr lang="ko-KR" altLang="en-US" dirty="0" smtClean="0"/>
            </a:br>
            <a:r>
              <a:rPr lang="ko-KR" altLang="en-US" dirty="0" smtClean="0"/>
              <a:t>중년의 남편에게는 친구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늙은 남편에게는 간 호부이다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F. </a:t>
            </a:r>
            <a:r>
              <a:rPr lang="ko-KR" altLang="en-US" dirty="0" smtClean="0"/>
              <a:t>베이컨</a:t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ko-KR" altLang="en-US" dirty="0" smtClean="0"/>
              <a:t>아내를 눈으로 보고서만 택해선 안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눈보다는 귀로써 아내를 선택하라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T. </a:t>
            </a:r>
            <a:r>
              <a:rPr lang="ko-KR" altLang="en-US" dirty="0" smtClean="0"/>
              <a:t>풀러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어진 부인은 남편을 귀하게 만들고</a:t>
            </a:r>
            <a:br>
              <a:rPr lang="ko-KR" altLang="en-US" dirty="0" smtClean="0"/>
            </a:br>
            <a:r>
              <a:rPr lang="ko-KR" altLang="en-US" dirty="0" smtClean="0"/>
              <a:t>악한 부인은 남편을 천하게 만든다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명심보감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여자의 아름다움의 대부분이 자신을 희생시켜</a:t>
            </a:r>
            <a:br>
              <a:rPr lang="ko-KR" altLang="en-US" dirty="0" smtClean="0"/>
            </a:br>
            <a:r>
              <a:rPr lang="ko-KR" altLang="en-US" dirty="0" smtClean="0"/>
              <a:t>가정의 행복을 가꾸는 것이라면 그 아름다움은</a:t>
            </a:r>
            <a:br>
              <a:rPr lang="ko-KR" altLang="en-US" dirty="0" smtClean="0"/>
            </a:br>
            <a:r>
              <a:rPr lang="ko-KR" altLang="en-US" dirty="0" smtClean="0"/>
              <a:t>마치 수증기처럼 온데간데없이 사라지게 될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시릴 </a:t>
            </a:r>
            <a:r>
              <a:rPr lang="ko-KR" altLang="en-US" dirty="0" err="1" smtClean="0"/>
              <a:t>코널리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절대로 가장 절박한 상황까지 </a:t>
            </a:r>
            <a:endParaRPr lang="en-US" altLang="ko-KR" dirty="0" smtClean="0"/>
          </a:p>
          <a:p>
            <a:r>
              <a:rPr lang="ko-KR" altLang="en-US" dirty="0" smtClean="0"/>
              <a:t>나아가서는 안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그것이 부부 생활의 첫 번째 비결이다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   &lt; </a:t>
            </a:r>
            <a:r>
              <a:rPr lang="ko-KR" altLang="en-US" dirty="0" err="1" smtClean="0"/>
              <a:t>토스토에프스키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착한 아내와 건강은 </a:t>
            </a:r>
            <a:endParaRPr lang="en-US" altLang="ko-KR" dirty="0" smtClean="0"/>
          </a:p>
          <a:p>
            <a:r>
              <a:rPr lang="ko-KR" altLang="en-US" dirty="0" smtClean="0"/>
              <a:t>남자의 가장 훌륭한 재산이다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   &lt; C.H. </a:t>
            </a:r>
            <a:r>
              <a:rPr lang="ko-KR" altLang="en-US" dirty="0" err="1" smtClean="0"/>
              <a:t>스퍼전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en-US" altLang="ko-KR" dirty="0" smtClean="0"/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살림을 못하는 여자는 </a:t>
            </a:r>
            <a:endParaRPr lang="en-US" altLang="ko-KR" dirty="0" smtClean="0"/>
          </a:p>
          <a:p>
            <a:r>
              <a:rPr lang="ko-KR" altLang="en-US" dirty="0" smtClean="0"/>
              <a:t>집에 있어도 행복하지 않으며</a:t>
            </a:r>
            <a:br>
              <a:rPr lang="ko-KR" altLang="en-US" dirty="0" smtClean="0"/>
            </a:br>
            <a:r>
              <a:rPr lang="ko-KR" altLang="en-US" dirty="0" smtClean="0"/>
              <a:t>집에서 행복하지 못한 여자는 </a:t>
            </a:r>
            <a:endParaRPr lang="en-US" altLang="ko-KR" dirty="0" smtClean="0"/>
          </a:p>
          <a:p>
            <a:r>
              <a:rPr lang="ko-KR" altLang="en-US" dirty="0" smtClean="0"/>
              <a:t>어디를 가도 행복할 수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톨스토이</a:t>
            </a:r>
            <a:endParaRPr lang="ko-KR" altLang="en-US" dirty="0"/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삼 주 동안 서로 관찰하고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석 달 동안 서로 사랑하고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삼 년 동안 서로 싸우고</a:t>
            </a:r>
            <a:r>
              <a:rPr lang="en-US" altLang="ko-KR" dirty="0" smtClean="0"/>
              <a:t>, </a:t>
            </a:r>
          </a:p>
          <a:p>
            <a:r>
              <a:rPr lang="en-US" altLang="ko-KR" dirty="0" smtClean="0"/>
              <a:t>30</a:t>
            </a:r>
            <a:r>
              <a:rPr lang="ko-KR" altLang="en-US" dirty="0" smtClean="0"/>
              <a:t>년 동안 서로 참는다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그리고 그런 와중에서 </a:t>
            </a:r>
            <a:endParaRPr lang="en-US" altLang="ko-KR" dirty="0" smtClean="0"/>
          </a:p>
          <a:p>
            <a:r>
              <a:rPr lang="ko-KR" altLang="en-US" dirty="0" smtClean="0"/>
              <a:t>태어난 아이들이 똑같은 일을 반복한다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아폴리트</a:t>
            </a:r>
            <a:r>
              <a:rPr lang="ko-KR" altLang="en-US" dirty="0" smtClean="0"/>
              <a:t> 텐</a:t>
            </a:r>
            <a:endParaRPr lang="ko-KR" altLang="en-US" dirty="0"/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남편 속에는 한 사람의 </a:t>
            </a:r>
            <a:endParaRPr lang="en-US" altLang="ko-KR" dirty="0" smtClean="0"/>
          </a:p>
          <a:p>
            <a:r>
              <a:rPr lang="ko-KR" altLang="en-US" dirty="0" smtClean="0"/>
              <a:t>사나이가 있을 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아내 속에는 한 사람의 </a:t>
            </a:r>
            <a:endParaRPr lang="en-US" altLang="ko-KR" dirty="0" smtClean="0"/>
          </a:p>
          <a:p>
            <a:r>
              <a:rPr lang="ko-KR" altLang="en-US" dirty="0" smtClean="0"/>
              <a:t>남자 한 사람의 아버지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한 사람의 어머니가 있으며 </a:t>
            </a:r>
            <a:endParaRPr lang="en-US" altLang="ko-KR" dirty="0" smtClean="0"/>
          </a:p>
          <a:p>
            <a:r>
              <a:rPr lang="ko-KR" altLang="en-US" dirty="0" smtClean="0"/>
              <a:t>다시 한 사람의 여인이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err="1" smtClean="0"/>
              <a:t>발자크</a:t>
            </a:r>
            <a:endParaRPr lang="ko-KR" altLang="en-US" dirty="0"/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가정에서 아내에게 </a:t>
            </a:r>
            <a:endParaRPr lang="en-US" altLang="ko-KR" dirty="0" smtClean="0"/>
          </a:p>
          <a:p>
            <a:r>
              <a:rPr lang="ko-KR" altLang="en-US" dirty="0" smtClean="0"/>
              <a:t>기를 펴지 못하고 지내는</a:t>
            </a:r>
            <a:br>
              <a:rPr lang="ko-KR" altLang="en-US" dirty="0" smtClean="0"/>
            </a:br>
            <a:r>
              <a:rPr lang="ko-KR" altLang="en-US" dirty="0" smtClean="0"/>
              <a:t>남편은 밖에서도 굽실거리며 </a:t>
            </a:r>
            <a:endParaRPr lang="en-US" altLang="ko-KR" dirty="0" smtClean="0"/>
          </a:p>
          <a:p>
            <a:r>
              <a:rPr lang="ko-KR" altLang="en-US" dirty="0" smtClean="0"/>
              <a:t>쩔쩔매게 된다</a:t>
            </a:r>
            <a:r>
              <a:rPr lang="en-US" altLang="ko-KR" dirty="0" smtClean="0"/>
              <a:t>.  </a:t>
            </a:r>
            <a:r>
              <a:rPr lang="ko-KR" altLang="en-US" dirty="0" smtClean="0"/>
              <a:t>워싱턴 </a:t>
            </a:r>
            <a:r>
              <a:rPr lang="ko-KR" altLang="en-US" dirty="0" err="1" smtClean="0"/>
              <a:t>어빙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ko-KR" altLang="en-US" dirty="0" smtClean="0"/>
              <a:t>미인은 눈을 즐겁게 하고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어진 아내는 마음을 즐겁게 한다</a:t>
            </a:r>
            <a:r>
              <a:rPr lang="en-US" altLang="ko-KR" dirty="0" smtClean="0"/>
              <a:t>.- </a:t>
            </a:r>
            <a:r>
              <a:rPr lang="ko-KR" altLang="en-US" dirty="0" smtClean="0"/>
              <a:t>나폴레옹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가장 과묵한 남편은 </a:t>
            </a:r>
            <a:endParaRPr lang="en-US" altLang="ko-KR" dirty="0" smtClean="0"/>
          </a:p>
          <a:p>
            <a:r>
              <a:rPr lang="ko-KR" altLang="en-US" dirty="0" smtClean="0"/>
              <a:t>가장 사나운 아내를 만든다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남편이 너무 조용하면 </a:t>
            </a:r>
            <a:endParaRPr lang="en-US" altLang="ko-KR" dirty="0" smtClean="0"/>
          </a:p>
          <a:p>
            <a:r>
              <a:rPr lang="ko-KR" altLang="en-US" dirty="0" smtClean="0"/>
              <a:t>아내는 사나워진다</a:t>
            </a:r>
            <a:r>
              <a:rPr lang="en-US" altLang="ko-KR" dirty="0" smtClean="0"/>
              <a:t>. </a:t>
            </a:r>
            <a:r>
              <a:rPr lang="ko-KR" altLang="en-US" dirty="0" err="1" smtClean="0"/>
              <a:t>디즈레일리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아내의 덕행은 </a:t>
            </a:r>
            <a:endParaRPr lang="en-US" altLang="ko-KR" dirty="0" smtClean="0"/>
          </a:p>
          <a:p>
            <a:r>
              <a:rPr lang="ko-KR" altLang="en-US" dirty="0" smtClean="0"/>
              <a:t>친절히 보고 아내의 잘못은 </a:t>
            </a:r>
            <a:endParaRPr lang="en-US" altLang="ko-KR" dirty="0" smtClean="0"/>
          </a:p>
          <a:p>
            <a:r>
              <a:rPr lang="ko-KR" altLang="en-US" dirty="0" smtClean="0"/>
              <a:t>못 본 척하라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err="1" smtClean="0"/>
              <a:t>브라이언트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altLang="ko-KR" dirty="0" smtClean="0"/>
          </a:p>
          <a:p>
            <a:r>
              <a:rPr lang="en-US" altLang="ko-KR" u="sng" dirty="0" smtClean="0">
                <a:hlinkClick r:id="rId2"/>
              </a:rPr>
              <a:t>Galileo </a:t>
            </a:r>
            <a:r>
              <a:rPr lang="en-US" altLang="ko-KR" b="1" u="sng" dirty="0" err="1" smtClean="0">
                <a:hlinkClick r:id="rId2"/>
              </a:rPr>
              <a:t>Galilei</a:t>
            </a:r>
            <a:r>
              <a:rPr lang="en-US" altLang="ko-KR" u="sng" dirty="0" smtClean="0">
                <a:hlinkClick r:id="rId2"/>
              </a:rPr>
              <a:t> - Wikipedia, the free encyclopedia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ko-KR" altLang="en-US" u="sng" dirty="0" smtClean="0">
                <a:hlinkClick r:id="rId3"/>
              </a:rPr>
              <a:t>갈릴레오 </a:t>
            </a:r>
            <a:r>
              <a:rPr lang="ko-KR" altLang="en-US" b="1" u="sng" dirty="0" err="1" smtClean="0">
                <a:hlinkClick r:id="rId3"/>
              </a:rPr>
              <a:t>갈릴레이</a:t>
            </a:r>
            <a:r>
              <a:rPr lang="ko-KR" altLang="en-US" u="sng" dirty="0" smtClean="0">
                <a:hlinkClick r:id="rId3"/>
              </a:rPr>
              <a:t> </a:t>
            </a:r>
            <a:r>
              <a:rPr lang="en-US" altLang="ko-KR" u="sng" dirty="0" smtClean="0">
                <a:hlinkClick r:id="rId3"/>
              </a:rPr>
              <a:t>- </a:t>
            </a:r>
            <a:r>
              <a:rPr lang="ko-KR" altLang="en-US" u="sng" dirty="0" err="1" smtClean="0">
                <a:hlinkClick r:id="rId3"/>
              </a:rPr>
              <a:t>위키백과</a:t>
            </a:r>
            <a:r>
              <a:rPr lang="en-US" altLang="ko-KR" u="sng" dirty="0" smtClean="0">
                <a:hlinkClick r:id="rId3"/>
              </a:rPr>
              <a:t>, </a:t>
            </a:r>
            <a:r>
              <a:rPr lang="ko-KR" altLang="en-US" u="sng" dirty="0" smtClean="0">
                <a:hlinkClick r:id="rId3"/>
              </a:rPr>
              <a:t>우리 모두의 백과사전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  <a:r>
              <a:rPr lang="ko-KR" altLang="en-US" b="1" u="sng" dirty="0" err="1" smtClean="0">
                <a:hlinkClick r:id="rId4"/>
              </a:rPr>
              <a:t>갈릴레이</a:t>
            </a:r>
            <a:r>
              <a:rPr lang="ko-KR" altLang="en-US" u="sng" dirty="0" smtClean="0">
                <a:hlinkClick r:id="rId4"/>
              </a:rPr>
              <a:t> </a:t>
            </a:r>
            <a:r>
              <a:rPr lang="en-US" altLang="ko-KR" u="sng" dirty="0" smtClean="0">
                <a:hlinkClick r:id="rId4"/>
              </a:rPr>
              <a:t>[</a:t>
            </a:r>
            <a:r>
              <a:rPr lang="en-US" altLang="ko-KR" u="sng" dirty="0" err="1" smtClean="0">
                <a:hlinkClick r:id="rId4"/>
              </a:rPr>
              <a:t>Galilei</a:t>
            </a:r>
            <a:r>
              <a:rPr lang="en-US" altLang="ko-KR" u="sng" dirty="0" smtClean="0">
                <a:hlinkClick r:id="rId4"/>
              </a:rPr>
              <a:t>, </a:t>
            </a:r>
            <a:r>
              <a:rPr lang="en-US" altLang="ko-KR" b="1" u="sng" dirty="0" smtClean="0">
                <a:hlinkClick r:id="rId4"/>
              </a:rPr>
              <a:t>Galileo</a:t>
            </a:r>
            <a:r>
              <a:rPr lang="en-US" altLang="ko-KR" u="sng" dirty="0" smtClean="0">
                <a:hlinkClick r:id="rId4"/>
              </a:rPr>
              <a:t>, 1564.2.15 ~ 1642.1.8]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ko-KR" altLang="en-US" b="1" dirty="0" err="1" smtClean="0"/>
              <a:t>오석봉쌤의</a:t>
            </a:r>
            <a:r>
              <a:rPr lang="ko-KR" altLang="en-US" b="1" dirty="0" smtClean="0"/>
              <a:t> 에피소드 과학사</a:t>
            </a:r>
            <a:endParaRPr lang="ko-KR" altLang="en-US" dirty="0" smtClean="0"/>
          </a:p>
          <a:p>
            <a:r>
              <a:rPr lang="en-US" altLang="ko-KR" b="1" dirty="0" smtClean="0">
                <a:hlinkClick r:id="rId5"/>
              </a:rPr>
              <a:t>http://inepisode.com.ne.kr/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>
                <a:hlinkClick r:id="rId6"/>
              </a:rPr>
              <a:t>Galileo </a:t>
            </a:r>
            <a:r>
              <a:rPr lang="en-US" altLang="ko-KR" b="1" dirty="0" err="1" smtClean="0">
                <a:hlinkClick r:id="rId6"/>
              </a:rPr>
              <a:t>Galilei</a:t>
            </a:r>
            <a:r>
              <a:rPr lang="en-US" altLang="ko-KR" dirty="0" smtClean="0">
                <a:hlinkClick r:id="rId6"/>
              </a:rPr>
              <a:t> | Astronomer and Physicist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u="sng" dirty="0" smtClean="0">
                <a:hlinkClick r:id="rId7"/>
              </a:rPr>
              <a:t>Galileo </a:t>
            </a:r>
            <a:r>
              <a:rPr lang="en-US" altLang="ko-KR" b="1" u="sng" dirty="0" err="1" smtClean="0">
                <a:hlinkClick r:id="rId7"/>
              </a:rPr>
              <a:t>Galilei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이탈리아</a:t>
            </a:r>
            <a:r>
              <a:rPr lang="en-US" altLang="ko-KR" dirty="0" smtClean="0"/>
              <a:t>&gt;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부부 생활은 길고 긴 대화 같은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결혼 생활에서는 다른 모든 것은 </a:t>
            </a:r>
            <a:endParaRPr lang="en-US" altLang="ko-KR" dirty="0" smtClean="0"/>
          </a:p>
          <a:p>
            <a:r>
              <a:rPr lang="ko-KR" altLang="en-US" dirty="0" smtClean="0"/>
              <a:t>변화해 가지만</a:t>
            </a:r>
            <a:br>
              <a:rPr lang="ko-KR" altLang="en-US" dirty="0" smtClean="0"/>
            </a:br>
            <a:r>
              <a:rPr lang="ko-KR" altLang="en-US" dirty="0" smtClean="0"/>
              <a:t>함께 있는 시간의 대부분은 </a:t>
            </a:r>
            <a:endParaRPr lang="en-US" altLang="ko-KR" dirty="0" smtClean="0"/>
          </a:p>
          <a:p>
            <a:r>
              <a:rPr lang="ko-KR" altLang="en-US" dirty="0" smtClean="0"/>
              <a:t>대화에 속하는 것이다</a:t>
            </a:r>
            <a:r>
              <a:rPr lang="en-US" altLang="ko-KR" dirty="0" smtClean="0"/>
              <a:t>.- </a:t>
            </a:r>
            <a:r>
              <a:rPr lang="ko-KR" altLang="en-US" dirty="0" smtClean="0"/>
              <a:t>니체</a:t>
            </a:r>
            <a:endParaRPr lang="ko-KR" altLang="en-US" dirty="0"/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좋은 아내는 남편이 비밀에 붙이고 </a:t>
            </a:r>
            <a:endParaRPr lang="en-US" altLang="ko-KR" dirty="0" smtClean="0"/>
          </a:p>
          <a:p>
            <a:r>
              <a:rPr lang="ko-KR" altLang="en-US" dirty="0" smtClean="0"/>
              <a:t>싶어하는 사소한 일을 </a:t>
            </a:r>
            <a:endParaRPr lang="en-US" altLang="ko-KR" dirty="0" smtClean="0"/>
          </a:p>
          <a:p>
            <a:r>
              <a:rPr lang="ko-KR" altLang="en-US" dirty="0" smtClean="0"/>
              <a:t>언제나 모르는 척한다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그것은 결혼 생활의 기본 예절이다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서머셋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모옴</a:t>
            </a:r>
            <a:endParaRPr lang="ko-KR" altLang="en-US" dirty="0"/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착한 부부가 이혼을 하였다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남편은 곧</a:t>
            </a:r>
            <a:br>
              <a:rPr lang="ko-KR" altLang="en-US" dirty="0" smtClean="0"/>
            </a:br>
            <a:r>
              <a:rPr lang="ko-KR" altLang="en-US" dirty="0" smtClean="0"/>
              <a:t>재혼을 했지만 불운하게도 악한 여자를 만나</a:t>
            </a:r>
            <a:br>
              <a:rPr lang="ko-KR" altLang="en-US" dirty="0" smtClean="0"/>
            </a:br>
            <a:r>
              <a:rPr lang="ko-KR" altLang="en-US" dirty="0" smtClean="0"/>
              <a:t>그 남자는 새 아내와 마찬가지로 악한 인간이 되었다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아내도 곧 재혼을 하였는데 남자의 행실이 좋지 않았다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그 새 남편은 착한 사람이 되었다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언제나 남자는 여자에 의해 조종되는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마빈 </a:t>
            </a:r>
            <a:r>
              <a:rPr lang="ko-KR" altLang="en-US" dirty="0" err="1" smtClean="0"/>
              <a:t>토케어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>
                <a:hlinkClick r:id="rId2"/>
              </a:rPr>
              <a:t>좋은글들</a:t>
            </a:r>
            <a:r>
              <a:rPr lang="ko-KR" altLang="en-US" dirty="0" smtClean="0">
                <a:hlinkClick r:id="rId2"/>
              </a:rPr>
              <a:t> 부부 에 관한 </a:t>
            </a:r>
            <a:r>
              <a:rPr lang="ko-KR" altLang="en-US" b="1" dirty="0" smtClean="0">
                <a:hlinkClick r:id="rId2"/>
              </a:rPr>
              <a:t>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남편을 얻으려면 우선 요리를 배워야 하고</a:t>
            </a:r>
            <a:br>
              <a:rPr lang="ko-KR" altLang="en-US" dirty="0" smtClean="0"/>
            </a:br>
            <a:r>
              <a:rPr lang="ko-KR" altLang="en-US" dirty="0" smtClean="0"/>
              <a:t>아내와 자녀를 부양하려면 우선 자신의</a:t>
            </a:r>
            <a:br>
              <a:rPr lang="ko-KR" altLang="en-US" dirty="0" smtClean="0"/>
            </a:br>
            <a:r>
              <a:rPr lang="ko-KR" altLang="en-US" dirty="0" smtClean="0"/>
              <a:t>생계부터 세워야 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err="1" smtClean="0"/>
              <a:t>디오도어</a:t>
            </a:r>
            <a:r>
              <a:rPr lang="ko-KR" altLang="en-US" dirty="0" smtClean="0"/>
              <a:t> 루빈</a:t>
            </a:r>
            <a:br>
              <a:rPr lang="ko-KR" altLang="en-US" dirty="0" smtClean="0"/>
            </a:br>
            <a:endParaRPr lang="en-US" altLang="ko-KR" dirty="0" smtClean="0"/>
          </a:p>
          <a:p>
            <a:r>
              <a:rPr lang="ko-KR" altLang="en-US" dirty="0" smtClean="0"/>
              <a:t>내가 존재하는 목적은 단 한 사람에게</a:t>
            </a:r>
            <a:br>
              <a:rPr lang="ko-KR" altLang="en-US" dirty="0" smtClean="0"/>
            </a:br>
            <a:r>
              <a:rPr lang="ko-KR" altLang="en-US" dirty="0" smtClean="0"/>
              <a:t>필요한 사람이 되기 위해서이다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비 </a:t>
            </a:r>
            <a:r>
              <a:rPr lang="ko-KR" altLang="en-US" dirty="0" err="1" smtClean="0"/>
              <a:t>파트낭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시간에 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우리는 우리가 원하는 만큼의 시간을 가지고 있다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안드레스</a:t>
            </a:r>
            <a:r>
              <a:rPr lang="ko-KR" altLang="en-US" dirty="0" smtClean="0"/>
              <a:t> 라라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시간이 언제나 당신을 기다리고 있다고 생각하면 오산이다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천천히 걸어도 언젠가 목적지에 도달할 것이라는 생각은 너무 안이하다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하루하루 최선을 다하지 않고는 그 날의 보람이 없을 것이며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최후의 목표에 결코 도달할 수도 없다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괴테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시간에 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단 하루의 시간이라도 제대로 알고 사용할 줄 아는 사람에게는 무한한 시간이다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요한 </a:t>
            </a:r>
            <a:r>
              <a:rPr lang="ko-KR" altLang="en-US" dirty="0" err="1" smtClean="0"/>
              <a:t>볼프강</a:t>
            </a:r>
            <a:r>
              <a:rPr lang="ko-KR" altLang="en-US" dirty="0" smtClean="0"/>
              <a:t> 폰 괴테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만약 당신이 시간을 잘 사용하길 원한다면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뭐가 가장 중요한 것인지 알아야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당신의 모든 것을 투자해야 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리 아이아코카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사람에게 홀로 있는 시간이란 빵처럼 필수적인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도스토예프스키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시간 에 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당신이 몸소 깊은 관심을 갖고 있다고 생각되는 곳에 하루에 </a:t>
            </a:r>
            <a:r>
              <a:rPr lang="en-US" altLang="ko-KR" dirty="0" smtClean="0"/>
              <a:t>12</a:t>
            </a:r>
            <a:r>
              <a:rPr lang="ko-KR" altLang="en-US" dirty="0" smtClean="0"/>
              <a:t>시간에서 </a:t>
            </a:r>
            <a:r>
              <a:rPr lang="en-US" altLang="ko-KR" dirty="0" smtClean="0"/>
              <a:t>15</a:t>
            </a:r>
            <a:r>
              <a:rPr lang="ko-KR" altLang="en-US" dirty="0" smtClean="0"/>
              <a:t>시간을 기꺼이 종사하고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나머지 시간을 생각하면서 보내라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얼 나이팅게일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처음 </a:t>
            </a:r>
            <a:r>
              <a:rPr lang="en-US" altLang="ko-KR" dirty="0" smtClean="0"/>
              <a:t>80</a:t>
            </a:r>
            <a:r>
              <a:rPr lang="ko-KR" altLang="en-US" dirty="0" smtClean="0"/>
              <a:t>퍼센트의 시간 동안 </a:t>
            </a:r>
            <a:endParaRPr lang="en-US" altLang="ko-KR" dirty="0" smtClean="0"/>
          </a:p>
          <a:p>
            <a:r>
              <a:rPr lang="ko-KR" altLang="en-US" dirty="0" smtClean="0"/>
              <a:t>우리는 목표와 </a:t>
            </a:r>
            <a:r>
              <a:rPr lang="en-US" altLang="ko-KR" dirty="0" smtClean="0"/>
              <a:t>20</a:t>
            </a:r>
            <a:r>
              <a:rPr lang="ko-KR" altLang="en-US" dirty="0" smtClean="0"/>
              <a:t>퍼센트밖에 거리를 좁히지 못한다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그러나 포기하지 않고 꾸준히 계속한다면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마지막 </a:t>
            </a:r>
            <a:r>
              <a:rPr lang="en-US" altLang="ko-KR" dirty="0" smtClean="0"/>
              <a:t>80</a:t>
            </a:r>
            <a:r>
              <a:rPr lang="ko-KR" altLang="en-US" dirty="0" smtClean="0"/>
              <a:t>퍼센트의 거리를 시간의 </a:t>
            </a:r>
            <a:r>
              <a:rPr lang="en-US" altLang="ko-KR" dirty="0" smtClean="0"/>
              <a:t>20</a:t>
            </a:r>
            <a:r>
              <a:rPr lang="ko-KR" altLang="en-US" dirty="0" smtClean="0"/>
              <a:t>퍼센트만 써서 좁힐 수 있다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브라이언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트레이시</a:t>
            </a:r>
            <a:endParaRPr lang="ko-KR" altLang="en-US" dirty="0"/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시간에 관한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매일매일 마지막 날이라고 생각하라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그러면 기대하지 않은 시간만큼 </a:t>
            </a:r>
            <a:endParaRPr lang="en-US" altLang="ko-KR" dirty="0" smtClean="0"/>
          </a:p>
          <a:p>
            <a:r>
              <a:rPr lang="ko-KR" altLang="en-US" dirty="0" smtClean="0"/>
              <a:t>버는 것이 된다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호라티우스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계획을 세우는 데 소비한 시간이 </a:t>
            </a:r>
            <a:endParaRPr lang="en-US" altLang="ko-KR" dirty="0" smtClean="0"/>
          </a:p>
          <a:p>
            <a:r>
              <a:rPr lang="ko-KR" altLang="en-US" dirty="0" smtClean="0"/>
              <a:t>길어질수록 실행에 </a:t>
            </a:r>
            <a:endParaRPr lang="en-US" altLang="ko-KR" dirty="0" smtClean="0"/>
          </a:p>
          <a:p>
            <a:r>
              <a:rPr lang="ko-KR" altLang="en-US" dirty="0" smtClean="0"/>
              <a:t>옮기는 시간이 줄어든다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err="1" smtClean="0"/>
              <a:t>자이베르트</a:t>
            </a:r>
            <a:endParaRPr lang="ko-KR" altLang="en-US" dirty="0"/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용기 힘이 되는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자신이 해야 할 일을 결정하는 사람은 </a:t>
            </a:r>
            <a:endParaRPr lang="en-US" altLang="ko-KR" dirty="0" smtClean="0"/>
          </a:p>
          <a:p>
            <a:r>
              <a:rPr lang="ko-KR" altLang="en-US" dirty="0" smtClean="0"/>
              <a:t>세상에서 단 한 사람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오직 나 자신뿐이다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오손 </a:t>
            </a:r>
            <a:r>
              <a:rPr lang="ko-KR" altLang="en-US" dirty="0" err="1" smtClean="0"/>
              <a:t>웰스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사는 것이 힘들다고 낙망하지 말라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어깨에 짊어진 무거운 짐이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스스로의 사명을 완수하도록 강요한다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 짐에서 벗어나는 길은</a:t>
            </a:r>
            <a:br>
              <a:rPr lang="ko-KR" altLang="en-US" dirty="0" smtClean="0"/>
            </a:br>
            <a:r>
              <a:rPr lang="ko-KR" altLang="en-US" dirty="0" smtClean="0"/>
              <a:t>자기의 사명을 완수하는 길뿐이다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당신에게 맡겨진 일에 책임을 다했을 때 </a:t>
            </a:r>
            <a:endParaRPr lang="en-US" altLang="ko-KR" dirty="0" smtClean="0"/>
          </a:p>
          <a:p>
            <a:r>
              <a:rPr lang="ko-KR" altLang="en-US" dirty="0" smtClean="0"/>
              <a:t>무거운 짐에서 벗어날 수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에머슨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용기 힘이 되는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우리의 최대의 영광은 한번도 </a:t>
            </a:r>
            <a:endParaRPr lang="en-US" altLang="ko-KR" dirty="0" smtClean="0"/>
          </a:p>
          <a:p>
            <a:r>
              <a:rPr lang="ko-KR" altLang="en-US" dirty="0" smtClean="0"/>
              <a:t>실패하지 않는 것이 아니라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실패할 때마다 일어서는 데</a:t>
            </a:r>
            <a:br>
              <a:rPr lang="ko-KR" altLang="en-US" dirty="0" smtClean="0"/>
            </a:br>
            <a:r>
              <a:rPr lang="ko-KR" altLang="en-US" dirty="0" smtClean="0"/>
              <a:t>있다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공자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사막이 아름다운 것은 </a:t>
            </a:r>
            <a:endParaRPr lang="en-US" altLang="ko-KR" dirty="0" smtClean="0"/>
          </a:p>
          <a:p>
            <a:r>
              <a:rPr lang="ko-KR" altLang="en-US" dirty="0" smtClean="0"/>
              <a:t>어딘가에 샘이 숨겨져 있기 때문이다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생 </a:t>
            </a:r>
            <a:r>
              <a:rPr lang="ko-KR" altLang="en-US" dirty="0" err="1" smtClean="0"/>
              <a:t>텍쥐베리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하루에 </a:t>
            </a:r>
            <a:r>
              <a:rPr lang="en-US" altLang="ko-KR" dirty="0" smtClean="0"/>
              <a:t>3</a:t>
            </a:r>
            <a:r>
              <a:rPr lang="ko-KR" altLang="en-US" dirty="0" smtClean="0"/>
              <a:t>시간을 걸으면 </a:t>
            </a:r>
            <a:r>
              <a:rPr lang="en-US" altLang="ko-KR" dirty="0" smtClean="0"/>
              <a:t>7</a:t>
            </a:r>
            <a:r>
              <a:rPr lang="ko-KR" altLang="en-US" dirty="0" smtClean="0"/>
              <a:t>년 후에 </a:t>
            </a:r>
            <a:endParaRPr lang="en-US" altLang="ko-KR" dirty="0" smtClean="0"/>
          </a:p>
          <a:p>
            <a:r>
              <a:rPr lang="ko-KR" altLang="en-US" dirty="0" smtClean="0"/>
              <a:t>지구를 한 바퀴 돌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사무엘 </a:t>
            </a:r>
            <a:r>
              <a:rPr lang="ko-KR" altLang="en-US" dirty="0" err="1" smtClean="0"/>
              <a:t>존슨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ko-KR" altLang="en-US" dirty="0" smtClean="0"/>
          </a:p>
          <a:p>
            <a:r>
              <a:rPr lang="ko-KR" altLang="en-US" u="sng" dirty="0" err="1" smtClean="0">
                <a:hlinkClick r:id="rId2"/>
              </a:rPr>
              <a:t>아이작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ko-KR" altLang="en-US" b="1" u="sng" dirty="0" smtClean="0">
                <a:hlinkClick r:id="rId2"/>
              </a:rPr>
              <a:t>뉴턴</a:t>
            </a:r>
            <a:r>
              <a:rPr lang="ko-KR" altLang="en-US" u="sng" dirty="0" smtClean="0">
                <a:hlinkClick r:id="rId2"/>
              </a:rPr>
              <a:t> </a:t>
            </a:r>
            <a:r>
              <a:rPr lang="en-US" altLang="ko-KR" u="sng" dirty="0" smtClean="0">
                <a:hlinkClick r:id="rId2"/>
              </a:rPr>
              <a:t>- </a:t>
            </a:r>
            <a:r>
              <a:rPr lang="ko-KR" altLang="en-US" u="sng" dirty="0" err="1" smtClean="0">
                <a:hlinkClick r:id="rId2"/>
              </a:rPr>
              <a:t>위키백과</a:t>
            </a:r>
            <a:r>
              <a:rPr lang="en-US" altLang="ko-KR" u="sng" dirty="0" smtClean="0">
                <a:hlinkClick r:id="rId2"/>
              </a:rPr>
              <a:t>, </a:t>
            </a:r>
            <a:r>
              <a:rPr lang="ko-KR" altLang="en-US" u="sng" dirty="0" smtClean="0">
                <a:hlinkClick r:id="rId2"/>
              </a:rPr>
              <a:t>우리 모두</a:t>
            </a:r>
            <a:r>
              <a:rPr lang="ko-KR" altLang="en-US" b="1" u="sng" dirty="0" smtClean="0">
                <a:hlinkClick r:id="rId2"/>
              </a:rPr>
              <a:t>의</a:t>
            </a:r>
            <a:r>
              <a:rPr lang="ko-KR" altLang="en-US" u="sng" dirty="0" smtClean="0">
                <a:hlinkClick r:id="rId2"/>
              </a:rPr>
              <a:t> 백과사전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u="sng" dirty="0" smtClean="0">
                <a:hlinkClick r:id="rId3"/>
              </a:rPr>
              <a:t>자연철학의 수학적 원리 </a:t>
            </a:r>
            <a:r>
              <a:rPr lang="en-US" altLang="ko-KR" u="sng" dirty="0" smtClean="0">
                <a:hlinkClick r:id="rId3"/>
              </a:rPr>
              <a:t>- </a:t>
            </a:r>
            <a:r>
              <a:rPr lang="ko-KR" altLang="en-US" u="sng" dirty="0" err="1" smtClean="0">
                <a:hlinkClick r:id="rId3"/>
              </a:rPr>
              <a:t>위키백과</a:t>
            </a:r>
            <a:r>
              <a:rPr lang="en-US" altLang="ko-KR" u="sng" dirty="0" smtClean="0">
                <a:hlinkClick r:id="rId3"/>
              </a:rPr>
              <a:t>, </a:t>
            </a:r>
            <a:r>
              <a:rPr lang="ko-KR" altLang="en-US" u="sng" dirty="0" smtClean="0">
                <a:hlinkClick r:id="rId3"/>
              </a:rPr>
              <a:t>우리 모두의 백과사전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u="sng" dirty="0" err="1" smtClean="0">
                <a:hlinkClick r:id="rId4"/>
              </a:rPr>
              <a:t>Philosophiæ</a:t>
            </a:r>
            <a:r>
              <a:rPr lang="en-US" altLang="ko-KR" b="1" u="sng" dirty="0" smtClean="0">
                <a:hlinkClick r:id="rId4"/>
              </a:rPr>
              <a:t> </a:t>
            </a:r>
            <a:r>
              <a:rPr lang="en-US" altLang="ko-KR" b="1" u="sng" dirty="0" err="1" smtClean="0">
                <a:hlinkClick r:id="rId4"/>
              </a:rPr>
              <a:t>Naturalis</a:t>
            </a:r>
            <a:r>
              <a:rPr lang="en-US" altLang="ko-KR" b="1" u="sng" dirty="0" smtClean="0">
                <a:hlinkClick r:id="rId4"/>
              </a:rPr>
              <a:t> Principia </a:t>
            </a:r>
            <a:r>
              <a:rPr lang="en-US" altLang="ko-KR" b="1" u="sng" dirty="0" err="1" smtClean="0">
                <a:hlinkClick r:id="rId4"/>
              </a:rPr>
              <a:t>Mathematica</a:t>
            </a:r>
            <a:r>
              <a:rPr lang="en-US" altLang="ko-KR" u="sng" dirty="0" smtClean="0">
                <a:hlinkClick r:id="rId4"/>
              </a:rPr>
              <a:t> - Wikipedia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u="sng" dirty="0" smtClean="0">
                <a:hlinkClick r:id="rId5"/>
              </a:rPr>
              <a:t>English Version: </a:t>
            </a:r>
            <a:r>
              <a:rPr lang="en-US" altLang="ko-KR" b="1" u="sng" dirty="0" err="1" smtClean="0">
                <a:hlinkClick r:id="rId5"/>
              </a:rPr>
              <a:t>Philosophiæ</a:t>
            </a:r>
            <a:r>
              <a:rPr lang="en-US" altLang="ko-KR" b="1" u="sng" dirty="0" smtClean="0">
                <a:hlinkClick r:id="rId5"/>
              </a:rPr>
              <a:t> </a:t>
            </a:r>
            <a:r>
              <a:rPr lang="en-US" altLang="ko-KR" b="1" u="sng" dirty="0" err="1" smtClean="0">
                <a:hlinkClick r:id="rId5"/>
              </a:rPr>
              <a:t>Naturalis</a:t>
            </a:r>
            <a:r>
              <a:rPr lang="en-US" altLang="ko-KR" b="1" u="sng" dirty="0" smtClean="0">
                <a:hlinkClick r:id="rId5"/>
              </a:rPr>
              <a:t> Principia </a:t>
            </a:r>
            <a:r>
              <a:rPr lang="en-US" altLang="ko-KR" b="1" u="sng" dirty="0" err="1" smtClean="0">
                <a:hlinkClick r:id="rId5"/>
              </a:rPr>
              <a:t>Mathematica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u="sng" dirty="0" smtClean="0">
                <a:hlinkClick r:id="rId6"/>
              </a:rPr>
              <a:t>Newton's </a:t>
            </a:r>
            <a:r>
              <a:rPr lang="en-US" altLang="ko-KR" b="1" u="sng" dirty="0" err="1" smtClean="0">
                <a:hlinkClick r:id="rId6"/>
              </a:rPr>
              <a:t>Philosophiae</a:t>
            </a:r>
            <a:r>
              <a:rPr lang="en-US" altLang="ko-KR" b="1" u="sng" dirty="0" smtClean="0">
                <a:hlinkClick r:id="rId6"/>
              </a:rPr>
              <a:t> </a:t>
            </a:r>
            <a:r>
              <a:rPr lang="en-US" altLang="ko-KR" b="1" u="sng" dirty="0" err="1" smtClean="0">
                <a:hlinkClick r:id="rId6"/>
              </a:rPr>
              <a:t>Naturalis</a:t>
            </a:r>
            <a:r>
              <a:rPr lang="en-US" altLang="ko-KR" b="1" u="sng" dirty="0" smtClean="0">
                <a:hlinkClick r:id="rId6"/>
              </a:rPr>
              <a:t> Principia </a:t>
            </a:r>
            <a:r>
              <a:rPr lang="en-US" altLang="ko-KR" b="1" u="sng" dirty="0" err="1" smtClean="0">
                <a:hlinkClick r:id="rId6"/>
              </a:rPr>
              <a:t>Mathematica</a:t>
            </a:r>
            <a:r>
              <a:rPr lang="en-US" altLang="ko-KR" u="sng" dirty="0" smtClean="0">
                <a:hlinkClick r:id="rId6"/>
              </a:rPr>
              <a:t> &gt; Notes 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u="sng" dirty="0" smtClean="0">
                <a:hlinkClick r:id="rId7"/>
              </a:rPr>
              <a:t>Table of Contents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[PDF]  </a:t>
            </a:r>
            <a:r>
              <a:rPr lang="en-US" altLang="ko-KR" b="1" u="sng" dirty="0" err="1" smtClean="0">
                <a:hlinkClick r:id="rId8"/>
              </a:rPr>
              <a:t>Philosophiae</a:t>
            </a:r>
            <a:r>
              <a:rPr lang="en-US" altLang="ko-KR" b="1" u="sng" dirty="0" smtClean="0">
                <a:hlinkClick r:id="rId8"/>
              </a:rPr>
              <a:t> </a:t>
            </a:r>
            <a:r>
              <a:rPr lang="en-US" altLang="ko-KR" b="1" u="sng" dirty="0" err="1" smtClean="0">
                <a:hlinkClick r:id="rId8"/>
              </a:rPr>
              <a:t>Naturalis</a:t>
            </a:r>
            <a:r>
              <a:rPr lang="en-US" altLang="ko-KR" b="1" u="sng" dirty="0" smtClean="0">
                <a:hlinkClick r:id="rId8"/>
              </a:rPr>
              <a:t> Principia </a:t>
            </a:r>
            <a:r>
              <a:rPr lang="en-US" altLang="ko-KR" b="1" u="sng" dirty="0" err="1" smtClean="0">
                <a:hlinkClick r:id="rId8"/>
              </a:rPr>
              <a:t>Mathematica</a:t>
            </a:r>
            <a:r>
              <a:rPr lang="en-US" altLang="ko-KR" u="sng" dirty="0" smtClean="0">
                <a:hlinkClick r:id="rId8"/>
              </a:rPr>
              <a:t>  </a:t>
            </a:r>
            <a:endParaRPr lang="ko-KR" altLang="en-US" dirty="0"/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용기 힘이 되는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실패한 사실이 부끄러운 것이 아니다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도전하지 못한 비겁함은 더 큰 치욕이다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로버트</a:t>
            </a:r>
            <a:r>
              <a:rPr lang="ko-KR" altLang="en-US" dirty="0" smtClean="0"/>
              <a:t> </a:t>
            </a:r>
            <a:r>
              <a:rPr lang="en-US" altLang="ko-KR" dirty="0" smtClean="0"/>
              <a:t>H </a:t>
            </a:r>
            <a:r>
              <a:rPr lang="ko-KR" altLang="en-US" dirty="0" err="1" smtClean="0"/>
              <a:t>슐러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인생이란 학교에는 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불행</a:t>
            </a:r>
            <a:r>
              <a:rPr lang="en-US" altLang="ko-KR" dirty="0" smtClean="0"/>
              <a:t>&gt;</a:t>
            </a:r>
            <a:r>
              <a:rPr lang="ko-KR" altLang="en-US" dirty="0" smtClean="0"/>
              <a:t>이란 </a:t>
            </a:r>
            <a:endParaRPr lang="en-US" altLang="ko-KR" dirty="0" smtClean="0"/>
          </a:p>
          <a:p>
            <a:r>
              <a:rPr lang="ko-KR" altLang="en-US" dirty="0" smtClean="0"/>
              <a:t>훌륭한 스승이 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스승 때문에 우리는 </a:t>
            </a:r>
            <a:endParaRPr lang="en-US" altLang="ko-KR" dirty="0" smtClean="0"/>
          </a:p>
          <a:p>
            <a:r>
              <a:rPr lang="ko-KR" altLang="en-US" dirty="0" smtClean="0"/>
              <a:t>더욱 단련되는 것이다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프리체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용기 힘이 되는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비장의 무기는 아직 내 손안에 있다 </a:t>
            </a:r>
            <a:endParaRPr lang="en-US" altLang="ko-KR" dirty="0" smtClean="0"/>
          </a:p>
          <a:p>
            <a:r>
              <a:rPr lang="ko-KR" altLang="en-US" dirty="0" smtClean="0"/>
              <a:t>그것은 희망이다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도전 없이는 성공도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가시에 찔리지 않고서는 </a:t>
            </a:r>
            <a:endParaRPr lang="en-US" altLang="ko-KR" dirty="0" smtClean="0"/>
          </a:p>
          <a:p>
            <a:r>
              <a:rPr lang="ko-KR" altLang="en-US" dirty="0" smtClean="0"/>
              <a:t>장미꽃을 모을 수가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인간은 재주가 없어서라기보다는 </a:t>
            </a:r>
            <a:endParaRPr lang="en-US" altLang="ko-KR" dirty="0" smtClean="0"/>
          </a:p>
          <a:p>
            <a:r>
              <a:rPr lang="ko-KR" altLang="en-US" dirty="0" smtClean="0"/>
              <a:t>목적이 없어서 실패한다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월리암</a:t>
            </a:r>
            <a:r>
              <a:rPr lang="ko-KR" altLang="en-US" dirty="0" smtClean="0"/>
              <a:t> </a:t>
            </a:r>
            <a:r>
              <a:rPr lang="en-US" altLang="ko-KR" dirty="0" smtClean="0"/>
              <a:t>A </a:t>
            </a:r>
            <a:r>
              <a:rPr lang="ko-KR" altLang="en-US" dirty="0" smtClean="0"/>
              <a:t>빌리 선데이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위대한 업적을 이룬 것은 힘이 아니라 </a:t>
            </a:r>
            <a:endParaRPr lang="en-US" altLang="ko-KR" dirty="0" smtClean="0"/>
          </a:p>
          <a:p>
            <a:r>
              <a:rPr lang="ko-KR" altLang="en-US" dirty="0" smtClean="0"/>
              <a:t>불굴의 노력이다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사무엘 </a:t>
            </a:r>
            <a:r>
              <a:rPr lang="ko-KR" altLang="en-US" dirty="0" err="1" smtClean="0"/>
              <a:t>존슨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용기 힘이 되는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인간의 죽음은 패배했을 때가 아니라 </a:t>
            </a:r>
            <a:endParaRPr lang="en-US" altLang="ko-KR" dirty="0" smtClean="0"/>
          </a:p>
          <a:p>
            <a:r>
              <a:rPr lang="ko-KR" altLang="en-US" dirty="0" smtClean="0"/>
              <a:t>포기했을 때에 온다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닉슨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제 갈 길을 아는 사람에게 세상은 길을 비켜준다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챨스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킹슬리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큰일을 이루기 원한다면 우선 자기를 이겨라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자신을 이기는 것이 가장 큰 승리이다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드러먼트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용기 힘이 되는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남에게 어려운 일이란 내게 즉시 시작할 수 있는 일이다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남에게 불가능한 일이란 내게</a:t>
            </a:r>
            <a:br>
              <a:rPr lang="ko-KR" altLang="en-US" dirty="0" smtClean="0"/>
            </a:br>
            <a:r>
              <a:rPr lang="ko-KR" altLang="en-US" dirty="0" smtClean="0"/>
              <a:t>시간이 좀 걸리는 일 일뿐이다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조지 </a:t>
            </a:r>
            <a:r>
              <a:rPr lang="ko-KR" altLang="en-US" dirty="0" err="1" smtClean="0"/>
              <a:t>산타아나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생활이 그대를 속일지라도 슬퍼하거나 노하지 말라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설움의 날을 참고 견디면 언젠간 기쁨의 날이 오리니</a:t>
            </a:r>
            <a:br>
              <a:rPr lang="ko-KR" altLang="en-US" dirty="0" smtClean="0"/>
            </a:br>
            <a:r>
              <a:rPr lang="ko-KR" altLang="en-US" dirty="0" smtClean="0"/>
              <a:t>현재는 언제나 슬픈 것 마음은 미래에 사는 것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그리고 지나간 것은 다시 그리워지느니라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푸쉬킨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잘못이 부끄러운 것이 아니라 잘못을 고치지 못하는 것이 부끄러운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루소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우정에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좋은 친구가 생기기를 기다리는 것 보다 </a:t>
            </a:r>
            <a:endParaRPr lang="en-US" altLang="ko-KR" dirty="0" smtClean="0"/>
          </a:p>
          <a:p>
            <a:r>
              <a:rPr lang="ko-KR" altLang="en-US" dirty="0" smtClean="0"/>
              <a:t>스스로가 누군가의 친구가 되었을 때 행복하다 </a:t>
            </a:r>
            <a:r>
              <a:rPr lang="en-US" altLang="ko-KR" dirty="0" smtClean="0"/>
              <a:t>. - </a:t>
            </a:r>
            <a:r>
              <a:rPr lang="ko-KR" altLang="en-US" dirty="0" err="1" smtClean="0"/>
              <a:t>러셀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진실한 친구는 천 명의 적이 우리를 불행하게 만드는 그 힘 이상으로 우리를 행복하게 만든다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에센</a:t>
            </a:r>
            <a:r>
              <a:rPr lang="ko-KR" altLang="en-US" dirty="0" smtClean="0"/>
              <a:t> 바흐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친구를 얻는 유일한 방법은 스스로 완전한 친구가 되는 것이다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에머슨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우정에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친구가 없는 것만큼 적막한 것은 없다 </a:t>
            </a:r>
            <a:endParaRPr lang="en-US" altLang="ko-KR" dirty="0" smtClean="0"/>
          </a:p>
          <a:p>
            <a:r>
              <a:rPr lang="ko-KR" altLang="en-US" dirty="0" smtClean="0"/>
              <a:t>우정은 기쁨을 더해주고</a:t>
            </a:r>
            <a:br>
              <a:rPr lang="ko-KR" altLang="en-US" dirty="0" smtClean="0"/>
            </a:br>
            <a:r>
              <a:rPr lang="ko-KR" altLang="en-US" dirty="0" smtClean="0"/>
              <a:t>슬픔을 감해주기 때문이다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그라시안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참된 우정은 앞과 뒤가 같다 </a:t>
            </a:r>
            <a:endParaRPr lang="en-US" altLang="ko-KR" dirty="0" smtClean="0"/>
          </a:p>
          <a:p>
            <a:r>
              <a:rPr lang="ko-KR" altLang="en-US" dirty="0" smtClean="0"/>
              <a:t>앞은 장미로 보이고 </a:t>
            </a:r>
            <a:endParaRPr lang="en-US" altLang="ko-KR" dirty="0" smtClean="0"/>
          </a:p>
          <a:p>
            <a:r>
              <a:rPr lang="ko-KR" altLang="en-US" dirty="0" smtClean="0"/>
              <a:t>뒤는 가시로 보이는 것이 아니다 </a:t>
            </a:r>
            <a:br>
              <a:rPr lang="ko-KR" altLang="en-US" dirty="0" smtClean="0"/>
            </a:br>
            <a:r>
              <a:rPr lang="ko-KR" altLang="en-US" dirty="0" smtClean="0"/>
              <a:t>그러므로 참다운 우정은 삶의 </a:t>
            </a:r>
            <a:endParaRPr lang="en-US" altLang="ko-KR" dirty="0" smtClean="0"/>
          </a:p>
          <a:p>
            <a:r>
              <a:rPr lang="ko-KR" altLang="en-US" dirty="0" smtClean="0"/>
              <a:t>마지막 날까지 변하지 않는다 </a:t>
            </a:r>
            <a:r>
              <a:rPr lang="en-US" altLang="ko-KR" dirty="0" smtClean="0"/>
              <a:t>. - </a:t>
            </a:r>
            <a:r>
              <a:rPr lang="ko-KR" altLang="en-US" dirty="0" err="1" smtClean="0"/>
              <a:t>류카이르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우정에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사랑이나 지성보다도 더 귀하고</a:t>
            </a:r>
            <a:br>
              <a:rPr lang="ko-KR" altLang="en-US" dirty="0" smtClean="0"/>
            </a:br>
            <a:r>
              <a:rPr lang="ko-KR" altLang="en-US" dirty="0" smtClean="0"/>
              <a:t>나를 행복하게 해준 것은 우정이다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--- </a:t>
            </a:r>
            <a:r>
              <a:rPr lang="ko-KR" altLang="en-US" dirty="0" err="1" smtClean="0"/>
              <a:t>헤르만</a:t>
            </a:r>
            <a:r>
              <a:rPr lang="ko-KR" altLang="en-US" dirty="0" smtClean="0"/>
              <a:t> 헤세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친구를 갖는 다는 것은 또 하나의 </a:t>
            </a:r>
            <a:endParaRPr lang="en-US" altLang="ko-KR" dirty="0" smtClean="0"/>
          </a:p>
          <a:p>
            <a:r>
              <a:rPr lang="ko-KR" altLang="en-US" dirty="0" smtClean="0"/>
              <a:t>인생을 갖는 것이다 </a:t>
            </a:r>
            <a:r>
              <a:rPr lang="en-US" altLang="ko-KR" dirty="0" smtClean="0"/>
              <a:t>. - </a:t>
            </a:r>
            <a:r>
              <a:rPr lang="ko-KR" altLang="en-US" dirty="0" err="1" smtClean="0"/>
              <a:t>그라시안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친구는 나의 기쁨을 배로 하고 슬픔을 반으로 한다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키케로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좋은 친구가 생기기를 기다리는 것 보다 스스로가 누군가의 친구가 되었을 때 행복하다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러셀</a:t>
            </a:r>
            <a:endParaRPr lang="ko-KR" altLang="en-US" dirty="0"/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우정에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나보다는 상대방을 생각하는 우정 </a:t>
            </a:r>
            <a:endParaRPr lang="en-US" altLang="ko-KR" dirty="0" smtClean="0"/>
          </a:p>
          <a:p>
            <a:r>
              <a:rPr lang="ko-KR" altLang="en-US" dirty="0" smtClean="0"/>
              <a:t>이러한 우정은 어떠한 어려움도 뚫고 나아간다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무어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다정한 벗을 찾기 위해서라면 </a:t>
            </a:r>
            <a:endParaRPr lang="en-US" altLang="ko-KR" dirty="0" smtClean="0"/>
          </a:p>
          <a:p>
            <a:r>
              <a:rPr lang="ko-KR" altLang="en-US" dirty="0" smtClean="0"/>
              <a:t>천리 길도 멀지 않다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톨스토이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우정은 날개 없는 사랑이다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바이런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우정에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인간이 육체를 가진 이상 애정은 언제나 필요하다 그러나 영혼을 깨끗하게 하고 </a:t>
            </a:r>
            <a:br>
              <a:rPr lang="ko-KR" altLang="en-US" dirty="0" smtClean="0"/>
            </a:br>
            <a:r>
              <a:rPr lang="ko-KR" altLang="en-US" dirty="0" smtClean="0"/>
              <a:t>성장케 하는 데는 우정이 필요하다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헤르만</a:t>
            </a:r>
            <a:r>
              <a:rPr lang="ko-KR" altLang="en-US" dirty="0" smtClean="0"/>
              <a:t> 헤세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친구란 두 신체로 겹쳐진 하나의 영혼이다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아리스토텔레스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들리는 음악은 아름답지만 </a:t>
            </a:r>
            <a:br>
              <a:rPr lang="ko-KR" altLang="en-US" dirty="0" smtClean="0"/>
            </a:br>
            <a:r>
              <a:rPr lang="ko-KR" altLang="en-US" dirty="0" smtClean="0"/>
              <a:t>들리지 않는 음악은 더욱 아름답다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존 </a:t>
            </a:r>
            <a:r>
              <a:rPr lang="ko-KR" altLang="en-US" dirty="0" err="1" smtClean="0"/>
              <a:t>키츠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음악은 우리에게 사랑을 가져다 주는 </a:t>
            </a:r>
            <a:br>
              <a:rPr lang="ko-KR" altLang="en-US" dirty="0" smtClean="0"/>
            </a:br>
            <a:r>
              <a:rPr lang="ko-KR" altLang="en-US" dirty="0" smtClean="0"/>
              <a:t>분위기 좋은 음식이다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세익스피어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음악은 인간이 현재를 인식하는 </a:t>
            </a:r>
            <a:endParaRPr lang="en-US" altLang="ko-KR" dirty="0" smtClean="0"/>
          </a:p>
          <a:p>
            <a:r>
              <a:rPr lang="ko-KR" altLang="en-US" dirty="0" smtClean="0"/>
              <a:t>유일한 영역이다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미국작곡가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스트라빈스키 </a:t>
            </a:r>
            <a:endParaRPr lang="ko-KR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레오나르도 다빈치  에디슨  </a:t>
            </a:r>
            <a:endParaRPr lang="en-US" altLang="ko-KR" b="1" dirty="0" smtClean="0"/>
          </a:p>
          <a:p>
            <a:r>
              <a:rPr lang="ko-KR" altLang="en-US" b="1" dirty="0" smtClean="0"/>
              <a:t>융합 벤치마킹 </a:t>
            </a:r>
            <a:r>
              <a:rPr lang="ko-KR" altLang="en-US" b="1" dirty="0" err="1" smtClean="0"/>
              <a:t>수학詩</a:t>
            </a:r>
            <a:endParaRPr lang="ko-KR" altLang="en-US" dirty="0" smtClean="0"/>
          </a:p>
          <a:p>
            <a:endParaRPr lang="en-US" altLang="ko-KR" dirty="0" smtClean="0"/>
          </a:p>
          <a:p>
            <a:r>
              <a:rPr lang="ko-KR" altLang="en-US" b="1" dirty="0" err="1" smtClean="0"/>
              <a:t>레</a:t>
            </a:r>
            <a:r>
              <a:rPr lang="ko-KR" altLang="en-US" b="1" dirty="0" smtClean="0"/>
              <a:t> 曰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난  늘 새로운 생각 떠올리시는 </a:t>
            </a:r>
            <a:endParaRPr lang="en-US" altLang="ko-KR" b="1" dirty="0" smtClean="0"/>
          </a:p>
          <a:p>
            <a:r>
              <a:rPr lang="en-US" altLang="ko-KR" b="1" dirty="0" smtClean="0"/>
              <a:t>          </a:t>
            </a:r>
            <a:r>
              <a:rPr lang="ko-KR" altLang="en-US" b="1" dirty="0" smtClean="0"/>
              <a:t>멀티예술가   </a:t>
            </a:r>
            <a:r>
              <a:rPr lang="ko-KR" altLang="en-US" b="1" dirty="0" err="1" smtClean="0"/>
              <a:t>베로키오의</a:t>
            </a:r>
            <a:r>
              <a:rPr lang="ko-KR" altLang="en-US" b="1" dirty="0" smtClean="0"/>
              <a:t>  수제자로 </a:t>
            </a:r>
            <a:endParaRPr lang="ko-KR" altLang="en-US" dirty="0" smtClean="0"/>
          </a:p>
          <a:p>
            <a:r>
              <a:rPr lang="ko-KR" altLang="en-US" b="1" dirty="0" smtClean="0"/>
              <a:t>           </a:t>
            </a:r>
            <a:r>
              <a:rPr lang="en-US" altLang="ko-KR" b="1" dirty="0" smtClean="0"/>
              <a:t>20</a:t>
            </a:r>
            <a:r>
              <a:rPr lang="ko-KR" altLang="en-US" b="1" dirty="0" smtClean="0"/>
              <a:t>세부터 독립하여 그림도 그렸다네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에 曰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전 어머님과 도서관 실험실이 </a:t>
            </a:r>
            <a:endParaRPr lang="en-US" altLang="ko-KR" b="1" dirty="0" smtClean="0"/>
          </a:p>
          <a:p>
            <a:r>
              <a:rPr lang="en-US" altLang="ko-KR" b="1" dirty="0" smtClean="0"/>
              <a:t>           </a:t>
            </a:r>
            <a:r>
              <a:rPr lang="ko-KR" altLang="en-US" b="1" dirty="0" smtClean="0"/>
              <a:t>저의 소중한 </a:t>
            </a:r>
            <a:r>
              <a:rPr lang="ko-KR" altLang="en-US" b="1" dirty="0" err="1" smtClean="0"/>
              <a:t>멘토였지요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            </a:t>
            </a:r>
            <a:r>
              <a:rPr lang="en-US" altLang="ko-KR" b="1" dirty="0" smtClean="0"/>
              <a:t>21</a:t>
            </a:r>
            <a:r>
              <a:rPr lang="ko-KR" altLang="en-US" b="1" dirty="0" smtClean="0"/>
              <a:t>세에 전기 투표기를 발명하였지요</a:t>
            </a:r>
            <a:r>
              <a:rPr lang="en-US" altLang="ko-KR" b="1" dirty="0" smtClean="0"/>
              <a:t>!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음악은 천사의 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토마스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카알라일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음악에서 가장 중요한 것은 악보에 기록되어 있지 않다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말러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음악은 인간 감정의 진지한 표현이다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음표와 음악의 구조는 마음의 언어를 전달한다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요한 </a:t>
            </a:r>
            <a:r>
              <a:rPr lang="ko-KR" altLang="en-US" dirty="0" err="1" smtClean="0"/>
              <a:t>포르겔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음악은 남자의 가슴으로 </a:t>
            </a:r>
            <a:r>
              <a:rPr lang="ko-KR" altLang="en-US" dirty="0" err="1" smtClean="0"/>
              <a:t>부터</a:t>
            </a:r>
            <a:r>
              <a:rPr lang="ko-KR" altLang="en-US" dirty="0" smtClean="0"/>
              <a:t> 나와</a:t>
            </a:r>
            <a:br>
              <a:rPr lang="ko-KR" altLang="en-US" dirty="0" smtClean="0"/>
            </a:br>
            <a:r>
              <a:rPr lang="ko-KR" altLang="en-US" dirty="0" smtClean="0"/>
              <a:t>여자의 눈물을 자아낸다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베토벤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음악이란 말로는 표현할 수 없는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그렇다고 침묵할 수 없는 것을 표현하는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빅토르</a:t>
            </a:r>
            <a:r>
              <a:rPr lang="ko-KR" altLang="en-US" dirty="0" smtClean="0"/>
              <a:t> 위고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err="1" smtClean="0"/>
              <a:t>표현할수</a:t>
            </a:r>
            <a:r>
              <a:rPr lang="ko-KR" altLang="en-US" dirty="0" smtClean="0"/>
              <a:t> 없는 것을 표현하는 침묵 후가 음악이다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올더스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레너드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헉슬리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우리가 과거의 어떠한 시대보다도 </a:t>
            </a:r>
            <a:br>
              <a:rPr lang="ko-KR" altLang="en-US" dirty="0" smtClean="0"/>
            </a:br>
            <a:r>
              <a:rPr lang="ko-KR" altLang="en-US" dirty="0" smtClean="0"/>
              <a:t>더 충분히 즐기는 시의 한 양상이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그것은 음악이다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음악은 모든 예술 중에서 가장 젊은 예술이며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또한 모든 예술 중에서 그 자체를 가장 용이하게 </a:t>
            </a:r>
            <a:br>
              <a:rPr lang="ko-KR" altLang="en-US" dirty="0" smtClean="0"/>
            </a:br>
            <a:r>
              <a:rPr lang="ko-KR" altLang="en-US" dirty="0" smtClean="0"/>
              <a:t>상징의 속박에서 해방시킨다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John </a:t>
            </a:r>
            <a:r>
              <a:rPr lang="en-US" altLang="ko-KR" dirty="0" err="1" smtClean="0"/>
              <a:t>Addington</a:t>
            </a:r>
            <a:r>
              <a:rPr lang="en-US" altLang="ko-KR" dirty="0" smtClean="0"/>
              <a:t> Symonds 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음악은 인류의 공통어이고 시는 그 위안이며 기쁨이다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H.W. </a:t>
            </a:r>
            <a:r>
              <a:rPr lang="ko-KR" altLang="en-US" dirty="0" err="1" smtClean="0"/>
              <a:t>롱펠로우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음악은 야만적인 가슴을 어루만져주는</a:t>
            </a:r>
            <a:br>
              <a:rPr lang="ko-KR" altLang="en-US" dirty="0" smtClean="0"/>
            </a:br>
            <a:r>
              <a:rPr lang="ko-KR" altLang="en-US" dirty="0" smtClean="0"/>
              <a:t>신기한 힘이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윌리엄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콩그리브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음악이 울리거나 가라앉히지 못하는</a:t>
            </a:r>
            <a:br>
              <a:rPr lang="ko-KR" altLang="en-US" dirty="0" smtClean="0"/>
            </a:br>
            <a:r>
              <a:rPr lang="ko-KR" altLang="en-US" dirty="0" smtClean="0"/>
              <a:t>그런 열정이 있을까</a:t>
            </a:r>
            <a:r>
              <a:rPr lang="en-US" altLang="ko-KR" dirty="0" smtClean="0"/>
              <a:t>?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존 드라이든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사람들은 귀에 익은 음악이 좋은 것이라고 생각한다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나는 그것이 음악이 발전하는데</a:t>
            </a:r>
            <a:br>
              <a:rPr lang="ko-KR" altLang="en-US" dirty="0" smtClean="0"/>
            </a:br>
            <a:r>
              <a:rPr lang="ko-KR" altLang="en-US" dirty="0" smtClean="0"/>
              <a:t>가장 큰 걸림돌이라고 생각한다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찰스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아이브스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음악과 리듬은 영혼의 비밀 장소로 파고든다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플라톤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모든 예술 중에서 음악만이 </a:t>
            </a:r>
            <a:r>
              <a:rPr lang="ko-KR" altLang="en-US" dirty="0" err="1" smtClean="0"/>
              <a:t>순수히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종교적일 수 있다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스탈부인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음악이 천사의 언어라고 한 것은 올바른 표현이다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 T. </a:t>
            </a:r>
            <a:r>
              <a:rPr lang="ko-KR" altLang="en-US" dirty="0" smtClean="0"/>
              <a:t>칼라일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음악이 있는 곳에 악이 있을 수 없다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세르반테스</a:t>
            </a:r>
            <a:r>
              <a:rPr lang="ko-KR" altLang="en-US" dirty="0" smtClean="0"/>
              <a:t> 돈키호테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음악은 세계 공통어이다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 J. </a:t>
            </a:r>
            <a:r>
              <a:rPr lang="ko-KR" altLang="en-US" dirty="0" err="1" smtClean="0"/>
              <a:t>윌슨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있는 것을 연주하지 마라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없는 것을 연주하라</a:t>
            </a:r>
            <a:r>
              <a:rPr lang="en-US" altLang="ko-KR" dirty="0" smtClean="0"/>
              <a:t>(</a:t>
            </a:r>
            <a:r>
              <a:rPr lang="ko-KR" altLang="en-US" dirty="0" smtClean="0"/>
              <a:t>창조하라</a:t>
            </a:r>
            <a:r>
              <a:rPr lang="en-US" altLang="ko-KR" dirty="0" smtClean="0"/>
              <a:t>) 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마일즈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데이비스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 감상에는 두뇌가 필요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루치아노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파바로티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음악만이 세계어에서 번역할 필요가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거시서는 혼이 혼에게 호소된다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아우에르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바하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음악에는 어딘가 섬과 같은 부분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어딘가 비생산적인 부분이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객관적으로 보든 주관적으로 보든</a:t>
            </a:r>
            <a:br>
              <a:rPr lang="ko-KR" altLang="en-US" dirty="0" smtClean="0"/>
            </a:br>
            <a:r>
              <a:rPr lang="ko-KR" altLang="en-US" dirty="0" smtClean="0"/>
              <a:t>음악에서 세계와 인생으로 통하는 길은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우리는 완전히 그 내부에 있거나</a:t>
            </a:r>
            <a:br>
              <a:rPr lang="ko-KR" altLang="en-US" dirty="0" smtClean="0"/>
            </a:br>
            <a:r>
              <a:rPr lang="ko-KR" altLang="en-US" dirty="0" smtClean="0"/>
              <a:t>아니면 완전히 외부에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그것은</a:t>
            </a:r>
            <a:br>
              <a:rPr lang="ko-KR" altLang="en-US" dirty="0" smtClean="0"/>
            </a:br>
            <a:r>
              <a:rPr lang="ko-KR" altLang="en-US" dirty="0" smtClean="0"/>
              <a:t>인생의 여기에 작용해 온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세계는 이젠 음악을 받아들이지 않는다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왜냐하면 음악이 이미 세계를 받아들였기 때문이다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게오르크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짐멜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음악은 또 하나의 천체이다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알퐁스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도테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음악은 사랑이 적합한 말을 발견한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시드니 </a:t>
            </a:r>
            <a:r>
              <a:rPr lang="ko-KR" altLang="en-US" dirty="0" err="1" smtClean="0"/>
              <a:t>스미드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음악은 보이지 않는 춤이요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춤은 </a:t>
            </a:r>
            <a:r>
              <a:rPr lang="ko-KR" altLang="en-US" dirty="0" err="1" smtClean="0"/>
              <a:t>소리없는</a:t>
            </a:r>
            <a:r>
              <a:rPr lang="ko-KR" altLang="en-US" dirty="0" smtClean="0"/>
              <a:t> 음악이다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장 폴 </a:t>
            </a:r>
            <a:r>
              <a:rPr lang="ko-KR" altLang="en-US" dirty="0" err="1" smtClean="0"/>
              <a:t>리히터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음악은 인간이 알고 있는 가장 최대의 선이며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우리가 땅 위에서 누릴 수 있는 천국의 모든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조셉</a:t>
            </a:r>
            <a:r>
              <a:rPr lang="ko-KR" altLang="en-US" dirty="0" smtClean="0"/>
              <a:t> 에디슨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2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음악에 대한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음악을 만들어 내는 것은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어떤 의미에서는</a:t>
            </a:r>
            <a:br>
              <a:rPr lang="ko-KR" altLang="en-US" dirty="0" smtClean="0"/>
            </a:br>
            <a:r>
              <a:rPr lang="ko-KR" altLang="en-US" dirty="0" smtClean="0"/>
              <a:t>어린이들을 만들어 내는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니체 </a:t>
            </a:r>
            <a:r>
              <a:rPr lang="en-US" altLang="ko-KR" dirty="0" smtClean="0"/>
              <a:t>-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음악의 언어는 무한하다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여기에는 모든 것이 들어있고 모든 것을 설명할 수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발자크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endParaRPr lang="ko-KR" altLang="en-US" dirty="0"/>
          </a:p>
        </p:txBody>
      </p:sp>
    </p:spTree>
  </p:cSld>
  <p:clrMapOvr>
    <a:masterClrMapping/>
  </p:clrMapOvr>
</p:sld>
</file>

<file path=ppt/slides/slide2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가는 말이 고와야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여기까지  </a:t>
            </a:r>
            <a:r>
              <a:rPr lang="ko-KR" altLang="en-US" dirty="0" smtClean="0">
                <a:hlinkClick r:id="rId2"/>
              </a:rPr>
              <a:t>월간</a:t>
            </a:r>
            <a:r>
              <a:rPr lang="en-US" altLang="ko-KR" dirty="0" smtClean="0">
                <a:hlinkClick r:id="rId2"/>
              </a:rPr>
              <a:t>HRD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자기연출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웃으면서 </a:t>
            </a:r>
            <a:r>
              <a:rPr lang="ko-KR" altLang="en-US" dirty="0" err="1" smtClean="0"/>
              <a:t>뺨上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입꼬리上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CHO</a:t>
            </a:r>
            <a:r>
              <a:rPr lang="ko-KR" altLang="en-US" dirty="0" smtClean="0">
                <a:hlinkClick r:id="rId3"/>
              </a:rPr>
              <a:t>포럼 개최현황</a:t>
            </a:r>
            <a:r>
              <a:rPr lang="en-US" altLang="ko-KR" dirty="0" smtClean="0">
                <a:hlinkClick r:id="rId3"/>
              </a:rPr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직장인성공학 감정을 바꾸는 </a:t>
            </a:r>
            <a:r>
              <a:rPr lang="en-US" altLang="ko-KR" dirty="0" smtClean="0">
                <a:hlinkClick r:id="rId4"/>
              </a:rPr>
              <a:t>3</a:t>
            </a:r>
            <a:r>
              <a:rPr lang="ko-KR" altLang="en-US" dirty="0" smtClean="0">
                <a:hlinkClick r:id="rId4"/>
              </a:rPr>
              <a:t>가지 스위치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월간내일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직장인성공학 </a:t>
            </a:r>
            <a:r>
              <a:rPr lang="en-US" altLang="ko-KR" dirty="0" smtClean="0">
                <a:hlinkClick r:id="rId5"/>
              </a:rPr>
              <a:t>/ </a:t>
            </a:r>
            <a:r>
              <a:rPr lang="ko-KR" altLang="en-US" dirty="0" smtClean="0">
                <a:hlinkClick r:id="rId5"/>
              </a:rPr>
              <a:t>병</a:t>
            </a:r>
            <a:r>
              <a:rPr lang="en-US" altLang="ko-KR" dirty="0" smtClean="0">
                <a:hlinkClick r:id="rId5"/>
              </a:rPr>
              <a:t>(</a:t>
            </a:r>
            <a:r>
              <a:rPr lang="ko-KR" altLang="en-US" dirty="0" smtClean="0">
                <a:hlinkClick r:id="rId5"/>
              </a:rPr>
              <a:t>病</a:t>
            </a:r>
            <a:r>
              <a:rPr lang="en-US" altLang="ko-KR" dirty="0" smtClean="0">
                <a:hlinkClick r:id="rId5"/>
              </a:rPr>
              <a:t>)</a:t>
            </a:r>
            <a:r>
              <a:rPr lang="ko-KR" altLang="en-US" dirty="0" smtClean="0">
                <a:hlinkClick r:id="rId5"/>
              </a:rPr>
              <a:t>의 새로운 의미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월간내일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직장인성공학 </a:t>
            </a:r>
            <a:r>
              <a:rPr lang="en-US" altLang="ko-KR" dirty="0" smtClean="0">
                <a:hlinkClick r:id="rId6"/>
              </a:rPr>
              <a:t>/ </a:t>
            </a:r>
            <a:r>
              <a:rPr lang="ko-KR" altLang="en-US" dirty="0" smtClean="0">
                <a:hlinkClick r:id="rId6"/>
              </a:rPr>
              <a:t>가는 말만 곱자</a:t>
            </a:r>
            <a:r>
              <a:rPr lang="en-US" altLang="ko-KR" dirty="0" smtClean="0">
                <a:hlinkClick r:id="rId6"/>
              </a:rPr>
              <a:t>, </a:t>
            </a:r>
            <a:r>
              <a:rPr lang="ko-KR" altLang="en-US" dirty="0" smtClean="0">
                <a:hlinkClick r:id="rId6"/>
              </a:rPr>
              <a:t>끝</a:t>
            </a:r>
            <a:r>
              <a:rPr lang="en-US" altLang="ko-KR" dirty="0" smtClean="0">
                <a:hlinkClick r:id="rId6"/>
              </a:rPr>
              <a:t>! - </a:t>
            </a:r>
            <a:r>
              <a:rPr lang="ko-KR" altLang="en-US" dirty="0" smtClean="0">
                <a:hlinkClick r:id="rId6"/>
              </a:rPr>
              <a:t>월간내일</a:t>
            </a:r>
            <a:endParaRPr lang="ko-KR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err="1" smtClean="0"/>
              <a:t>레</a:t>
            </a:r>
            <a:r>
              <a:rPr lang="ko-KR" altLang="en-US" b="1" dirty="0" smtClean="0"/>
              <a:t> 曰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난 </a:t>
            </a:r>
            <a:r>
              <a:rPr lang="en-US" altLang="ko-KR" b="1" dirty="0" smtClean="0"/>
              <a:t>30</a:t>
            </a:r>
            <a:r>
              <a:rPr lang="ko-KR" altLang="en-US" b="1" dirty="0" smtClean="0"/>
              <a:t>세부터 </a:t>
            </a:r>
            <a:r>
              <a:rPr lang="ko-KR" altLang="en-US" b="1" dirty="0" err="1" smtClean="0"/>
              <a:t>프랑수아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세 품에 안겨 </a:t>
            </a:r>
            <a:endParaRPr lang="en-US" altLang="ko-KR" b="1" dirty="0" smtClean="0"/>
          </a:p>
          <a:p>
            <a:r>
              <a:rPr lang="en-US" altLang="ko-KR" b="1" dirty="0" smtClean="0"/>
              <a:t>           </a:t>
            </a:r>
            <a:r>
              <a:rPr lang="ko-KR" altLang="en-US" b="1" dirty="0" err="1" smtClean="0"/>
              <a:t>죽을때</a:t>
            </a:r>
            <a:r>
              <a:rPr lang="ko-KR" altLang="en-US" b="1" dirty="0" smtClean="0"/>
              <a:t> 까지 </a:t>
            </a:r>
            <a:endParaRPr lang="ko-KR" altLang="en-US" dirty="0" smtClean="0"/>
          </a:p>
          <a:p>
            <a:r>
              <a:rPr lang="ko-KR" altLang="en-US" b="1" dirty="0" smtClean="0"/>
              <a:t>          평생 동안 궁리했던 생각을</a:t>
            </a:r>
            <a:endParaRPr lang="ko-KR" altLang="en-US" dirty="0" smtClean="0"/>
          </a:p>
          <a:p>
            <a:r>
              <a:rPr lang="ko-KR" altLang="en-US" b="1" dirty="0" smtClean="0"/>
              <a:t>          예를 들어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비행기구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잠수함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 smtClean="0"/>
              <a:t>          </a:t>
            </a:r>
            <a:r>
              <a:rPr lang="ko-KR" altLang="en-US" b="1" dirty="0" smtClean="0"/>
              <a:t>자명종 망원경 등을</a:t>
            </a:r>
            <a:endParaRPr lang="ko-KR" altLang="en-US" dirty="0" smtClean="0"/>
          </a:p>
          <a:p>
            <a:r>
              <a:rPr lang="ko-KR" altLang="en-US" b="1" dirty="0" smtClean="0"/>
              <a:t>          </a:t>
            </a:r>
            <a:r>
              <a:rPr lang="en-US" altLang="ko-KR" b="1" dirty="0" smtClean="0"/>
              <a:t>10,000</a:t>
            </a:r>
            <a:r>
              <a:rPr lang="ko-KR" altLang="en-US" b="1" dirty="0" smtClean="0"/>
              <a:t>장의 노트에 가득 담았다네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          지금은 그 반만 남았다네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에 曰</a:t>
            </a:r>
            <a:r>
              <a:rPr lang="en-US" altLang="ko-KR" b="1" dirty="0" smtClean="0"/>
              <a:t>: </a:t>
            </a:r>
            <a:r>
              <a:rPr lang="ko-KR" altLang="en-US" b="1" dirty="0" smtClean="0"/>
              <a:t>전 </a:t>
            </a:r>
            <a:r>
              <a:rPr lang="en-US" altLang="ko-KR" b="1" dirty="0" smtClean="0"/>
              <a:t>29</a:t>
            </a:r>
            <a:r>
              <a:rPr lang="ko-KR" altLang="en-US" b="1" dirty="0" smtClean="0"/>
              <a:t>세에 </a:t>
            </a:r>
            <a:r>
              <a:rPr lang="ko-KR" altLang="en-US" b="1" dirty="0" err="1" smtClean="0"/>
              <a:t>멘로파크</a:t>
            </a:r>
            <a:r>
              <a:rPr lang="ko-KR" altLang="en-US" b="1" dirty="0" smtClean="0"/>
              <a:t> 연구소 만들어  </a:t>
            </a:r>
            <a:endParaRPr lang="ko-KR" altLang="en-US" dirty="0" smtClean="0"/>
          </a:p>
          <a:p>
            <a:r>
              <a:rPr lang="ko-KR" altLang="en-US" b="1" dirty="0" smtClean="0"/>
              <a:t>            몇 천 번 실패해도 그것이 다른 방법을</a:t>
            </a:r>
            <a:endParaRPr lang="ko-KR" altLang="en-US" dirty="0" smtClean="0"/>
          </a:p>
          <a:p>
            <a:r>
              <a:rPr lang="ko-KR" altLang="en-US" b="1" dirty="0" smtClean="0"/>
              <a:t>            하나 하나 터득해가는 것임을 알았지요</a:t>
            </a:r>
            <a:r>
              <a:rPr lang="en-US" altLang="ko-KR" b="1" dirty="0" smtClean="0"/>
              <a:t>.</a:t>
            </a:r>
            <a:endParaRPr lang="ko-KR" altLang="en-US" dirty="0" smtClean="0"/>
          </a:p>
          <a:p>
            <a:r>
              <a:rPr lang="ko-KR" altLang="en-US" b="1" dirty="0" smtClean="0"/>
              <a:t>            전화기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축음기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전구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발전기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영사기도 발명했지요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유철종 베스트스피치 벤치마킹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가는 말이 고와야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여기까지  </a:t>
            </a:r>
            <a:r>
              <a:rPr lang="ko-KR" altLang="en-US" dirty="0" smtClean="0">
                <a:hlinkClick r:id="rId2"/>
              </a:rPr>
              <a:t>월간</a:t>
            </a:r>
            <a:r>
              <a:rPr lang="en-US" altLang="ko-KR" dirty="0" smtClean="0">
                <a:hlinkClick r:id="rId2"/>
              </a:rPr>
              <a:t>HRD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자기연출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웃으면서 </a:t>
            </a:r>
            <a:r>
              <a:rPr lang="ko-KR" altLang="en-US" dirty="0" err="1" smtClean="0"/>
              <a:t>뺨上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입꼬리上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CHO</a:t>
            </a:r>
            <a:r>
              <a:rPr lang="ko-KR" altLang="en-US" dirty="0" smtClean="0">
                <a:hlinkClick r:id="rId3"/>
              </a:rPr>
              <a:t>포럼 개최현황</a:t>
            </a:r>
            <a:r>
              <a:rPr lang="en-US" altLang="ko-KR" dirty="0" smtClean="0">
                <a:hlinkClick r:id="rId3"/>
              </a:rPr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4"/>
              </a:rPr>
              <a:t>직장인성공학 감정을 바꾸는 </a:t>
            </a:r>
            <a:r>
              <a:rPr lang="en-US" altLang="ko-KR" dirty="0" smtClean="0">
                <a:hlinkClick r:id="rId4"/>
              </a:rPr>
              <a:t>3</a:t>
            </a:r>
            <a:r>
              <a:rPr lang="ko-KR" altLang="en-US" dirty="0" smtClean="0">
                <a:hlinkClick r:id="rId4"/>
              </a:rPr>
              <a:t>가지 스위치 </a:t>
            </a:r>
            <a:r>
              <a:rPr lang="en-US" altLang="ko-KR" dirty="0" smtClean="0">
                <a:hlinkClick r:id="rId4"/>
              </a:rPr>
              <a:t>- </a:t>
            </a:r>
            <a:r>
              <a:rPr lang="ko-KR" altLang="en-US" dirty="0" smtClean="0">
                <a:hlinkClick r:id="rId4"/>
              </a:rPr>
              <a:t>월간내일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5"/>
              </a:rPr>
              <a:t>직장인성공학 </a:t>
            </a:r>
            <a:r>
              <a:rPr lang="en-US" altLang="ko-KR" dirty="0" smtClean="0">
                <a:hlinkClick r:id="rId5"/>
              </a:rPr>
              <a:t>/ </a:t>
            </a:r>
            <a:r>
              <a:rPr lang="ko-KR" altLang="en-US" dirty="0" smtClean="0">
                <a:hlinkClick r:id="rId5"/>
              </a:rPr>
              <a:t>병</a:t>
            </a:r>
            <a:r>
              <a:rPr lang="en-US" altLang="ko-KR" dirty="0" smtClean="0">
                <a:hlinkClick r:id="rId5"/>
              </a:rPr>
              <a:t>(</a:t>
            </a:r>
            <a:r>
              <a:rPr lang="ko-KR" altLang="en-US" dirty="0" smtClean="0">
                <a:hlinkClick r:id="rId5"/>
              </a:rPr>
              <a:t>病</a:t>
            </a:r>
            <a:r>
              <a:rPr lang="en-US" altLang="ko-KR" dirty="0" smtClean="0">
                <a:hlinkClick r:id="rId5"/>
              </a:rPr>
              <a:t>)</a:t>
            </a:r>
            <a:r>
              <a:rPr lang="ko-KR" altLang="en-US" dirty="0" smtClean="0">
                <a:hlinkClick r:id="rId5"/>
              </a:rPr>
              <a:t>의 새로운 의미 </a:t>
            </a:r>
            <a:r>
              <a:rPr lang="en-US" altLang="ko-KR" dirty="0" smtClean="0">
                <a:hlinkClick r:id="rId5"/>
              </a:rPr>
              <a:t>- </a:t>
            </a:r>
            <a:r>
              <a:rPr lang="ko-KR" altLang="en-US" dirty="0" smtClean="0">
                <a:hlinkClick r:id="rId5"/>
              </a:rPr>
              <a:t>월간내일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hlinkClick r:id="rId6"/>
              </a:rPr>
              <a:t>직장인성공학 </a:t>
            </a:r>
            <a:r>
              <a:rPr lang="en-US" altLang="ko-KR" dirty="0" smtClean="0">
                <a:hlinkClick r:id="rId6"/>
              </a:rPr>
              <a:t>/ </a:t>
            </a:r>
            <a:r>
              <a:rPr lang="ko-KR" altLang="en-US" dirty="0" smtClean="0">
                <a:hlinkClick r:id="rId6"/>
              </a:rPr>
              <a:t>가는 말만 곱자</a:t>
            </a:r>
            <a:r>
              <a:rPr lang="en-US" altLang="ko-KR" dirty="0" smtClean="0">
                <a:hlinkClick r:id="rId6"/>
              </a:rPr>
              <a:t>, </a:t>
            </a:r>
            <a:r>
              <a:rPr lang="ko-KR" altLang="en-US" dirty="0" smtClean="0">
                <a:hlinkClick r:id="rId6"/>
              </a:rPr>
              <a:t>끝</a:t>
            </a:r>
            <a:r>
              <a:rPr lang="en-US" altLang="ko-KR" dirty="0" smtClean="0">
                <a:hlinkClick r:id="rId6"/>
              </a:rPr>
              <a:t>! - </a:t>
            </a:r>
            <a:r>
              <a:rPr lang="ko-KR" altLang="en-US" dirty="0" smtClean="0">
                <a:hlinkClick r:id="rId6"/>
              </a:rPr>
              <a:t>월간내일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 smtClean="0"/>
              <a:t>명강사</a:t>
            </a:r>
            <a:r>
              <a:rPr lang="ko-KR" altLang="en-US" dirty="0" smtClean="0"/>
              <a:t> 명단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>
                <a:hlinkClick r:id="rId2"/>
              </a:rPr>
              <a:t>도전</a:t>
            </a:r>
            <a:r>
              <a:rPr lang="en-US" altLang="ko-KR" dirty="0" smtClean="0">
                <a:hlinkClick r:id="rId2"/>
              </a:rPr>
              <a:t>365 :: "</a:t>
            </a:r>
            <a:r>
              <a:rPr lang="ko-KR" altLang="en-US" dirty="0" smtClean="0">
                <a:hlinkClick r:id="rId2"/>
              </a:rPr>
              <a:t>팽 당하지 않으면</a:t>
            </a:r>
            <a:r>
              <a:rPr lang="en-US" altLang="ko-KR" dirty="0" smtClean="0">
                <a:hlinkClick r:id="rId2"/>
              </a:rPr>
              <a:t>,,,, </a:t>
            </a:r>
            <a:r>
              <a:rPr lang="ko-KR" altLang="en-US" dirty="0" smtClean="0">
                <a:hlinkClick r:id="rId2"/>
              </a:rPr>
              <a:t>어떻게 해야 하는가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3"/>
              </a:rPr>
              <a:t>2 </a:t>
            </a:r>
            <a:r>
              <a:rPr lang="ko-KR" altLang="en-US" dirty="0" smtClean="0">
                <a:hlinkClick r:id="rId3"/>
              </a:rPr>
              <a:t>베스트스피치</a:t>
            </a:r>
            <a:r>
              <a:rPr lang="en-US" altLang="ko-KR" dirty="0" smtClean="0">
                <a:hlinkClick r:id="rId3"/>
              </a:rPr>
              <a:t>(</a:t>
            </a:r>
            <a:r>
              <a:rPr lang="ko-KR" altLang="en-US" dirty="0" smtClean="0">
                <a:hlinkClick r:id="rId3"/>
              </a:rPr>
              <a:t>영어</a:t>
            </a:r>
            <a:r>
              <a:rPr lang="en-US" altLang="ko-KR" dirty="0" smtClean="0">
                <a:hlinkClick r:id="rId3"/>
              </a:rPr>
              <a:t>)</a:t>
            </a:r>
            <a:r>
              <a:rPr lang="ko-KR" altLang="en-US" dirty="0" smtClean="0">
                <a:hlinkClick r:id="rId3"/>
              </a:rPr>
              <a:t> </a:t>
            </a:r>
            <a:r>
              <a:rPr lang="ko-KR" altLang="en-US" b="1" dirty="0" smtClean="0">
                <a:hlinkClick r:id="rId3"/>
              </a:rPr>
              <a:t>유철종</a:t>
            </a:r>
            <a:r>
              <a:rPr lang="ko-KR" altLang="en-US" dirty="0" smtClean="0">
                <a:hlinkClick r:id="rId3"/>
              </a:rPr>
              <a:t>님 </a:t>
            </a:r>
            <a:r>
              <a:rPr lang="en-US" altLang="ko-KR" dirty="0" smtClean="0">
                <a:hlinkClick r:id="rId3"/>
              </a:rPr>
              <a:t>- </a:t>
            </a:r>
            <a:r>
              <a:rPr lang="en-US" altLang="ko-KR" b="1" dirty="0" smtClean="0">
                <a:hlinkClick r:id="rId3"/>
              </a:rPr>
              <a:t>YouTube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 smtClean="0">
                <a:hlinkClick r:id="rId4"/>
              </a:rPr>
              <a:t>2 </a:t>
            </a:r>
            <a:r>
              <a:rPr lang="ko-KR" altLang="en-US" dirty="0" smtClean="0">
                <a:hlinkClick r:id="rId4"/>
              </a:rPr>
              <a:t>베스트스피치</a:t>
            </a:r>
            <a:r>
              <a:rPr lang="en-US" altLang="ko-KR" dirty="0" smtClean="0">
                <a:hlinkClick r:id="rId4"/>
              </a:rPr>
              <a:t>(</a:t>
            </a:r>
            <a:r>
              <a:rPr lang="ko-KR" altLang="en-US" dirty="0" smtClean="0">
                <a:hlinkClick r:id="rId4"/>
              </a:rPr>
              <a:t>영어</a:t>
            </a:r>
            <a:r>
              <a:rPr lang="en-US" altLang="ko-KR" dirty="0" smtClean="0">
                <a:hlinkClick r:id="rId4"/>
              </a:rPr>
              <a:t>)</a:t>
            </a:r>
            <a:r>
              <a:rPr lang="ko-KR" altLang="en-US" dirty="0" smtClean="0">
                <a:hlinkClick r:id="rId4"/>
              </a:rPr>
              <a:t> </a:t>
            </a:r>
            <a:r>
              <a:rPr lang="ko-KR" altLang="en-US" dirty="0" err="1" smtClean="0">
                <a:hlinkClick r:id="rId4"/>
              </a:rPr>
              <a:t>유청인님</a:t>
            </a:r>
            <a:r>
              <a:rPr lang="ko-KR" altLang="en-US" dirty="0" smtClean="0">
                <a:hlinkClick r:id="rId4"/>
              </a:rPr>
              <a:t> </a:t>
            </a:r>
            <a:r>
              <a:rPr lang="en-US" altLang="ko-KR" dirty="0" smtClean="0">
                <a:hlinkClick r:id="rId4"/>
              </a:rPr>
              <a:t>- </a:t>
            </a:r>
            <a:r>
              <a:rPr lang="en-US" altLang="ko-KR" b="1" dirty="0" smtClean="0">
                <a:hlinkClick r:id="rId4"/>
              </a:rPr>
              <a:t>YouTube</a:t>
            </a:r>
            <a:r>
              <a:rPr lang="ko-KR" altLang="en-US" dirty="0" smtClean="0"/>
              <a:t> </a:t>
            </a:r>
            <a:endParaRPr lang="en-US" altLang="ko-KR" b="1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사</a:t>
            </a:r>
            <a:r>
              <a:rPr lang="en-US" altLang="ko-KR" dirty="0" smtClean="0"/>
              <a:t>)</a:t>
            </a:r>
            <a:r>
              <a:rPr lang="ko-KR" altLang="en-US" dirty="0" smtClean="0"/>
              <a:t>한국강사협회 </a:t>
            </a:r>
            <a:r>
              <a:rPr lang="ko-KR" altLang="en-US" dirty="0" err="1" smtClean="0"/>
              <a:t>명강사</a:t>
            </a:r>
            <a:r>
              <a:rPr lang="ko-KR" altLang="en-US" dirty="0" smtClean="0"/>
              <a:t> 명단 </a:t>
            </a:r>
            <a:endParaRPr lang="en-US" altLang="ko-KR" dirty="0" smtClean="0"/>
          </a:p>
          <a:p>
            <a:r>
              <a:rPr lang="en-US" altLang="ko-KR" dirty="0" smtClean="0">
                <a:hlinkClick r:id="rId5"/>
              </a:rPr>
              <a:t>http://www.ljhee.pe.kr/nboard/board.php?db=information&amp;j=dv&amp;number=228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b="1" dirty="0" err="1" smtClean="0"/>
              <a:t>레</a:t>
            </a:r>
            <a:r>
              <a:rPr lang="ko-KR" altLang="en-US" b="1" dirty="0" smtClean="0"/>
              <a:t> 曰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난 인체해부세밀화를 그려보아서  </a:t>
            </a:r>
            <a:endParaRPr lang="ko-KR" altLang="en-US" dirty="0" smtClean="0"/>
          </a:p>
          <a:p>
            <a:r>
              <a:rPr lang="ko-KR" altLang="en-US" b="1" dirty="0" smtClean="0"/>
              <a:t>            우리 몸의 유기적 </a:t>
            </a:r>
            <a:r>
              <a:rPr lang="ko-KR" altLang="en-US" b="1" dirty="0" err="1" smtClean="0"/>
              <a:t>판타스틱</a:t>
            </a:r>
            <a:r>
              <a:rPr lang="ko-KR" altLang="en-US" b="1" dirty="0" smtClean="0"/>
              <a:t> 우아함 통해</a:t>
            </a:r>
            <a:endParaRPr lang="ko-KR" altLang="en-US" dirty="0" smtClean="0"/>
          </a:p>
          <a:p>
            <a:r>
              <a:rPr lang="ko-KR" altLang="en-US" b="1" dirty="0" smtClean="0"/>
              <a:t>           건축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기계</a:t>
            </a:r>
            <a:r>
              <a:rPr lang="en-US" altLang="ko-KR" b="1" dirty="0" smtClean="0"/>
              <a:t>,</a:t>
            </a:r>
            <a:r>
              <a:rPr lang="ko-KR" altLang="en-US" b="1" dirty="0" smtClean="0"/>
              <a:t>회화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스푸마토</a:t>
            </a:r>
            <a:r>
              <a:rPr lang="ko-KR" altLang="en-US" b="1" dirty="0" smtClean="0"/>
              <a:t> 미술 기법</a:t>
            </a:r>
            <a:r>
              <a:rPr lang="en-US" altLang="ko-KR" b="1" dirty="0" smtClean="0"/>
              <a:t>),</a:t>
            </a:r>
            <a:r>
              <a:rPr lang="ko-KR" altLang="en-US" b="1" dirty="0" smtClean="0"/>
              <a:t>발명품 등에도</a:t>
            </a:r>
            <a:endParaRPr lang="ko-KR" altLang="en-US" dirty="0" smtClean="0"/>
          </a:p>
          <a:p>
            <a:r>
              <a:rPr lang="ko-KR" altLang="en-US" b="1" dirty="0" smtClean="0"/>
              <a:t>           잘 어우러지게 디자인 해 보았다네</a:t>
            </a:r>
            <a:r>
              <a:rPr lang="en-US" altLang="ko-KR" b="1" dirty="0" smtClean="0"/>
              <a:t>!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에 曰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전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레</a:t>
            </a:r>
            <a:r>
              <a:rPr lang="ko-KR" altLang="en-US" b="1" dirty="0" smtClean="0"/>
              <a:t> 선배에 관한 영화도 만들게</a:t>
            </a:r>
            <a:endParaRPr lang="ko-KR" altLang="en-US" dirty="0" smtClean="0"/>
          </a:p>
          <a:p>
            <a:r>
              <a:rPr lang="ko-KR" altLang="en-US" b="1" dirty="0" smtClean="0"/>
              <a:t>           영사기도 만들었지요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b="1" dirty="0" smtClean="0"/>
              <a:t>           이러한 멀티미디어가  무료 무한 무가 </a:t>
            </a:r>
            <a:endParaRPr lang="ko-KR" altLang="en-US" dirty="0" smtClean="0"/>
          </a:p>
          <a:p>
            <a:r>
              <a:rPr lang="ko-KR" altLang="en-US" b="1" dirty="0" smtClean="0"/>
              <a:t>           우수 공교육 명품 강사의 </a:t>
            </a:r>
            <a:r>
              <a:rPr lang="ko-KR" altLang="en-US" b="1" dirty="0" err="1" smtClean="0"/>
              <a:t>인강제작에도</a:t>
            </a:r>
            <a:endParaRPr lang="ko-KR" altLang="en-US" dirty="0" smtClean="0"/>
          </a:p>
          <a:p>
            <a:r>
              <a:rPr lang="ko-KR" altLang="en-US" b="1" dirty="0" smtClean="0"/>
              <a:t>           사용된다니 너무 기쁩니다</a:t>
            </a:r>
            <a:r>
              <a:rPr lang="en-US" altLang="ko-KR" b="1" dirty="0" smtClean="0"/>
              <a:t>!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sz="2300" b="1" dirty="0" smtClean="0"/>
              <a:t>&lt;</a:t>
            </a:r>
            <a:r>
              <a:rPr lang="ko-KR" altLang="en-US" sz="2300" b="1" dirty="0" smtClean="0"/>
              <a:t>원전</a:t>
            </a:r>
            <a:r>
              <a:rPr lang="en-US" altLang="ko-KR" sz="2300" b="1" dirty="0" smtClean="0"/>
              <a:t>: </a:t>
            </a:r>
            <a:r>
              <a:rPr lang="ko-KR" altLang="en-US" sz="2300" b="1" dirty="0" smtClean="0"/>
              <a:t>기탄동화 세계위인동화  </a:t>
            </a:r>
            <a:r>
              <a:rPr lang="en-US" altLang="ko-KR" sz="2300" b="1" dirty="0" smtClean="0"/>
              <a:t>    38 </a:t>
            </a:r>
            <a:r>
              <a:rPr lang="ko-KR" altLang="en-US" sz="2300" b="1" dirty="0" smtClean="0"/>
              <a:t>레오나르도 다빈치   </a:t>
            </a:r>
            <a:r>
              <a:rPr lang="en-US" altLang="ko-KR" sz="2300" b="1" dirty="0" smtClean="0"/>
              <a:t>07 </a:t>
            </a:r>
            <a:r>
              <a:rPr lang="ko-KR" altLang="en-US" sz="2300" b="1" dirty="0" smtClean="0"/>
              <a:t>에디슨 </a:t>
            </a:r>
            <a:r>
              <a:rPr lang="en-US" altLang="ko-KR" sz="2300" b="1" dirty="0" smtClean="0"/>
              <a:t>&gt;</a:t>
            </a:r>
            <a:endParaRPr lang="ko-KR" altLang="en-US" sz="2300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ko-KR" altLang="en-US" sz="3600" dirty="0" smtClean="0"/>
              <a:t>위인전 융합  詩  예시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b="1" dirty="0" smtClean="0"/>
              <a:t>퇴계 이황   </a:t>
            </a:r>
            <a:r>
              <a:rPr lang="ko-KR" altLang="en-US" b="1" dirty="0" err="1" smtClean="0"/>
              <a:t>율곡이이</a:t>
            </a:r>
            <a:r>
              <a:rPr lang="ko-KR" altLang="en-US" b="1" dirty="0" smtClean="0"/>
              <a:t>  융합 벤치마킹 </a:t>
            </a:r>
            <a:r>
              <a:rPr lang="ko-KR" altLang="en-US" b="1" dirty="0" err="1" smtClean="0"/>
              <a:t>수학詩</a:t>
            </a:r>
            <a:r>
              <a:rPr lang="ko-KR" altLang="en-US" b="1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공자 꿈처럼 자란 아이</a:t>
            </a:r>
            <a:endParaRPr lang="ko-KR" altLang="en-US" dirty="0" smtClean="0"/>
          </a:p>
          <a:p>
            <a:r>
              <a:rPr lang="ko-KR" altLang="en-US" b="1" dirty="0" smtClean="0"/>
              <a:t>듬직하게 몸가짐도 바로 하고</a:t>
            </a:r>
            <a:endParaRPr lang="ko-KR" altLang="en-US" dirty="0" smtClean="0"/>
          </a:p>
          <a:p>
            <a:r>
              <a:rPr lang="ko-KR" altLang="en-US" b="1" dirty="0" smtClean="0"/>
              <a:t>삼촌 </a:t>
            </a:r>
            <a:r>
              <a:rPr lang="ko-KR" altLang="en-US" b="1" dirty="0" err="1" smtClean="0"/>
              <a:t>이우에게서</a:t>
            </a:r>
            <a:r>
              <a:rPr lang="ko-KR" altLang="en-US" b="1" dirty="0" smtClean="0"/>
              <a:t>  논어  배우고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사람들 칭찬에도 조금도 우쭐하거나 으스대지 않고</a:t>
            </a:r>
            <a:endParaRPr lang="ko-KR" altLang="en-US" dirty="0" smtClean="0"/>
          </a:p>
          <a:p>
            <a:r>
              <a:rPr lang="ko-KR" altLang="en-US" b="1" dirty="0" smtClean="0"/>
              <a:t>형이 다쳐 예쁜 마음으로 대신 울어주고</a:t>
            </a:r>
            <a:endParaRPr lang="ko-KR" altLang="en-US" dirty="0" smtClean="0"/>
          </a:p>
          <a:p>
            <a:r>
              <a:rPr lang="ko-KR" altLang="en-US" b="1" dirty="0" smtClean="0"/>
              <a:t>방문 닫아도 책을  읽으면 가슴 속이 시원하다고</a:t>
            </a:r>
            <a:endParaRPr lang="ko-KR" altLang="en-US" dirty="0" smtClean="0"/>
          </a:p>
          <a:p>
            <a:r>
              <a:rPr lang="ko-KR" altLang="en-US" b="1" dirty="0" smtClean="0"/>
              <a:t>모르면 알 때가지 책을 읽어</a:t>
            </a:r>
            <a:endParaRPr lang="ko-KR" altLang="en-US" dirty="0" smtClean="0"/>
          </a:p>
          <a:p>
            <a:r>
              <a:rPr lang="ko-KR" altLang="en-US" b="1" dirty="0" smtClean="0"/>
              <a:t>글자가 안보일 때가지  마음에 새겨진 </a:t>
            </a:r>
            <a:endParaRPr lang="ko-KR" altLang="en-US" dirty="0" smtClean="0"/>
          </a:p>
          <a:p>
            <a:r>
              <a:rPr lang="ko-KR" altLang="en-US" b="1" dirty="0" smtClean="0"/>
              <a:t> 그 날이  </a:t>
            </a:r>
            <a:r>
              <a:rPr lang="ko-KR" altLang="en-US" b="1" dirty="0" err="1" smtClean="0"/>
              <a:t>책걸이</a:t>
            </a:r>
            <a:r>
              <a:rPr lang="ko-KR" altLang="en-US" b="1" dirty="0" smtClean="0"/>
              <a:t> 날이라네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r>
              <a:rPr lang="en-US" altLang="ko-KR" b="1" u="sng" dirty="0" smtClean="0">
                <a:hlinkClick r:id="rId2"/>
              </a:rPr>
              <a:t>Leonardo </a:t>
            </a:r>
            <a:r>
              <a:rPr lang="en-US" altLang="ko-KR" b="1" u="sng" dirty="0" err="1" smtClean="0">
                <a:hlinkClick r:id="rId2"/>
              </a:rPr>
              <a:t>da</a:t>
            </a:r>
            <a:r>
              <a:rPr lang="en-US" altLang="ko-KR" b="1" u="sng" dirty="0" smtClean="0">
                <a:hlinkClick r:id="rId2"/>
              </a:rPr>
              <a:t> Vinci</a:t>
            </a:r>
            <a:r>
              <a:rPr lang="en-US" altLang="ko-KR" u="sng" dirty="0" smtClean="0">
                <a:hlinkClick r:id="rId2"/>
              </a:rPr>
              <a:t> - Wikipedia, the free encyclopedia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3"/>
              </a:rPr>
              <a:t>Leonardo </a:t>
            </a:r>
            <a:r>
              <a:rPr lang="en-US" altLang="ko-KR" b="1" u="sng" dirty="0" err="1" smtClean="0">
                <a:hlinkClick r:id="rId3"/>
              </a:rPr>
              <a:t>da</a:t>
            </a:r>
            <a:r>
              <a:rPr lang="en-US" altLang="ko-KR" b="1" u="sng" dirty="0" smtClean="0">
                <a:hlinkClick r:id="rId3"/>
              </a:rPr>
              <a:t> Vinci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4"/>
              </a:rPr>
              <a:t>Leonardo </a:t>
            </a:r>
            <a:r>
              <a:rPr lang="en-US" altLang="ko-KR" b="1" u="sng" dirty="0" err="1" smtClean="0">
                <a:hlinkClick r:id="rId4"/>
              </a:rPr>
              <a:t>Da</a:t>
            </a:r>
            <a:r>
              <a:rPr lang="en-US" altLang="ko-KR" b="1" u="sng" dirty="0" smtClean="0">
                <a:hlinkClick r:id="rId4"/>
              </a:rPr>
              <a:t> Vinci</a:t>
            </a:r>
            <a:r>
              <a:rPr lang="en-US" altLang="ko-KR" u="sng" dirty="0" smtClean="0">
                <a:hlinkClick r:id="rId4"/>
              </a:rPr>
              <a:t>: A Man of Both Worlds - Main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u="sng" dirty="0" smtClean="0">
                <a:hlinkClick r:id="rId5"/>
              </a:rPr>
              <a:t>EUROPA - Education and Training - The </a:t>
            </a:r>
            <a:r>
              <a:rPr lang="en-US" altLang="ko-KR" b="1" u="sng" dirty="0" smtClean="0">
                <a:hlinkClick r:id="rId5"/>
              </a:rPr>
              <a:t>Leonardo </a:t>
            </a:r>
            <a:r>
              <a:rPr lang="en-US" altLang="ko-KR" b="1" u="sng" dirty="0" err="1" smtClean="0">
                <a:hlinkClick r:id="rId5"/>
              </a:rPr>
              <a:t>da</a:t>
            </a:r>
            <a:r>
              <a:rPr lang="en-US" altLang="ko-KR" b="1" u="sng" dirty="0" smtClean="0">
                <a:hlinkClick r:id="rId5"/>
              </a:rPr>
              <a:t> Vinci</a:t>
            </a:r>
            <a:r>
              <a:rPr lang="en-US" altLang="ko-KR" u="sng" dirty="0" smtClean="0">
                <a:hlinkClick r:id="rId5"/>
              </a:rPr>
              <a:t> </a:t>
            </a:r>
            <a:r>
              <a:rPr lang="en-US" altLang="ko-KR" u="sng" dirty="0" err="1" smtClean="0">
                <a:hlinkClick r:id="rId5"/>
              </a:rPr>
              <a:t>programme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u="sng" dirty="0" smtClean="0">
                <a:hlinkClick r:id="rId6"/>
              </a:rPr>
              <a:t>Universal Leonardo: </a:t>
            </a:r>
            <a:r>
              <a:rPr lang="en-US" altLang="ko-KR" b="1" u="sng" dirty="0" smtClean="0">
                <a:hlinkClick r:id="rId6"/>
              </a:rPr>
              <a:t>Leonardo </a:t>
            </a:r>
            <a:r>
              <a:rPr lang="en-US" altLang="ko-KR" b="1" u="sng" dirty="0" err="1" smtClean="0">
                <a:hlinkClick r:id="rId6"/>
              </a:rPr>
              <a:t>da</a:t>
            </a:r>
            <a:r>
              <a:rPr lang="en-US" altLang="ko-KR" b="1" u="sng" dirty="0" smtClean="0">
                <a:hlinkClick r:id="rId6"/>
              </a:rPr>
              <a:t> Vinci</a:t>
            </a:r>
            <a:r>
              <a:rPr lang="en-US" altLang="ko-KR" u="sng" dirty="0" smtClean="0">
                <a:hlinkClick r:id="rId6"/>
              </a:rPr>
              <a:t> online ? 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7"/>
              </a:rPr>
              <a:t>Leonardo </a:t>
            </a:r>
            <a:r>
              <a:rPr lang="en-US" altLang="ko-KR" b="1" u="sng" dirty="0" err="1" smtClean="0">
                <a:hlinkClick r:id="rId7"/>
              </a:rPr>
              <a:t>da</a:t>
            </a:r>
            <a:r>
              <a:rPr lang="en-US" altLang="ko-KR" b="1" u="sng" dirty="0" smtClean="0">
                <a:hlinkClick r:id="rId7"/>
              </a:rPr>
              <a:t> Vinci</a:t>
            </a:r>
            <a:r>
              <a:rPr lang="en-US" altLang="ko-KR" u="sng" dirty="0" smtClean="0">
                <a:hlinkClick r:id="rId7"/>
              </a:rPr>
              <a:t> Museum</a:t>
            </a:r>
            <a:endParaRPr lang="ko-KR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altLang="ko-KR" dirty="0" smtClean="0"/>
          </a:p>
          <a:p>
            <a:r>
              <a:rPr lang="en-US" altLang="ko-KR" b="1" u="sng" dirty="0" smtClean="0">
                <a:hlinkClick r:id="rId2"/>
              </a:rPr>
              <a:t>Thomas Edison</a:t>
            </a:r>
            <a:r>
              <a:rPr lang="en-US" altLang="ko-KR" u="sng" dirty="0" smtClean="0">
                <a:hlinkClick r:id="rId2"/>
              </a:rPr>
              <a:t> - The Inventions of </a:t>
            </a:r>
            <a:r>
              <a:rPr lang="en-US" altLang="ko-KR" b="1" u="sng" dirty="0" smtClean="0">
                <a:hlinkClick r:id="rId2"/>
              </a:rPr>
              <a:t>Thomas Edison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3"/>
              </a:rPr>
              <a:t>Thomas Edison</a:t>
            </a:r>
            <a:r>
              <a:rPr lang="en-US" altLang="ko-KR" u="sng" dirty="0" smtClean="0">
                <a:hlinkClick r:id="rId3"/>
              </a:rPr>
              <a:t> | American Inventor</a:t>
            </a:r>
            <a:endParaRPr lang="en-US" altLang="ko-KR" dirty="0" smtClean="0"/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4"/>
              </a:rPr>
              <a:t>Thomas Edison</a:t>
            </a:r>
            <a:r>
              <a:rPr lang="en-US" altLang="ko-KR" u="sng" dirty="0" smtClean="0">
                <a:hlinkClick r:id="rId4"/>
              </a:rPr>
              <a:t> | The Edison Innovation Foundation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5"/>
              </a:rPr>
              <a:t>Edison</a:t>
            </a:r>
            <a:r>
              <a:rPr lang="en-US" altLang="ko-KR" u="sng" dirty="0" smtClean="0">
                <a:hlinkClick r:id="rId5"/>
              </a:rPr>
              <a:t> Birthplace Museum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6"/>
              </a:rPr>
              <a:t>Thomas Edison</a:t>
            </a:r>
            <a:r>
              <a:rPr lang="en-US" altLang="ko-KR" u="sng" dirty="0" smtClean="0">
                <a:hlinkClick r:id="rId6"/>
              </a:rPr>
              <a:t>: Biography from Answers.com</a:t>
            </a:r>
            <a:r>
              <a:rPr lang="en-US" altLang="ko-KR" dirty="0" smtClean="0"/>
              <a:t> </a:t>
            </a:r>
          </a:p>
          <a:p>
            <a:r>
              <a:rPr lang="en-US" altLang="ko-KR" dirty="0" smtClean="0"/>
              <a:t> </a:t>
            </a:r>
          </a:p>
          <a:p>
            <a:r>
              <a:rPr lang="en-US" altLang="ko-KR" b="1" u="sng" dirty="0" smtClean="0">
                <a:hlinkClick r:id="rId7"/>
              </a:rPr>
              <a:t>Thomas</a:t>
            </a:r>
            <a:r>
              <a:rPr lang="en-US" altLang="ko-KR" u="sng" dirty="0" smtClean="0">
                <a:hlinkClick r:id="rId7"/>
              </a:rPr>
              <a:t> Alva </a:t>
            </a:r>
            <a:r>
              <a:rPr lang="en-US" altLang="ko-KR" b="1" u="sng" dirty="0" smtClean="0">
                <a:hlinkClick r:id="rId7"/>
              </a:rPr>
              <a:t>Edison</a:t>
            </a:r>
            <a:r>
              <a:rPr lang="en-US" altLang="ko-KR" u="sng" dirty="0" smtClean="0">
                <a:hlinkClick r:id="rId7"/>
              </a:rPr>
              <a:t> - Invent Now | Hall of Fame |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네 자신의 마음속에 최선을 다해 찾아보라 </a:t>
            </a:r>
            <a:endParaRPr lang="en-US" altLang="ko-KR" dirty="0" smtClean="0"/>
          </a:p>
          <a:p>
            <a:r>
              <a:rPr lang="ko-KR" altLang="en-US" dirty="0" smtClean="0"/>
              <a:t>왜냐하면 인생의 모든 문제는 </a:t>
            </a:r>
            <a:br>
              <a:rPr lang="ko-KR" altLang="en-US" dirty="0" smtClean="0"/>
            </a:br>
            <a:r>
              <a:rPr lang="ko-KR" altLang="en-US" dirty="0" smtClean="0"/>
              <a:t>바로 거기에서 나오기 때문이다 </a:t>
            </a:r>
            <a:r>
              <a:rPr lang="en-US" altLang="ko-KR" dirty="0" smtClean="0"/>
              <a:t>-</a:t>
            </a:r>
            <a:r>
              <a:rPr lang="ko-KR" altLang="en-US" dirty="0" smtClean="0"/>
              <a:t>잠언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승자는 눈을 밟아 길을 만드는데 </a:t>
            </a:r>
            <a:endParaRPr lang="en-US" altLang="ko-KR" dirty="0" smtClean="0"/>
          </a:p>
          <a:p>
            <a:r>
              <a:rPr lang="en-US" altLang="ko-KR" dirty="0" smtClean="0"/>
              <a:t>  </a:t>
            </a:r>
            <a:r>
              <a:rPr lang="ko-KR" altLang="en-US" dirty="0" smtClean="0"/>
              <a:t>패자는 눈이 녹기를 기다린다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유태격언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부모들이 우리의 어린 시절을 꾸며주셨으니 </a:t>
            </a:r>
            <a:br>
              <a:rPr lang="ko-KR" altLang="en-US" dirty="0" smtClean="0"/>
            </a:br>
            <a:r>
              <a:rPr lang="ko-KR" altLang="en-US" dirty="0" smtClean="0"/>
              <a:t>우리는 그들의 말년을 아름답게 꾸며 드려야 한다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생떽쥐페리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성공한 사람이 되려 하지 말고 </a:t>
            </a:r>
            <a:endParaRPr lang="en-US" altLang="ko-KR" dirty="0" smtClean="0"/>
          </a:p>
          <a:p>
            <a:r>
              <a:rPr lang="ko-KR" altLang="en-US" dirty="0" smtClean="0"/>
              <a:t>가치 있는 사람이 되려고 하라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아인슈타인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지나치지 않고 알맞게 행동해서 </a:t>
            </a:r>
            <a:endParaRPr lang="en-US" altLang="ko-KR" dirty="0" smtClean="0"/>
          </a:p>
          <a:p>
            <a:r>
              <a:rPr lang="ko-KR" altLang="en-US" dirty="0" smtClean="0"/>
              <a:t>후회하는 일은 없다 </a:t>
            </a:r>
            <a:r>
              <a:rPr lang="en-US" altLang="ko-KR" dirty="0" smtClean="0"/>
              <a:t>- T </a:t>
            </a:r>
            <a:r>
              <a:rPr lang="ko-KR" altLang="en-US" dirty="0" err="1" smtClean="0"/>
              <a:t>제퍼슨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말하자마자 행동하는 사람 </a:t>
            </a:r>
            <a:endParaRPr lang="en-US" altLang="ko-KR" dirty="0" smtClean="0"/>
          </a:p>
          <a:p>
            <a:r>
              <a:rPr lang="ko-KR" altLang="en-US" dirty="0" smtClean="0"/>
              <a:t>그것이 가치 있는 사람이다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엔니웃스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세상의 어떤 것도 그대의 정직과 성실 만큼 </a:t>
            </a:r>
            <a:endParaRPr lang="en-US" altLang="ko-KR" dirty="0" smtClean="0"/>
          </a:p>
          <a:p>
            <a:r>
              <a:rPr lang="ko-KR" altLang="en-US" dirty="0" smtClean="0"/>
              <a:t>그대를 돕는 것은 없다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벤자민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프랭클린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젊었을 때 배움을 소홀히 하는 자는 </a:t>
            </a:r>
            <a:endParaRPr lang="en-US" altLang="ko-KR" dirty="0" smtClean="0"/>
          </a:p>
          <a:p>
            <a:r>
              <a:rPr lang="ko-KR" altLang="en-US" dirty="0" smtClean="0"/>
              <a:t>과거를 상실하고 </a:t>
            </a:r>
            <a:r>
              <a:rPr lang="en-US" altLang="ko-KR" dirty="0" smtClean="0"/>
              <a:t>, </a:t>
            </a:r>
            <a:r>
              <a:rPr lang="ko-KR" altLang="en-US" dirty="0" smtClean="0"/>
              <a:t>미래에도 죽는다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에우리피데스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우리는 오래 살기 위해서가 아니라 </a:t>
            </a:r>
            <a:endParaRPr lang="en-US" altLang="ko-KR" dirty="0" smtClean="0"/>
          </a:p>
          <a:p>
            <a:r>
              <a:rPr lang="ko-KR" altLang="en-US" dirty="0" smtClean="0"/>
              <a:t>옳게 살기 위해 노력해야 한다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세네카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가장 높은 곳에 올라가려면 가장 낮은 곳부터 </a:t>
            </a:r>
            <a:endParaRPr lang="en-US" altLang="ko-KR" dirty="0" smtClean="0"/>
          </a:p>
          <a:p>
            <a:r>
              <a:rPr lang="ko-KR" altLang="en-US" dirty="0" smtClean="0"/>
              <a:t>시작하라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푸블릴리우스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시루스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만일 우리에게 겨울이 없다면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봄은 그토록 즐겁지 않을 것이다</a:t>
            </a:r>
            <a:br>
              <a:rPr lang="ko-KR" altLang="en-US" dirty="0" smtClean="0"/>
            </a:br>
            <a:r>
              <a:rPr lang="ko-KR" altLang="en-US" dirty="0" smtClean="0"/>
              <a:t>우리들이 이따금 역경을 맛보지 않는다면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성공은 그토록 환영 받지 </a:t>
            </a:r>
            <a:r>
              <a:rPr lang="ko-KR" altLang="en-US" dirty="0" err="1" smtClean="0"/>
              <a:t>못할것이다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- A </a:t>
            </a:r>
            <a:r>
              <a:rPr lang="ko-KR" altLang="en-US" dirty="0" err="1" smtClean="0"/>
              <a:t>브래드스트리트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경험이란 헤아릴 수 없는 값을 치른 보물이다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세익스피어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무슨 일이고 참을 수 있는 사람은 </a:t>
            </a:r>
            <a:endParaRPr lang="en-US" altLang="ko-KR" dirty="0" smtClean="0"/>
          </a:p>
          <a:p>
            <a:r>
              <a:rPr lang="ko-KR" altLang="en-US" dirty="0" smtClean="0"/>
              <a:t>무슨 일이고 실행할 수 있다 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보르나르그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현명한 사람은 모든 것을 자신의 내부에서 </a:t>
            </a:r>
            <a:endParaRPr lang="en-US" altLang="ko-KR" dirty="0" smtClean="0"/>
          </a:p>
          <a:p>
            <a:r>
              <a:rPr lang="ko-KR" altLang="en-US" dirty="0" smtClean="0"/>
              <a:t>찾고 어리석은 사람은</a:t>
            </a:r>
            <a:br>
              <a:rPr lang="ko-KR" altLang="en-US" dirty="0" smtClean="0"/>
            </a:br>
            <a:r>
              <a:rPr lang="ko-KR" altLang="en-US" dirty="0" smtClean="0"/>
              <a:t>모든 것을 타인들 속에서 찾는다 </a:t>
            </a:r>
            <a:r>
              <a:rPr lang="en-US" altLang="ko-KR" dirty="0" smtClean="0"/>
              <a:t>-</a:t>
            </a:r>
            <a:r>
              <a:rPr lang="ko-KR" altLang="en-US" dirty="0" smtClean="0"/>
              <a:t>공자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자신을 높이는 자는 낮아지고 </a:t>
            </a:r>
            <a:endParaRPr lang="en-US" altLang="ko-KR" dirty="0" smtClean="0"/>
          </a:p>
          <a:p>
            <a:r>
              <a:rPr lang="ko-KR" altLang="en-US" dirty="0" smtClean="0"/>
              <a:t>자신을 낮추는 자는 높아진다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신약 누가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전쟁에는 준우승자를 위한 </a:t>
            </a:r>
            <a:r>
              <a:rPr lang="en-US" altLang="ko-KR" dirty="0" smtClean="0"/>
              <a:t>2</a:t>
            </a:r>
            <a:r>
              <a:rPr lang="ko-KR" altLang="en-US" dirty="0" err="1" smtClean="0"/>
              <a:t>등상이</a:t>
            </a:r>
            <a:r>
              <a:rPr lang="ko-KR" altLang="en-US" dirty="0" smtClean="0"/>
              <a:t> 없다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err="1" smtClean="0"/>
              <a:t>브래들리</a:t>
            </a:r>
            <a:endParaRPr lang="ko-KR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너는 너의 이마의 땀으로 </a:t>
            </a:r>
            <a:endParaRPr lang="en-US" altLang="ko-KR" dirty="0" smtClean="0"/>
          </a:p>
          <a:p>
            <a:r>
              <a:rPr lang="ko-KR" altLang="en-US" dirty="0" smtClean="0"/>
              <a:t>너의 빵을 얻지 않으면 </a:t>
            </a:r>
            <a:r>
              <a:rPr lang="ko-KR" altLang="en-US" dirty="0" err="1" smtClean="0"/>
              <a:t>안된다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톨스토이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훌륭한 예절이란 타인의 감정을 고려해 </a:t>
            </a:r>
            <a:endParaRPr lang="en-US" altLang="ko-KR" dirty="0" smtClean="0"/>
          </a:p>
          <a:p>
            <a:r>
              <a:rPr lang="ko-KR" altLang="en-US" dirty="0" smtClean="0"/>
              <a:t>표현하는 기술이다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밀러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가장 훌륭한 생활을 선택하라 </a:t>
            </a:r>
            <a:endParaRPr lang="en-US" altLang="ko-KR" dirty="0" smtClean="0"/>
          </a:p>
          <a:p>
            <a:r>
              <a:rPr lang="ko-KR" altLang="en-US" dirty="0" smtClean="0"/>
              <a:t>습관은 인생을 즐겁게 할 것이다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에픽테토스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그대의 일을 쫓으라 일에 쫓기지 말라 </a:t>
            </a:r>
            <a:r>
              <a:rPr lang="en-US" altLang="ko-KR" dirty="0" smtClean="0"/>
              <a:t>- B .</a:t>
            </a:r>
            <a:r>
              <a:rPr lang="ko-KR" altLang="en-US" dirty="0" err="1" smtClean="0"/>
              <a:t>프랭클린</a:t>
            </a:r>
            <a:endParaRPr lang="ko-KR" alt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마음이 유쾌하면 종일 걸을 수 있고 </a:t>
            </a:r>
            <a:br>
              <a:rPr lang="ko-KR" altLang="en-US" dirty="0" smtClean="0"/>
            </a:br>
            <a:r>
              <a:rPr lang="ko-KR" altLang="en-US" dirty="0" smtClean="0"/>
              <a:t>괴로움이 있으면 </a:t>
            </a:r>
            <a:r>
              <a:rPr lang="ko-KR" altLang="en-US" dirty="0" err="1" smtClean="0"/>
              <a:t>십리</a:t>
            </a:r>
            <a:r>
              <a:rPr lang="ko-KR" altLang="en-US" dirty="0" smtClean="0"/>
              <a:t> 길에도 지친다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셰익스피어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입보다도 귀를 높은 지위에 놓아라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탈무드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승자는 책임지는 태도로 살며 패자는 약속을 남발한다 </a:t>
            </a:r>
            <a:r>
              <a:rPr lang="en-US" altLang="ko-KR" dirty="0" smtClean="0"/>
              <a:t>-</a:t>
            </a:r>
            <a:r>
              <a:rPr lang="ko-KR" altLang="en-US" dirty="0" smtClean="0"/>
              <a:t>유태경전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이미 끝나버린 일을 후회하기 보다는 하고 싶었던 일을 하지 못한 것을 후회하라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탈무드</a:t>
            </a:r>
            <a:endParaRPr lang="ko-KR" alt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나무는 그 열매에 의해서 알려지고 </a:t>
            </a:r>
            <a:endParaRPr lang="en-US" altLang="ko-KR" dirty="0" smtClean="0"/>
          </a:p>
          <a:p>
            <a:r>
              <a:rPr lang="ko-KR" altLang="en-US" dirty="0" smtClean="0"/>
              <a:t>사람은 일에 의해서 평가된다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탈무드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현명한 사람은 적으로부터 </a:t>
            </a:r>
            <a:endParaRPr lang="en-US" altLang="ko-KR" dirty="0" smtClean="0"/>
          </a:p>
          <a:p>
            <a:r>
              <a:rPr lang="ko-KR" altLang="en-US" dirty="0" smtClean="0"/>
              <a:t>많은 것을 배운다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아리스토파네스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새로운 시간 속에는 </a:t>
            </a:r>
            <a:endParaRPr lang="en-US" altLang="ko-KR" dirty="0" smtClean="0"/>
          </a:p>
          <a:p>
            <a:r>
              <a:rPr lang="ko-KR" altLang="en-US" dirty="0" smtClean="0"/>
              <a:t>새로운 마음을 담아야 한다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아우구스티누스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오죽헌 </a:t>
            </a:r>
            <a:r>
              <a:rPr lang="ko-KR" altLang="en-US" b="1" dirty="0" err="1" smtClean="0"/>
              <a:t>몽룡실에서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응애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응애</a:t>
            </a:r>
            <a:endParaRPr lang="ko-KR" altLang="en-US" dirty="0" smtClean="0"/>
          </a:p>
          <a:p>
            <a:r>
              <a:rPr lang="ko-KR" altLang="en-US" b="1" dirty="0" smtClean="0"/>
              <a:t>붉은 주머니 안에 빨간 구슬이 부서져 있네요</a:t>
            </a:r>
            <a:endParaRPr lang="ko-KR" altLang="en-US" dirty="0" smtClean="0"/>
          </a:p>
          <a:p>
            <a:r>
              <a:rPr lang="ko-KR" altLang="en-US" b="1" dirty="0" smtClean="0"/>
              <a:t>파주 </a:t>
            </a:r>
            <a:r>
              <a:rPr lang="ko-KR" altLang="en-US" b="1" dirty="0" err="1" smtClean="0"/>
              <a:t>율곡리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너도밤나무 유래 조사해보세요</a:t>
            </a:r>
            <a:r>
              <a:rPr lang="en-US" altLang="ko-KR" b="1" dirty="0" smtClean="0"/>
              <a:t>) </a:t>
            </a:r>
            <a:endParaRPr lang="ko-KR" altLang="en-US" dirty="0" smtClean="0"/>
          </a:p>
          <a:p>
            <a:r>
              <a:rPr lang="ko-KR" altLang="en-US" b="1" dirty="0" err="1" smtClean="0"/>
              <a:t>화석정</a:t>
            </a:r>
            <a:r>
              <a:rPr lang="ko-KR" altLang="en-US" b="1" dirty="0" smtClean="0"/>
              <a:t> 단풍에 기러기 노래하고</a:t>
            </a:r>
            <a:endParaRPr lang="ko-KR" altLang="en-US" dirty="0" smtClean="0"/>
          </a:p>
          <a:p>
            <a:r>
              <a:rPr lang="ko-KR" altLang="en-US" b="1" dirty="0" smtClean="0"/>
              <a:t>어머니  돌아가심 </a:t>
            </a:r>
            <a:r>
              <a:rPr lang="en-US" altLang="ko-KR" b="1" dirty="0" smtClean="0"/>
              <a:t>3</a:t>
            </a:r>
            <a:r>
              <a:rPr lang="ko-KR" altLang="en-US" b="1" dirty="0" smtClean="0"/>
              <a:t>년 지켜드리고</a:t>
            </a:r>
            <a:endParaRPr lang="ko-KR" altLang="en-US" dirty="0" smtClean="0"/>
          </a:p>
          <a:p>
            <a:r>
              <a:rPr lang="ko-KR" altLang="en-US" b="1" dirty="0" smtClean="0"/>
              <a:t>금강산 하산하면서 혼자 있을 때도 몸가짐 </a:t>
            </a:r>
            <a:r>
              <a:rPr lang="ko-KR" altLang="en-US" b="1" dirty="0" err="1" smtClean="0"/>
              <a:t>바로하라</a:t>
            </a:r>
            <a:endParaRPr lang="ko-KR" altLang="en-US" dirty="0" smtClean="0"/>
          </a:p>
          <a:p>
            <a:r>
              <a:rPr lang="en-US" altLang="ko-KR" b="1" dirty="0" smtClean="0"/>
              <a:t>(</a:t>
            </a:r>
            <a:r>
              <a:rPr lang="ko-KR" altLang="en-US" b="1" dirty="0" smtClean="0"/>
              <a:t>愼獨</a:t>
            </a:r>
            <a:r>
              <a:rPr lang="en-US" altLang="ko-KR" b="1" dirty="0" smtClean="0"/>
              <a:t>:</a:t>
            </a:r>
            <a:r>
              <a:rPr lang="ko-KR" altLang="en-US" b="1" dirty="0" smtClean="0"/>
              <a:t>자기주도학습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는</a:t>
            </a:r>
            <a:endParaRPr lang="ko-KR" altLang="en-US" dirty="0" smtClean="0"/>
          </a:p>
          <a:p>
            <a:r>
              <a:rPr lang="ko-KR" altLang="en-US" b="1" dirty="0" err="1" smtClean="0"/>
              <a:t>자경문</a:t>
            </a:r>
            <a:r>
              <a:rPr lang="ko-KR" altLang="en-US" b="1" dirty="0" smtClean="0"/>
              <a:t> 놓고 공부 과거에서 </a:t>
            </a:r>
            <a:r>
              <a:rPr lang="en-US" altLang="ko-KR" b="1" dirty="0" smtClean="0"/>
              <a:t>9</a:t>
            </a:r>
            <a:r>
              <a:rPr lang="ko-KR" altLang="en-US" b="1" dirty="0" smtClean="0"/>
              <a:t>회 장원급제</a:t>
            </a:r>
            <a:endParaRPr lang="ko-KR" altLang="en-US" dirty="0" smtClean="0"/>
          </a:p>
          <a:p>
            <a:r>
              <a:rPr lang="ko-KR" altLang="en-US" b="1" dirty="0" smtClean="0"/>
              <a:t>궁궐 및 국가의 재정 맡는 </a:t>
            </a:r>
            <a:r>
              <a:rPr lang="ko-KR" altLang="en-US" b="1" dirty="0" err="1" smtClean="0"/>
              <a:t>호조좌랑되어</a:t>
            </a:r>
            <a:r>
              <a:rPr lang="ko-KR" altLang="en-US" b="1" dirty="0" smtClean="0"/>
              <a:t> </a:t>
            </a:r>
            <a:endParaRPr lang="ko-KR" altLang="en-US" dirty="0" smtClean="0"/>
          </a:p>
          <a:p>
            <a:r>
              <a:rPr lang="ko-KR" altLang="en-US" b="1" dirty="0" smtClean="0"/>
              <a:t>또박또박 잘못 바로잡으시고 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신뢰는 거울의 유리 같은 것이다 </a:t>
            </a:r>
            <a:endParaRPr lang="en-US" altLang="ko-KR" dirty="0" smtClean="0"/>
          </a:p>
          <a:p>
            <a:r>
              <a:rPr lang="ko-KR" altLang="en-US" dirty="0" smtClean="0"/>
              <a:t>금이 가면 원상태로 돌아가지는 않는다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아미엘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지혜로운 사람은 행동으로 말을 증명하고 어리석은 사람은 말로 행위를 변명한다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잠언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성공은 끝이 아니다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윈스턴</a:t>
            </a:r>
            <a:r>
              <a:rPr lang="ko-KR" altLang="en-US" dirty="0" smtClean="0"/>
              <a:t> 처칠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실패하는 것은 곧 성공으로 한 발짝 더 나아가는 것이다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메리 </a:t>
            </a:r>
            <a:r>
              <a:rPr lang="ko-KR" altLang="en-US" dirty="0" err="1" smtClean="0"/>
              <a:t>케이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애쉬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기회를 찾아야 기회를 만든다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패티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헨슨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성공은 열심히 노력하며 기다리는 사람에게 찾아온다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에디슨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성공한 사람보다는 가치 있는 사람이 되라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아인슈타인</a:t>
            </a:r>
            <a:endParaRPr lang="ko-KR" alt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계획 없는 목표는 한낱 꿈에 불과하다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생떽쥐베리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우연이 아닌 선택이 운명을 결정한다 </a:t>
            </a:r>
            <a:r>
              <a:rPr lang="en-US" altLang="ko-KR" dirty="0" smtClean="0"/>
              <a:t>-</a:t>
            </a:r>
            <a:r>
              <a:rPr lang="ko-KR" altLang="en-US" dirty="0" smtClean="0"/>
              <a:t>진 </a:t>
            </a:r>
            <a:r>
              <a:rPr lang="ko-KR" altLang="en-US" dirty="0" err="1" smtClean="0"/>
              <a:t>니데치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멈추지 말고 한가지 목표에 매진하라 </a:t>
            </a:r>
            <a:r>
              <a:rPr lang="en-US" altLang="ko-KR" dirty="0" smtClean="0"/>
              <a:t>-</a:t>
            </a:r>
            <a:r>
              <a:rPr lang="ko-KR" altLang="en-US" dirty="0" smtClean="0"/>
              <a:t>그것이 성공의 비결이다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안나 </a:t>
            </a:r>
            <a:r>
              <a:rPr lang="ko-KR" altLang="en-US" dirty="0" err="1" smtClean="0"/>
              <a:t>파블로바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연은 순풍이 아니라 역풍에 가장 높이 난다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윈스턴</a:t>
            </a:r>
            <a:r>
              <a:rPr lang="ko-KR" altLang="en-US" dirty="0" smtClean="0"/>
              <a:t> 처칠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작은 기회로부터 종종 위대한 업적이 시작된다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데모스테네스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dirty="0" smtClean="0"/>
              <a:t>언제나 현재에 </a:t>
            </a:r>
            <a:r>
              <a:rPr lang="ko-KR" altLang="en-US" dirty="0" err="1" smtClean="0"/>
              <a:t>집중할수</a:t>
            </a:r>
            <a:r>
              <a:rPr lang="ko-KR" altLang="en-US" dirty="0" smtClean="0"/>
              <a:t> 있다면 </a:t>
            </a:r>
            <a:r>
              <a:rPr lang="ko-KR" altLang="en-US" dirty="0" err="1" smtClean="0"/>
              <a:t>행복할것이다</a:t>
            </a:r>
            <a:r>
              <a:rPr lang="ko-KR" altLang="en-US" dirty="0" smtClean="0"/>
              <a:t> </a:t>
            </a:r>
            <a:r>
              <a:rPr lang="en-US" altLang="ko-KR" dirty="0" smtClean="0"/>
              <a:t>-</a:t>
            </a:r>
            <a:r>
              <a:rPr lang="ko-KR" altLang="en-US" dirty="0" smtClean="0"/>
              <a:t>파울로 </a:t>
            </a:r>
            <a:r>
              <a:rPr lang="ko-KR" altLang="en-US" dirty="0" err="1" smtClean="0"/>
              <a:t>코엘료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발견은 준비된 사람이 맞닥뜨린 우연이다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알버트</a:t>
            </a:r>
            <a:r>
              <a:rPr lang="ko-KR" altLang="en-US" dirty="0" smtClean="0"/>
              <a:t> 센트 </a:t>
            </a:r>
            <a:r>
              <a:rPr lang="ko-KR" altLang="en-US" dirty="0" err="1" smtClean="0"/>
              <a:t>디외르디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나는 성공의 열쇠는 모른다 그러나 실패의 열쇠는 모두의 비위를 맞추려 하는 것이다 </a:t>
            </a:r>
            <a:br>
              <a:rPr lang="ko-KR" altLang="en-US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빌코스비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현명한 자라면 찾아낸 기회보다 더 많은 기회를 만들 것이다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프랜시스</a:t>
            </a:r>
            <a:r>
              <a:rPr lang="ko-KR" altLang="en-US" dirty="0" smtClean="0"/>
              <a:t> 베이컨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인생에서 실패한 사람 중 다수는 성공을 목전에 두고도 모른 채 포기한 이들이다 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에디슨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모든 것을 관찰하세요</a:t>
            </a:r>
            <a:r>
              <a:rPr lang="en-US" altLang="ko-KR" dirty="0" smtClean="0"/>
              <a:t>. </a:t>
            </a:r>
            <a:r>
              <a:rPr lang="ko-KR" altLang="en-US" dirty="0" smtClean="0"/>
              <a:t>소통 하세요 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그림을 그리고 그리고 그리세요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프랭크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토마스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세상은 고통으로 가득하지만 그것을 극복하는 사람들로도 가득하다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이세상에 보장된 것은 없다 오직 기회만 있을 뿐이다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더글러스</a:t>
            </a:r>
            <a:r>
              <a:rPr lang="ko-KR" altLang="en-US" dirty="0" smtClean="0"/>
              <a:t> 맥아더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인간은 운명의 포로가 아니라 단지 자기 마음의 포로일 뿐이다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루스벨트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희망은 </a:t>
            </a:r>
            <a:r>
              <a:rPr lang="ko-KR" altLang="en-US" dirty="0" err="1" smtClean="0"/>
              <a:t>볼수</a:t>
            </a:r>
            <a:r>
              <a:rPr lang="ko-KR" altLang="en-US" dirty="0" smtClean="0"/>
              <a:t> 없는 것을 보고 </a:t>
            </a:r>
            <a:r>
              <a:rPr lang="ko-KR" altLang="en-US" dirty="0" err="1" smtClean="0"/>
              <a:t>만질수없는</a:t>
            </a:r>
            <a:r>
              <a:rPr lang="ko-KR" altLang="en-US" dirty="0" smtClean="0"/>
              <a:t> 것을 느끼고 불가능한 것을 이룬다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헬렌켈러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돈 이 무슨 소용인가 </a:t>
            </a:r>
            <a:r>
              <a:rPr lang="en-US" altLang="ko-KR" dirty="0" smtClean="0"/>
              <a:t>? </a:t>
            </a:r>
            <a:r>
              <a:rPr lang="ko-KR" altLang="en-US" dirty="0" smtClean="0"/>
              <a:t>성공한 사람이란 아침에 일어나고 밤에 잠자리에 들며 그사이에 하고 싶은 일을 </a:t>
            </a:r>
            <a:br>
              <a:rPr lang="ko-KR" altLang="en-US" dirty="0" smtClean="0"/>
            </a:br>
            <a:r>
              <a:rPr lang="ko-KR" altLang="en-US" dirty="0" smtClean="0"/>
              <a:t>하는 것 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밥 딜런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명확한 목표는 말의 곁눈 가리개처럼 목표를 가진 이의 </a:t>
            </a:r>
            <a:r>
              <a:rPr lang="ko-KR" altLang="en-US" dirty="0" err="1" smtClean="0"/>
              <a:t>시야을</a:t>
            </a:r>
            <a:r>
              <a:rPr lang="ko-KR" altLang="en-US" dirty="0" smtClean="0"/>
              <a:t> 좁게 하기 마련이다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로버트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프로스트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무언가를 위해 목숨을 버릴 각오가 되어 있지 않는 한 그것이 삶의 목표라는 어떤 확신도 가질 수 없다 </a:t>
            </a:r>
            <a:br>
              <a:rPr lang="ko-KR" altLang="en-US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체게바라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비관론자는 모든 기회에서 어려움을 찾아내고 낙관론자는 모든 어려움에서 기회를 찾아낸다 </a:t>
            </a:r>
            <a:br>
              <a:rPr lang="ko-KR" altLang="en-US" dirty="0" smtClean="0"/>
            </a:br>
            <a:r>
              <a:rPr lang="en-US" altLang="ko-KR" dirty="0" smtClean="0"/>
              <a:t>-</a:t>
            </a:r>
            <a:r>
              <a:rPr lang="ko-KR" altLang="en-US" dirty="0" err="1" smtClean="0"/>
              <a:t>윈스턴</a:t>
            </a:r>
            <a:r>
              <a:rPr lang="ko-KR" altLang="en-US" dirty="0" smtClean="0"/>
              <a:t> 처칠 </a:t>
            </a:r>
            <a:endParaRPr lang="ko-KR" alt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우연은 항상 강력하다 항상 낚싯바늘을 던져두라 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전혀 기대하지 않은 곳에 물고기가 있을 것이다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오비디우스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운명은 우연이 아닌 선택이다 </a:t>
            </a:r>
            <a:r>
              <a:rPr lang="en-US" altLang="ko-KR" dirty="0" smtClean="0"/>
              <a:t>. </a:t>
            </a:r>
            <a:r>
              <a:rPr lang="ko-KR" altLang="en-US" dirty="0" smtClean="0"/>
              <a:t>기다리는 것이 아니라 성취하는 것이다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윌리엄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제닝스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브라이언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싸우지 않고 적이 스스로 항복하는 것이 최고의 승리이다 싸우지 않고 이기는 것이 최선이다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손자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주가 변동을 적으로 보지 말고 친구로 보라 어리석음에 동참하지 말고 오히려 그것을 이용해서 이익을 내라 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워렌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버핏</a:t>
            </a:r>
            <a:endParaRPr lang="ko-KR" alt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사람을 있는 그대로 받아 들이면 그를 타락시킨다 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그가 될 수 있는 가능성을 통해 보면 그를 발전 시킨다 </a:t>
            </a:r>
            <a:br>
              <a:rPr lang="ko-KR" altLang="en-US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괴테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명확히 설정된 목표가 없으면 우리는 사소한 일상을 충실히 살다 결국 그 일상의 노예가 되고 만다 </a:t>
            </a:r>
            <a:br>
              <a:rPr lang="ko-KR" altLang="en-US" dirty="0" smtClean="0"/>
            </a:br>
            <a:r>
              <a:rPr lang="en-US" altLang="ko-KR" dirty="0" smtClean="0"/>
              <a:t>- </a:t>
            </a:r>
            <a:r>
              <a:rPr lang="ko-KR" altLang="en-US" dirty="0" err="1" smtClean="0"/>
              <a:t>로버트</a:t>
            </a:r>
            <a:r>
              <a:rPr lang="ko-KR" altLang="en-US" dirty="0" smtClean="0"/>
              <a:t> 하인라인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새로운 발상에 놀라지 마라 다수가 받아들이지 않는 </a:t>
            </a:r>
            <a:endParaRPr lang="en-US" altLang="ko-KR" dirty="0" smtClean="0"/>
          </a:p>
          <a:p>
            <a:r>
              <a:rPr lang="ko-KR" altLang="en-US" dirty="0" smtClean="0"/>
              <a:t>다고 해서 더 이상 진실이 아니지는 않다는 것을 </a:t>
            </a:r>
            <a:br>
              <a:rPr lang="ko-KR" altLang="en-US" dirty="0" smtClean="0"/>
            </a:br>
            <a:r>
              <a:rPr lang="ko-KR" altLang="en-US" dirty="0" err="1" smtClean="0"/>
              <a:t>잘알지</a:t>
            </a:r>
            <a:r>
              <a:rPr lang="ko-KR" altLang="en-US" dirty="0" smtClean="0"/>
              <a:t> 않는가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바뤼흐</a:t>
            </a:r>
            <a:r>
              <a:rPr lang="ko-KR" altLang="en-US" dirty="0" smtClean="0"/>
              <a:t> 스피노자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뜻을 세운다는 것은 목표를 선택하고 </a:t>
            </a:r>
            <a:endParaRPr lang="en-US" altLang="ko-KR" dirty="0" smtClean="0"/>
          </a:p>
          <a:p>
            <a:r>
              <a:rPr lang="ko-KR" altLang="en-US" dirty="0" smtClean="0"/>
              <a:t>그 목표에 도달할 행동과정을 결정하고 그 목표에 도달할 때까지 </a:t>
            </a:r>
            <a:br>
              <a:rPr lang="ko-KR" altLang="en-US" dirty="0" smtClean="0"/>
            </a:br>
            <a:r>
              <a:rPr lang="ko-KR" altLang="en-US" dirty="0" smtClean="0"/>
              <a:t>결정한 행동을 계속하는 것이다 </a:t>
            </a:r>
            <a:r>
              <a:rPr lang="en-US" altLang="ko-KR" dirty="0" smtClean="0"/>
              <a:t>. </a:t>
            </a:r>
            <a:r>
              <a:rPr lang="ko-KR" altLang="en-US" dirty="0" smtClean="0"/>
              <a:t>중요한 것은 행동이다 </a:t>
            </a:r>
            <a:endParaRPr lang="en-US" altLang="ko-KR" dirty="0" smtClean="0"/>
          </a:p>
          <a:p>
            <a:r>
              <a:rPr lang="en-US" altLang="ko-KR" dirty="0" smtClean="0"/>
              <a:t>- </a:t>
            </a:r>
            <a:r>
              <a:rPr lang="ko-KR" altLang="en-US" dirty="0" smtClean="0"/>
              <a:t>마이클 </a:t>
            </a:r>
            <a:r>
              <a:rPr lang="ko-KR" altLang="en-US" dirty="0" err="1" smtClean="0"/>
              <a:t>핸슨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중국인은 </a:t>
            </a:r>
            <a:r>
              <a:rPr lang="en-US" altLang="ko-KR" dirty="0" smtClean="0"/>
              <a:t>"</a:t>
            </a:r>
            <a:r>
              <a:rPr lang="ko-KR" altLang="en-US" dirty="0" smtClean="0"/>
              <a:t>위기</a:t>
            </a:r>
            <a:r>
              <a:rPr lang="en-US" altLang="ko-KR" dirty="0" smtClean="0"/>
              <a:t>" </a:t>
            </a:r>
            <a:r>
              <a:rPr lang="ko-KR" altLang="en-US" dirty="0" smtClean="0"/>
              <a:t>를 두 글자로 씁니다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첫 글자는 위험이고 둘째는 기회의 의미입니다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위기 속에서는 위험을 경계하되 기회가 있음을 </a:t>
            </a:r>
            <a:endParaRPr lang="en-US" altLang="ko-KR" dirty="0" smtClean="0"/>
          </a:p>
          <a:p>
            <a:r>
              <a:rPr lang="ko-KR" altLang="en-US" dirty="0" err="1" smtClean="0"/>
              <a:t>명심하십시요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존</a:t>
            </a:r>
            <a:r>
              <a:rPr lang="en-US" altLang="ko-KR" dirty="0" smtClean="0"/>
              <a:t>F</a:t>
            </a:r>
            <a:r>
              <a:rPr lang="ko-KR" altLang="en-US" dirty="0" smtClean="0"/>
              <a:t>케네디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능수능란하고 용감한 자들은 </a:t>
            </a:r>
            <a:r>
              <a:rPr lang="ko-KR" altLang="en-US" dirty="0" err="1" smtClean="0"/>
              <a:t>군지휘관으로</a:t>
            </a:r>
            <a:r>
              <a:rPr lang="ko-KR" altLang="en-US" dirty="0" smtClean="0"/>
              <a:t> 길렀다 </a:t>
            </a:r>
            <a:br>
              <a:rPr lang="ko-KR" altLang="en-US" dirty="0" smtClean="0"/>
            </a:br>
            <a:r>
              <a:rPr lang="ko-KR" altLang="en-US" dirty="0" smtClean="0"/>
              <a:t>민첩하고 유연한 자들은 말을 다루도록 했다 </a:t>
            </a:r>
            <a:br>
              <a:rPr lang="ko-KR" altLang="en-US" dirty="0" smtClean="0"/>
            </a:br>
            <a:r>
              <a:rPr lang="ko-KR" altLang="en-US" dirty="0" smtClean="0"/>
              <a:t>능숙하지 않은 자들은 작은 채찍을 주어 양치기가 되게 하였다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칭기스칸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무엇을 하든 제대로 하라 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건성으로 말고 철저히 하라 일의 근본을 살피라 </a:t>
            </a:r>
            <a:br>
              <a:rPr lang="ko-KR" altLang="en-US" dirty="0" smtClean="0"/>
            </a:br>
            <a:r>
              <a:rPr lang="ko-KR" altLang="en-US" dirty="0" smtClean="0"/>
              <a:t>내가보기엔 절반만 한 것이나 </a:t>
            </a:r>
            <a:endParaRPr lang="en-US" altLang="ko-KR" dirty="0" smtClean="0"/>
          </a:p>
          <a:p>
            <a:r>
              <a:rPr lang="ko-KR" altLang="en-US" dirty="0" smtClean="0"/>
              <a:t>절반만 알게 된 것은 결코 제대로 한 것도 아는 것도 아니다 </a:t>
            </a:r>
            <a:br>
              <a:rPr lang="ko-KR" altLang="en-US" dirty="0" smtClean="0"/>
            </a:br>
            <a:r>
              <a:rPr lang="ko-KR" altLang="en-US" dirty="0" smtClean="0"/>
              <a:t>아니 종종 틀린 길로 이끌기 때문에 더 나쁘다 </a:t>
            </a:r>
            <a:r>
              <a:rPr lang="en-US" altLang="ko-KR" dirty="0" smtClean="0"/>
              <a:t>-</a:t>
            </a:r>
            <a:r>
              <a:rPr lang="ko-KR" altLang="en-US" dirty="0" err="1" smtClean="0"/>
              <a:t>체스터필드</a:t>
            </a:r>
            <a:r>
              <a:rPr lang="ko-KR" altLang="en-US" dirty="0" smtClean="0"/>
              <a:t> 경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대부분의 사람이 자신이 설정한 목표를 </a:t>
            </a:r>
            <a:endParaRPr lang="en-US" altLang="ko-KR" dirty="0" smtClean="0"/>
          </a:p>
          <a:p>
            <a:r>
              <a:rPr lang="ko-KR" altLang="en-US" dirty="0" smtClean="0"/>
              <a:t>결코 달성하지 못하는 이유는 목표를 </a:t>
            </a:r>
            <a:endParaRPr lang="en-US" altLang="ko-KR" dirty="0" smtClean="0"/>
          </a:p>
          <a:p>
            <a:r>
              <a:rPr lang="ko-KR" altLang="en-US" dirty="0" smtClean="0"/>
              <a:t>명확히 정의하지 않았거나</a:t>
            </a:r>
            <a:br>
              <a:rPr lang="ko-KR" altLang="en-US" dirty="0" smtClean="0"/>
            </a:br>
            <a:r>
              <a:rPr lang="ko-KR" altLang="en-US" dirty="0" smtClean="0"/>
              <a:t>그 목표를 이룰 수 있는 것이라는 </a:t>
            </a:r>
            <a:endParaRPr lang="en-US" altLang="ko-KR" dirty="0" smtClean="0"/>
          </a:p>
          <a:p>
            <a:r>
              <a:rPr lang="ko-KR" altLang="en-US" dirty="0" smtClean="0"/>
              <a:t>믿음을 갖지 않았기 때문이다 </a:t>
            </a:r>
            <a:br>
              <a:rPr lang="ko-KR" altLang="en-US" dirty="0" smtClean="0"/>
            </a:br>
            <a:r>
              <a:rPr lang="ko-KR" altLang="en-US" dirty="0" smtClean="0"/>
              <a:t>승자들은 자신이 어디로 가고 있는지 </a:t>
            </a:r>
            <a:endParaRPr lang="en-US" altLang="ko-KR" dirty="0" smtClean="0"/>
          </a:p>
          <a:p>
            <a:r>
              <a:rPr lang="ko-KR" altLang="en-US" dirty="0" smtClean="0"/>
              <a:t>그 길을 가면서 무엇을 할 계획인지 </a:t>
            </a:r>
            <a:br>
              <a:rPr lang="ko-KR" altLang="en-US" dirty="0" smtClean="0"/>
            </a:br>
            <a:r>
              <a:rPr lang="ko-KR" altLang="en-US" dirty="0" smtClean="0"/>
              <a:t>그 모험을 누구와 함께 할 것인지 말할 수 있다 </a:t>
            </a:r>
            <a:endParaRPr lang="en-US" altLang="ko-KR" dirty="0" smtClean="0"/>
          </a:p>
          <a:p>
            <a:r>
              <a:rPr lang="en-US" altLang="ko-KR" dirty="0" smtClean="0"/>
              <a:t>-</a:t>
            </a:r>
            <a:r>
              <a:rPr lang="ko-KR" altLang="en-US" dirty="0" err="1" smtClean="0"/>
              <a:t>데니스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웨이틀리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암행어사 되기도 </a:t>
            </a:r>
            <a:endParaRPr lang="ko-KR" altLang="en-US" dirty="0" smtClean="0"/>
          </a:p>
          <a:p>
            <a:r>
              <a:rPr lang="ko-KR" altLang="en-US" b="1" dirty="0" smtClean="0"/>
              <a:t>임금님께 솔선수범 하시라고 곧게 말하고</a:t>
            </a:r>
            <a:endParaRPr lang="ko-KR" altLang="en-US" dirty="0" smtClean="0"/>
          </a:p>
          <a:p>
            <a:r>
              <a:rPr lang="ko-KR" altLang="en-US" b="1" dirty="0" smtClean="0"/>
              <a:t>단양 군수로 저수지 만들고</a:t>
            </a:r>
            <a:endParaRPr lang="ko-KR" altLang="en-US" dirty="0" smtClean="0"/>
          </a:p>
          <a:p>
            <a:r>
              <a:rPr lang="ko-KR" altLang="en-US" b="1" dirty="0" smtClean="0"/>
              <a:t>풍기에서 </a:t>
            </a:r>
            <a:r>
              <a:rPr lang="ko-KR" altLang="en-US" b="1" dirty="0" err="1" smtClean="0"/>
              <a:t>군수겸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백운동소수</a:t>
            </a:r>
            <a:r>
              <a:rPr lang="ko-KR" altLang="en-US" b="1" dirty="0" smtClean="0"/>
              <a:t> 서원 </a:t>
            </a:r>
            <a:r>
              <a:rPr lang="ko-KR" altLang="en-US" b="1" dirty="0" err="1" smtClean="0"/>
              <a:t>원장하시고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dirty="0" smtClean="0"/>
              <a:t>선조께서 공부가 싫어져  꾀를 내어 </a:t>
            </a:r>
            <a:endParaRPr lang="ko-KR" altLang="en-US" dirty="0" smtClean="0"/>
          </a:p>
          <a:p>
            <a:r>
              <a:rPr lang="ko-KR" altLang="en-US" b="1" dirty="0" err="1" smtClean="0"/>
              <a:t>사가독서라고</a:t>
            </a:r>
            <a:r>
              <a:rPr lang="ko-KR" altLang="en-US" b="1" dirty="0" smtClean="0"/>
              <a:t> 사부를  물리치게  하자 </a:t>
            </a:r>
            <a:endParaRPr lang="ko-KR" altLang="en-US" dirty="0" smtClean="0"/>
          </a:p>
          <a:p>
            <a:r>
              <a:rPr lang="ko-KR" altLang="en-US" b="1" dirty="0" smtClean="0"/>
              <a:t>휴가기간에도  동호문답으로 </a:t>
            </a:r>
            <a:endParaRPr lang="ko-KR" altLang="en-US" dirty="0" smtClean="0"/>
          </a:p>
          <a:p>
            <a:r>
              <a:rPr lang="ko-KR" altLang="en-US" b="1" dirty="0" smtClean="0"/>
              <a:t>나라와 백성을 돌보시라고 </a:t>
            </a:r>
            <a:endParaRPr lang="en-US" altLang="ko-KR" b="1" dirty="0" smtClean="0"/>
          </a:p>
          <a:p>
            <a:r>
              <a:rPr lang="ko-KR" altLang="en-US" b="1" dirty="0" smtClean="0"/>
              <a:t>국정을 쉽게 풀이하시고</a:t>
            </a:r>
            <a:r>
              <a:rPr lang="en-US" altLang="ko-KR" b="1" dirty="0" smtClean="0"/>
              <a:t>.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신은 우리가 성공할 것을 요구하지 않는다 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우리가 노력할 것을 요구할 뿐이다 </a:t>
            </a:r>
            <a:r>
              <a:rPr lang="en-US" altLang="ko-KR" dirty="0" smtClean="0"/>
              <a:t>- </a:t>
            </a:r>
            <a:br>
              <a:rPr lang="en-US" altLang="ko-KR" dirty="0" smtClean="0"/>
            </a:br>
            <a:r>
              <a:rPr lang="ko-KR" altLang="en-US" dirty="0" err="1" smtClean="0"/>
              <a:t>마더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테레사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겨울이 없다면 봄은 그리 즐겁지 않을 것이다 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고난을 맛보지 않으면 성공이 </a:t>
            </a:r>
            <a:br>
              <a:rPr lang="ko-KR" altLang="en-US" dirty="0" smtClean="0"/>
            </a:br>
            <a:r>
              <a:rPr lang="ko-KR" altLang="en-US" dirty="0" smtClean="0"/>
              <a:t>반갑지 않을 것이다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앤 </a:t>
            </a:r>
            <a:r>
              <a:rPr lang="ko-KR" altLang="en-US" dirty="0" err="1" smtClean="0"/>
              <a:t>브레드</a:t>
            </a:r>
            <a:r>
              <a:rPr lang="ko-KR" altLang="en-US" dirty="0" smtClean="0"/>
              <a:t> 스트리트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인간사에는 안정된 것이 하나도 없음을 기억하라 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그러므로 성공에 들뜨거나 </a:t>
            </a:r>
            <a:br>
              <a:rPr lang="ko-KR" altLang="en-US" dirty="0" smtClean="0"/>
            </a:br>
            <a:r>
              <a:rPr lang="ko-KR" altLang="en-US" dirty="0" smtClean="0"/>
              <a:t>역경에 지나치게 의기소침하지 마라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소크라테스 </a:t>
            </a:r>
            <a:endParaRPr lang="ko-KR" alt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성공명언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즐기지 않는 일을 계속하지 마라 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자신의 일을 좋아하면 </a:t>
            </a:r>
            <a:endParaRPr lang="en-US" altLang="ko-KR" dirty="0" smtClean="0"/>
          </a:p>
          <a:p>
            <a:r>
              <a:rPr lang="ko-KR" altLang="en-US" dirty="0" smtClean="0"/>
              <a:t>자신이 좋아지고 내면의 평화를 </a:t>
            </a:r>
            <a:br>
              <a:rPr lang="ko-KR" altLang="en-US" dirty="0" smtClean="0"/>
            </a:br>
            <a:r>
              <a:rPr lang="ko-KR" altLang="en-US" dirty="0" smtClean="0"/>
              <a:t>얻을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이에 더해 몸도 건강하다면 </a:t>
            </a:r>
            <a:endParaRPr lang="en-US" altLang="ko-KR" dirty="0" smtClean="0"/>
          </a:p>
          <a:p>
            <a:r>
              <a:rPr lang="ko-KR" altLang="en-US" dirty="0" smtClean="0"/>
              <a:t>상상했던 것 이상의 성공을 거둔 것이다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en-US" altLang="ko-KR" dirty="0" smtClean="0"/>
              <a:t>-</a:t>
            </a:r>
            <a:r>
              <a:rPr lang="ko-KR" altLang="en-US" dirty="0" smtClean="0"/>
              <a:t>자니 </a:t>
            </a:r>
            <a:r>
              <a:rPr lang="ko-KR" altLang="en-US" dirty="0" err="1" smtClean="0"/>
              <a:t>카슨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세르반테스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이룰 수 없는 꿈을 꾸고 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이길 수 없는 적과 싸우며</a:t>
            </a:r>
            <a:endParaRPr lang="en-US" altLang="ko-KR" dirty="0" smtClean="0"/>
          </a:p>
          <a:p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>이룰 수 없는 사랑을 하고 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견딜 수 없는 고통을 견디고 </a:t>
            </a:r>
            <a:endParaRPr lang="en-US" altLang="ko-KR" dirty="0" smtClean="0"/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잡을 수 없는 저 하늘의 별도 잡자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헬렌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켈러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행복의 한 쪽 문이 닫히면 다른 쪽 문이 열린다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그러나 흔히 우리는 닫혀진 문을 </a:t>
            </a:r>
            <a:endParaRPr lang="en-US" altLang="ko-KR" dirty="0" smtClean="0"/>
          </a:p>
          <a:p>
            <a:r>
              <a:rPr lang="ko-KR" altLang="en-US" dirty="0" smtClean="0"/>
              <a:t>오랫동안 보기 때문에 우리를 위해 </a:t>
            </a:r>
            <a:endParaRPr lang="en-US" altLang="ko-KR" dirty="0" smtClean="0"/>
          </a:p>
          <a:p>
            <a:r>
              <a:rPr lang="ko-KR" altLang="en-US" dirty="0" smtClean="0"/>
              <a:t>열려 있는 문을 보지 못한다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장애는 불편하다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하지만 불행한 것은 아니다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고개 숙이지 마십시오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세상을 똑바로 정면으로 바라보십시오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헬렌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켈러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세상에서 가장 아름답고 소중한 것은 보이거나 만져지지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단지 가슴으로만 느낄 수 있다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인간의 성격은 편안한 생활 속에서는 발전할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시련과 고생을 통해서 인간의 정신은 단련되고 또한 어떤 일을 똑똑히 판단할 수 있는 힘이 길러지며 더욱 큰 야망을 품고 그것을 성공시킬 수 있는 것이다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헬렌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켈러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희망은 인간을 성공으로 인도하는 신앙이다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희망이 없으면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아무 것도 이룰 수도 없다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 -</a:t>
            </a:r>
            <a:r>
              <a:rPr lang="ko-KR" altLang="en-US" dirty="0" err="1" smtClean="0"/>
              <a:t>헬렌켈러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맹인으로 태어나는 것보다 더 비극적인 일은 앞은 볼 수 있으나 비전이 없는 것이다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혼자서 할 수 있는 일은 작습니다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함께 할 때 우리는 큰일을 할 수 있습니다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헬렌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켈러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많은 사람들은 진정한 행복을 가져오는 것에 대해 잘못 생각하고 있습니다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진정한 행복은 자기 만족에서 얻어지는 것이 아니라 </a:t>
            </a:r>
            <a:r>
              <a:rPr lang="ko-KR" altLang="en-US" dirty="0" err="1" smtClean="0"/>
              <a:t>가치있는</a:t>
            </a:r>
            <a:r>
              <a:rPr lang="ko-KR" altLang="en-US" dirty="0" smtClean="0"/>
              <a:t> 삶의 목적을 위해 충실하게 행동함으로써 얻어지는 것입니다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en-US" altLang="ko-KR" dirty="0" smtClean="0"/>
              <a:t>(</a:t>
            </a:r>
            <a:r>
              <a:rPr lang="ko-KR" altLang="en-US" dirty="0" smtClean="0"/>
              <a:t>작가</a:t>
            </a:r>
            <a:r>
              <a:rPr lang="en-US" altLang="ko-KR" dirty="0" smtClean="0"/>
              <a:t>·</a:t>
            </a:r>
            <a:r>
              <a:rPr lang="ko-KR" altLang="en-US" dirty="0" smtClean="0"/>
              <a:t>강연자</a:t>
            </a:r>
            <a:r>
              <a:rPr lang="en-US" altLang="ko-KR" dirty="0" smtClean="0"/>
              <a:t>·</a:t>
            </a:r>
            <a:r>
              <a:rPr lang="ko-KR" altLang="en-US" dirty="0" smtClean="0"/>
              <a:t>시작장애인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헬렌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켈러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사흘 동안만 눈을 뜨고 볼 수 있다면 저 동쪽에 떠오르는 태양이 보고 싶구나</a:t>
            </a:r>
            <a:r>
              <a:rPr lang="en-US" altLang="ko-KR" dirty="0" smtClean="0"/>
              <a:t>! </a:t>
            </a:r>
            <a:r>
              <a:rPr lang="ko-KR" altLang="en-US" dirty="0" smtClean="0"/>
              <a:t>서산에 지는 낙조가 보고 싶구나</a:t>
            </a:r>
            <a:r>
              <a:rPr lang="en-US" altLang="ko-KR" dirty="0" smtClean="0"/>
              <a:t>! </a:t>
            </a:r>
            <a:r>
              <a:rPr lang="ko-KR" altLang="en-US" dirty="0" smtClean="0"/>
              <a:t>어머니 품에 안긴 채 젖을 먹는 어린아이의 얼굴이 보고 싶구나</a:t>
            </a:r>
            <a:r>
              <a:rPr lang="en-US" altLang="ko-KR" dirty="0" smtClean="0"/>
              <a:t>! </a:t>
            </a:r>
            <a:r>
              <a:rPr lang="ko-KR" altLang="en-US" dirty="0" smtClean="0"/>
              <a:t>초롱초롱한 눈동자로 책을 읽고 있는 학생들의 눈동자가 보고 싶구나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헬렌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켈러</a:t>
            </a:r>
            <a:r>
              <a:rPr lang="ko-KR" altLang="en-US" dirty="0" smtClean="0"/>
              <a:t> </a:t>
            </a:r>
            <a:r>
              <a:rPr lang="en-US" altLang="ko-KR" dirty="0" smtClean="0"/>
              <a:t>[</a:t>
            </a:r>
            <a:r>
              <a:rPr lang="ko-KR" altLang="en-US" dirty="0" smtClean="0"/>
              <a:t>사흘 동안만 눈을 뜨고 볼 수 있다면</a:t>
            </a:r>
            <a:r>
              <a:rPr lang="en-US" altLang="ko-KR" dirty="0" smtClean="0"/>
              <a:t>]</a:t>
            </a:r>
            <a:endParaRPr lang="ko-KR" alt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마크트웨인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사람들은 남에게 호감을 받기 위해서 많은 일을 하지만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시샘을 받게 하기 위해서는 무슨 일도 저지른다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사람은 진정한 자신의 진가를 깨닫지 못하면 스스로에게 만족할 수 없다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슬픔은 혼자서 간직할 수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기쁨이 충분한 가치를 얻으려면 </a:t>
            </a:r>
            <a:br>
              <a:rPr lang="ko-KR" altLang="en-US" dirty="0" smtClean="0"/>
            </a:br>
            <a:r>
              <a:rPr lang="ko-KR" altLang="en-US" dirty="0" smtClean="0"/>
              <a:t>기쁨을 누군가와 나누어 가져야 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마크트웨인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나는 천국이 어떻고 지옥이 어떻다는 등 말하고 싶지 않아요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양쪽에 다 내 친구가 있거든요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미국을 발견한 것은 멋진 일이었는데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옆을 그냥 지나쳐 갔더라면 </a:t>
            </a:r>
            <a:br>
              <a:rPr lang="ko-KR" altLang="en-US" dirty="0" smtClean="0"/>
            </a:br>
            <a:r>
              <a:rPr lang="ko-KR" altLang="en-US" dirty="0" smtClean="0"/>
              <a:t>더욱 더욱 멋졌을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침대는 세계에서 가장 위험한 장소이다</a:t>
            </a:r>
            <a:r>
              <a:rPr lang="en-US" altLang="ko-KR" dirty="0" smtClean="0"/>
              <a:t>. 80% </a:t>
            </a:r>
            <a:r>
              <a:rPr lang="ko-KR" altLang="en-US" dirty="0" smtClean="0"/>
              <a:t>이상의 사람들이 거기서 사망하니까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크웨인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성균관 </a:t>
            </a:r>
            <a:r>
              <a:rPr lang="ko-KR" altLang="en-US" b="1" dirty="0" err="1" smtClean="0"/>
              <a:t>대사성이</a:t>
            </a:r>
            <a:r>
              <a:rPr lang="ko-KR" altLang="en-US" b="1" dirty="0" smtClean="0"/>
              <a:t> 되어  벼슬아치 꾸짖고</a:t>
            </a:r>
            <a:endParaRPr lang="ko-KR" altLang="en-US" dirty="0" smtClean="0"/>
          </a:p>
          <a:p>
            <a:r>
              <a:rPr lang="ko-KR" altLang="en-US" b="1" dirty="0" smtClean="0"/>
              <a:t>기 대승과 학설보다는 학문에 겸손히 </a:t>
            </a:r>
            <a:endParaRPr lang="en-US" altLang="ko-KR" b="1" dirty="0" smtClean="0"/>
          </a:p>
          <a:p>
            <a:r>
              <a:rPr lang="en-US" altLang="ko-KR" b="1" dirty="0" smtClean="0"/>
              <a:t>8</a:t>
            </a:r>
            <a:r>
              <a:rPr lang="ko-KR" altLang="en-US" b="1" dirty="0" smtClean="0"/>
              <a:t>년간 원격교육하시고</a:t>
            </a:r>
            <a:endParaRPr lang="ko-KR" altLang="en-US" dirty="0" smtClean="0"/>
          </a:p>
          <a:p>
            <a:r>
              <a:rPr lang="ko-KR" altLang="en-US" b="1" dirty="0" smtClean="0"/>
              <a:t>알면서 실천하지 않으면 참된 앎이 아니다 </a:t>
            </a:r>
            <a:endParaRPr lang="ko-KR" altLang="en-US" dirty="0" smtClean="0"/>
          </a:p>
          <a:p>
            <a:r>
              <a:rPr lang="ko-KR" altLang="en-US" b="1" dirty="0" err="1" smtClean="0"/>
              <a:t>주리론으로</a:t>
            </a:r>
            <a:r>
              <a:rPr lang="ko-KR" altLang="en-US" b="1" dirty="0" smtClean="0"/>
              <a:t> 동방의 주자가 되시고</a:t>
            </a:r>
            <a:endParaRPr lang="ko-KR" altLang="en-US" dirty="0" smtClean="0"/>
          </a:p>
          <a:p>
            <a:r>
              <a:rPr lang="ko-KR" altLang="en-US" b="1" dirty="0" smtClean="0"/>
              <a:t>돌아가시면 내 비석에 </a:t>
            </a:r>
            <a:endParaRPr lang="en-US" altLang="ko-KR" b="1" dirty="0" smtClean="0"/>
          </a:p>
          <a:p>
            <a:r>
              <a:rPr lang="ko-KR" altLang="en-US" b="1" dirty="0" smtClean="0"/>
              <a:t>높은 벼슬 쓰지 마라 하시고</a:t>
            </a:r>
            <a:endParaRPr lang="ko-KR" altLang="en-US" dirty="0" smtClean="0"/>
          </a:p>
          <a:p>
            <a:r>
              <a:rPr lang="ko-KR" altLang="en-US" b="1" dirty="0" smtClean="0"/>
              <a:t>서안에 앉아 제자를 굽어보시고 </a:t>
            </a:r>
            <a:endParaRPr lang="en-US" altLang="ko-KR" b="1" dirty="0" smtClean="0"/>
          </a:p>
          <a:p>
            <a:r>
              <a:rPr lang="ko-KR" altLang="en-US" b="1" dirty="0" smtClean="0"/>
              <a:t>훈화하시는 모습으로 </a:t>
            </a:r>
            <a:endParaRPr lang="ko-KR" altLang="en-US" dirty="0" smtClean="0"/>
          </a:p>
          <a:p>
            <a:r>
              <a:rPr lang="ko-KR" altLang="en-US" b="1" dirty="0" smtClean="0"/>
              <a:t>바르고 곧게 대학자 스승으로 돌아가심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마크트웨인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어른이나 아이 할 것 없이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어떤 물건을 몹시 탐내도록 만들려면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그것을 손에 넣기 어려운 것으로 만들면 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우리들의 죽음 앞에서는 장의사마저도 </a:t>
            </a:r>
            <a:endParaRPr lang="en-US" altLang="ko-KR" dirty="0" smtClean="0"/>
          </a:p>
          <a:p>
            <a:r>
              <a:rPr lang="ko-KR" altLang="en-US" dirty="0" smtClean="0"/>
              <a:t>우리의 죽음을 슬퍼해 줄만큼 </a:t>
            </a:r>
            <a:br>
              <a:rPr lang="ko-KR" altLang="en-US" dirty="0" smtClean="0"/>
            </a:br>
            <a:r>
              <a:rPr lang="ko-KR" altLang="en-US" dirty="0" smtClean="0"/>
              <a:t>훌륭한 삶이 되도록 힘써야 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인간은 달과 같아서 어느 누구에게도 보이지 않는 어두운 면이 있다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인간은 얼굴을 붉히기도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혹은 붉힐 필요가 있는 유일한 동물이다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마크트웨인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좋은 책이 있어도 읽지 않는 사람은 그 책을 읽지 못하는 사람보다 나을 것이 없다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좋은 친구와 좋은 책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그리고 살아있는 양심이야말로 가장 이상적인 생활이다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좋은 칭찬 한 마디에 두 달은 살 수 있다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친구의 본래 임무는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당신의 형편이 나쁠 때 당신을 편들어 주는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당신이 옳은 곳에 있을 때는 거의 누구나 당신을 편들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마크트웨인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화가 날 때는 </a:t>
            </a:r>
            <a:r>
              <a:rPr lang="en-US" altLang="ko-KR" dirty="0" smtClean="0"/>
              <a:t>100</a:t>
            </a:r>
            <a:r>
              <a:rPr lang="ko-KR" altLang="en-US" dirty="0" smtClean="0"/>
              <a:t>까지 세라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최악일 때는 욕설을 퍼부어라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당신에게 가장 필요한 책은 당신으로 하여금 가장 많이 생각하게 하는 책이다</a:t>
            </a:r>
            <a:r>
              <a:rPr lang="en-US" altLang="ko-KR" dirty="0" smtClean="0"/>
              <a:t>. - </a:t>
            </a:r>
            <a:r>
              <a:rPr lang="ko-KR" altLang="en-US" dirty="0" smtClean="0"/>
              <a:t>마크 </a:t>
            </a:r>
            <a:r>
              <a:rPr lang="ko-KR" altLang="en-US" dirty="0" err="1" smtClean="0"/>
              <a:t>트웨인</a:t>
            </a:r>
            <a:endParaRPr lang="ko-KR" alt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바이런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수많은 연인의 정을 모아도 </a:t>
            </a:r>
            <a:br>
              <a:rPr lang="ko-KR" altLang="en-US" dirty="0" smtClean="0"/>
            </a:br>
            <a:r>
              <a:rPr lang="ko-KR" altLang="en-US" dirty="0" smtClean="0"/>
              <a:t>내 가슴에 타는 우정의 불에는 미치지 못한다</a:t>
            </a:r>
            <a:br>
              <a:rPr lang="ko-KR" altLang="en-US" dirty="0" smtClean="0"/>
            </a:br>
            <a:r>
              <a:rPr lang="ko-KR" altLang="en-US" dirty="0" smtClean="0"/>
              <a:t>항상 이 가슴에 꺼지는 일 없이 내 혈맥은 따뜻한 때에 물결친다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남자의 사랑은 삶의 일부이지만 여자의 사랑은 </a:t>
            </a:r>
            <a:r>
              <a:rPr lang="ko-KR" altLang="en-US" dirty="0" err="1" smtClean="0"/>
              <a:t>삶자체이다</a:t>
            </a:r>
            <a:r>
              <a:rPr lang="ko-KR" altLang="en-US" dirty="0" smtClean="0"/>
              <a:t> </a:t>
            </a:r>
            <a:r>
              <a:rPr lang="en-US" altLang="ko-KR" dirty="0" smtClean="0"/>
              <a:t>- </a:t>
            </a:r>
            <a:r>
              <a:rPr lang="ko-KR" altLang="en-US" dirty="0" err="1" smtClean="0"/>
              <a:t>바이런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나 자신의 무식을 아는 것은 지식에로의 첫걸음이다 </a:t>
            </a:r>
            <a:br>
              <a:rPr lang="ko-KR" altLang="en-US" dirty="0" smtClean="0"/>
            </a:br>
            <a:r>
              <a:rPr lang="ko-KR" altLang="en-US" dirty="0" smtClean="0"/>
              <a:t>법을 두려워하지 않는 사람은 반드시 법 때문에 망한다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바이런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가장 좋은 예언자는 과거다</a:t>
            </a:r>
            <a:br>
              <a:rPr lang="ko-KR" altLang="en-US" dirty="0" smtClean="0"/>
            </a:br>
            <a:r>
              <a:rPr lang="ko-KR" altLang="en-US" dirty="0" smtClean="0"/>
              <a:t>우정은 날개 없는 사랑이다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바쁜 사람은 눈물을 흘릴 시간이 없다 </a:t>
            </a:r>
            <a:br>
              <a:rPr lang="ko-KR" altLang="en-US" dirty="0" smtClean="0"/>
            </a:br>
            <a:r>
              <a:rPr lang="ko-KR" altLang="en-US" dirty="0" smtClean="0"/>
              <a:t>죽음은 사람을 슬프게 한다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r>
              <a:rPr lang="ko-KR" altLang="en-US" dirty="0" smtClean="0"/>
              <a:t>삶의 </a:t>
            </a:r>
            <a:r>
              <a:rPr lang="en-US" altLang="ko-KR" dirty="0" smtClean="0"/>
              <a:t>3</a:t>
            </a:r>
            <a:r>
              <a:rPr lang="ko-KR" altLang="en-US" dirty="0" smtClean="0"/>
              <a:t>분의 </a:t>
            </a:r>
            <a:r>
              <a:rPr lang="en-US" altLang="ko-KR" dirty="0" smtClean="0"/>
              <a:t>1</a:t>
            </a:r>
            <a:r>
              <a:rPr lang="ko-KR" altLang="en-US" dirty="0" smtClean="0"/>
              <a:t>을 </a:t>
            </a:r>
            <a:endParaRPr lang="en-US" altLang="ko-KR" dirty="0" smtClean="0"/>
          </a:p>
          <a:p>
            <a:r>
              <a:rPr lang="ko-KR" altLang="en-US" dirty="0" smtClean="0"/>
              <a:t>잠으로 보내는 주제에 </a:t>
            </a:r>
            <a:r>
              <a:rPr lang="en-US" altLang="ko-KR" dirty="0" smtClean="0"/>
              <a:t>..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노자 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처세술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가장 으뜸가는 처세술은 </a:t>
            </a:r>
            <a:endParaRPr lang="en-US" altLang="ko-KR" dirty="0" smtClean="0"/>
          </a:p>
          <a:p>
            <a:r>
              <a:rPr lang="ko-KR" altLang="en-US" dirty="0" smtClean="0"/>
              <a:t>물의 모양을 본받는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강한 사람이 되고자 한다면 </a:t>
            </a:r>
            <a:endParaRPr lang="en-US" altLang="ko-KR" dirty="0" smtClean="0"/>
          </a:p>
          <a:p>
            <a:r>
              <a:rPr lang="ko-KR" altLang="en-US" dirty="0" smtClean="0"/>
              <a:t>물처럼 되어야 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장애물이 없으면 물은 흐른다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둑이 가로 막으면 물은 멎는다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둑이 터지면 또 다시 흐른다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노자 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처세술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네모진 그릇에 담으면 네모가 되고 </a:t>
            </a:r>
            <a:endParaRPr lang="en-US" altLang="ko-KR" dirty="0" smtClean="0"/>
          </a:p>
          <a:p>
            <a:r>
              <a:rPr lang="ko-KR" altLang="en-US" dirty="0" smtClean="0"/>
              <a:t>둥근 그릇에 담으면 또 다시 흐른다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네모진 그릇에 담으면 네모가 되고 </a:t>
            </a:r>
            <a:endParaRPr lang="en-US" altLang="ko-KR" dirty="0" smtClean="0"/>
          </a:p>
          <a:p>
            <a:r>
              <a:rPr lang="ko-KR" altLang="en-US" dirty="0" smtClean="0"/>
              <a:t>둥근 그릇에 담으면 둥글게 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그토록 겸양하기 때문에 </a:t>
            </a:r>
            <a:endParaRPr lang="en-US" altLang="ko-KR" dirty="0" smtClean="0"/>
          </a:p>
          <a:p>
            <a:r>
              <a:rPr lang="ko-KR" altLang="en-US" dirty="0" smtClean="0"/>
              <a:t>물은 무엇보다 필요하고 </a:t>
            </a:r>
            <a:endParaRPr lang="en-US" altLang="ko-KR" dirty="0" smtClean="0"/>
          </a:p>
          <a:p>
            <a:r>
              <a:rPr lang="ko-KR" altLang="en-US" dirty="0" smtClean="0"/>
              <a:t>또 무엇보다도 강하다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돈 빌려 달라는 것을 거절함으로써 친구를 잃는 일은 적지만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반대로 돈을 빌려줌으로써 도리어 친구를 잃기 쉽다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돈이란 바닷물과도 같다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그것은 마시면 마실수록 목이 말라진다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보통 사람은 시간을 소비하는 것에 마음을 쓰고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재능 있는 사람은 시간을 활용하는 것에 신경을 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endParaRPr lang="ko-KR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세계는 비참한 사람에게 있어서만 비참하고 공허한 사람에게 있어서만 공허하다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계속해서 다른 사람의 사상만을 받아들 때 자신의 사상은 발전하지 못하고 상상력도 죽어버리는 법이다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바로 그렇기 때문에 지속적으로 자신의 생각을 키워나가야만 하는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다른 사람의 사상을 받아들이기에 급급해 자신의 생각을 키우지 않는 사람을 볼 때마다 나는 셰익스피어가 동시대인들에게 다른 나라를 보기 위해 자기 나라를 판다고 한 말을 떠올린다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endParaRPr lang="ko-KR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청년기에는 주관이 지배하고 노년기에는 사색이 지배한다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다시 말하면 청년기는 작가로서 알맞은 시기요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노년기는 철학에 적합한 시기다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실천하는 데 있어서도 청년기는 주관과 인상에 따라 결심하지만 노년기에는 대부분이 사색한 다음에 결정한다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쇼펜하워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천성</a:t>
            </a:r>
            <a:r>
              <a:rPr lang="en-US" altLang="ko-KR" dirty="0" smtClean="0"/>
              <a:t>(</a:t>
            </a:r>
            <a:r>
              <a:rPr lang="ko-KR" altLang="en-US" dirty="0" smtClean="0"/>
              <a:t>天性</a:t>
            </a:r>
            <a:r>
              <a:rPr lang="en-US" altLang="ko-KR" dirty="0" smtClean="0"/>
              <a:t>)</a:t>
            </a:r>
            <a:r>
              <a:rPr lang="ko-KR" altLang="en-US" dirty="0" smtClean="0"/>
              <a:t>에 반하여 절대적인 독립 상태에 놓이게 되는 여자는 곧 아무 남자에게나 집착하며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남자의 의도대로 기꺼이 따라가고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지배받으려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젊은 여자는 연인을 구하고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늙은 여자는 속내를 털어놓을 남자를 구한다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b="1" dirty="0" smtClean="0"/>
              <a:t>청주목사가 되어 향약으로 네 가지 덕목  만드시고</a:t>
            </a:r>
            <a:endParaRPr lang="ko-KR" altLang="en-US" dirty="0" smtClean="0"/>
          </a:p>
          <a:p>
            <a:r>
              <a:rPr lang="en-US" altLang="ko-KR" b="1" dirty="0" smtClean="0"/>
              <a:t>39</a:t>
            </a:r>
            <a:r>
              <a:rPr lang="ko-KR" altLang="en-US" b="1" dirty="0" smtClean="0"/>
              <a:t>세에 </a:t>
            </a:r>
            <a:r>
              <a:rPr lang="ko-KR" altLang="en-US" b="1" dirty="0" err="1" smtClean="0"/>
              <a:t>만언봉사</a:t>
            </a:r>
            <a:r>
              <a:rPr lang="ko-KR" altLang="en-US" b="1" dirty="0" smtClean="0"/>
              <a:t> 임금님께 뜻만 받아들여지고</a:t>
            </a:r>
            <a:r>
              <a:rPr lang="en-US" altLang="ko-KR" b="1" dirty="0" smtClean="0"/>
              <a:t>,</a:t>
            </a:r>
            <a:endParaRPr lang="ko-KR" altLang="en-US" dirty="0" smtClean="0"/>
          </a:p>
          <a:p>
            <a:r>
              <a:rPr lang="ko-KR" altLang="en-US" b="1" dirty="0" smtClean="0"/>
              <a:t>해주에서 제자 가르치고</a:t>
            </a:r>
            <a:endParaRPr lang="ko-KR" altLang="en-US" dirty="0" smtClean="0"/>
          </a:p>
          <a:p>
            <a:r>
              <a:rPr lang="ko-KR" altLang="en-US" b="1" dirty="0" smtClean="0"/>
              <a:t>병조판서 때 임진왜란 </a:t>
            </a:r>
            <a:r>
              <a:rPr lang="en-US" altLang="ko-KR" b="1" dirty="0" smtClean="0"/>
              <a:t>9</a:t>
            </a:r>
            <a:r>
              <a:rPr lang="ko-KR" altLang="en-US" b="1" dirty="0" smtClean="0"/>
              <a:t>년 전 </a:t>
            </a:r>
            <a:endParaRPr lang="ko-KR" altLang="en-US" dirty="0" smtClean="0"/>
          </a:p>
          <a:p>
            <a:r>
              <a:rPr lang="en-US" altLang="ko-KR" b="1" dirty="0" smtClean="0"/>
              <a:t>10</a:t>
            </a:r>
            <a:r>
              <a:rPr lang="ko-KR" altLang="en-US" b="1" dirty="0" err="1" smtClean="0"/>
              <a:t>만양병하라</a:t>
            </a:r>
            <a:r>
              <a:rPr lang="ko-KR" altLang="en-US" b="1" dirty="0" smtClean="0"/>
              <a:t> 하셨으나 또 </a:t>
            </a:r>
            <a:r>
              <a:rPr lang="ko-KR" altLang="en-US" b="1" dirty="0" err="1" smtClean="0"/>
              <a:t>안받아들여지고</a:t>
            </a:r>
            <a:endParaRPr lang="ko-KR" altLang="en-US" dirty="0" smtClean="0"/>
          </a:p>
          <a:p>
            <a:r>
              <a:rPr lang="ko-KR" altLang="en-US" b="1" dirty="0" smtClean="0"/>
              <a:t>지나가는 관리의 요청으로 </a:t>
            </a:r>
            <a:endParaRPr lang="ko-KR" altLang="en-US" dirty="0" smtClean="0"/>
          </a:p>
          <a:p>
            <a:r>
              <a:rPr lang="ko-KR" altLang="en-US" b="1" dirty="0" smtClean="0"/>
              <a:t>돌아가실 때가지 동생에게 </a:t>
            </a:r>
            <a:endParaRPr lang="en-US" altLang="ko-KR" b="1" dirty="0" smtClean="0"/>
          </a:p>
          <a:p>
            <a:r>
              <a:rPr lang="ko-KR" altLang="en-US" b="1" dirty="0" smtClean="0"/>
              <a:t>여섯 가지 해야 할 일 대필시켜</a:t>
            </a:r>
            <a:endParaRPr lang="ko-KR" altLang="en-US" dirty="0" smtClean="0"/>
          </a:p>
          <a:p>
            <a:r>
              <a:rPr lang="ko-KR" altLang="en-US" b="1" dirty="0" smtClean="0"/>
              <a:t>백성 사랑하는 관리에게 마지막 선물로 드렸다네</a:t>
            </a:r>
            <a:r>
              <a:rPr lang="ko-KR" altLang="en-US" dirty="0" smtClean="0"/>
              <a:t>  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패배가 따르는 고통을 자발적으로 겪어 보라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그러면서 인품이 형성되는 것이다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평범한 능력밖에 없는 사람에게 </a:t>
            </a:r>
            <a:endParaRPr lang="en-US" altLang="ko-KR" dirty="0" smtClean="0"/>
          </a:p>
          <a:p>
            <a:r>
              <a:rPr lang="ko-KR" altLang="en-US" dirty="0" smtClean="0"/>
              <a:t>겸손은 순수한 마음의 표상이 되지만 </a:t>
            </a:r>
            <a:endParaRPr lang="en-US" altLang="ko-KR" dirty="0" smtClean="0"/>
          </a:p>
          <a:p>
            <a:r>
              <a:rPr lang="ko-KR" altLang="en-US" dirty="0" smtClean="0"/>
              <a:t>훌륭한 능력을 지닌 사람에게 </a:t>
            </a:r>
            <a:endParaRPr lang="en-US" altLang="ko-KR" dirty="0" smtClean="0"/>
          </a:p>
          <a:p>
            <a:r>
              <a:rPr lang="ko-KR" altLang="en-US" dirty="0" smtClean="0"/>
              <a:t>겸손은 위선일 뿐이다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평범한 사람들은 시간을 어떻게 소비할까 </a:t>
            </a:r>
            <a:endParaRPr lang="en-US" altLang="ko-KR" dirty="0" smtClean="0"/>
          </a:p>
          <a:p>
            <a:r>
              <a:rPr lang="ko-KR" altLang="en-US" dirty="0" smtClean="0"/>
              <a:t>생각하지만 지성인은 시간을 </a:t>
            </a:r>
            <a:endParaRPr lang="en-US" altLang="ko-KR" dirty="0" smtClean="0"/>
          </a:p>
          <a:p>
            <a:r>
              <a:rPr lang="ko-KR" altLang="en-US" dirty="0" smtClean="0"/>
              <a:t>어떻게 사용할까 궁리한다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하루는 작은 일생이다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아침에 잠이 깨어 일어나는 것이 탄생이요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상쾌한 아침은 짧은 청년기를 맞는 것과 같다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그러다가 저녁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잠자리에 누울 때는 인생의 황혼기를 맞는 것이라는 것을 알아야 한다</a:t>
            </a:r>
            <a:r>
              <a:rPr lang="en-US" altLang="ko-KR" dirty="0" smtClean="0"/>
              <a:t>. -</a:t>
            </a:r>
            <a:r>
              <a:rPr lang="ko-KR" altLang="en-US" dirty="0" err="1" smtClean="0"/>
              <a:t>쇼펜하워</a:t>
            </a:r>
            <a:r>
              <a:rPr lang="ko-KR" altLang="en-US" dirty="0" smtClean="0"/>
              <a:t>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허영심은 사람을 수다스럽게 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자존심은 </a:t>
            </a:r>
            <a:r>
              <a:rPr lang="ko-KR" altLang="en-US" dirty="0" err="1" smtClean="0"/>
              <a:t>침묵케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err="1" smtClean="0"/>
              <a:t>현명하시게도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당신께서 선택하신 </a:t>
            </a:r>
            <a:endParaRPr lang="en-US" altLang="ko-KR" dirty="0" smtClean="0"/>
          </a:p>
          <a:p>
            <a:r>
              <a:rPr lang="ko-KR" altLang="en-US" dirty="0" smtClean="0"/>
              <a:t>국민들이 전세계로 흩어질 것이라고 </a:t>
            </a:r>
            <a:endParaRPr lang="en-US" altLang="ko-KR" dirty="0" smtClean="0"/>
          </a:p>
          <a:p>
            <a:r>
              <a:rPr lang="ko-KR" altLang="en-US" dirty="0" smtClean="0"/>
              <a:t>예언하신 선한 하느님께서 </a:t>
            </a:r>
            <a:endParaRPr lang="en-US" altLang="ko-KR" dirty="0" smtClean="0"/>
          </a:p>
          <a:p>
            <a:r>
              <a:rPr lang="ko-KR" altLang="en-US" dirty="0" smtClean="0"/>
              <a:t>특별한 냄새를 주셨다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 냄새 덕분에 그들은 어디에서나 </a:t>
            </a:r>
            <a:endParaRPr lang="en-US" altLang="ko-KR" dirty="0" smtClean="0"/>
          </a:p>
          <a:p>
            <a:r>
              <a:rPr lang="ko-KR" altLang="en-US" dirty="0" smtClean="0"/>
              <a:t>서로를 확인하고 다시 만날 수 있었다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그것은 바로 유태인의 냄새이다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-</a:t>
            </a:r>
            <a:r>
              <a:rPr lang="ko-KR" altLang="en-US" dirty="0" smtClean="0"/>
              <a:t>쇼펜하우어 </a:t>
            </a:r>
            <a:endParaRPr lang="ko-KR" altLang="en-US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독일은 유럽에서 가장 지적인 국가이면서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거의 모든 인간 관계에서도 </a:t>
            </a:r>
            <a:endParaRPr lang="en-US" altLang="ko-KR" dirty="0" smtClean="0"/>
          </a:p>
          <a:p>
            <a:r>
              <a:rPr lang="ko-KR" altLang="en-US" dirty="0" smtClean="0"/>
              <a:t>첫째 가는 국가이다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돈 빌려 달라는 것을 거절함으로써 </a:t>
            </a:r>
            <a:endParaRPr lang="en-US" altLang="ko-KR" dirty="0" smtClean="0"/>
          </a:p>
          <a:p>
            <a:r>
              <a:rPr lang="ko-KR" altLang="en-US" dirty="0" smtClean="0"/>
              <a:t>친구를 잃는 일은 적지만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반대로 돈을 빌려줌으로써 </a:t>
            </a:r>
            <a:endParaRPr lang="en-US" altLang="ko-KR" dirty="0" smtClean="0"/>
          </a:p>
          <a:p>
            <a:r>
              <a:rPr lang="ko-KR" altLang="en-US" dirty="0" smtClean="0"/>
              <a:t>도리어 친구를 잃기 쉽다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쇼펜하우어 </a:t>
            </a:r>
            <a:endParaRPr lang="ko-KR" altLang="en-US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쇼펜하우어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o-KR" altLang="en-US" dirty="0" smtClean="0"/>
              <a:t>들척지근한 형이상학적</a:t>
            </a:r>
            <a:endParaRPr lang="en-US" altLang="ko-KR" dirty="0" smtClean="0"/>
          </a:p>
          <a:p>
            <a:r>
              <a:rPr lang="en-US" altLang="ko-KR" dirty="0" smtClean="0"/>
              <a:t>(</a:t>
            </a:r>
            <a:r>
              <a:rPr lang="ko-KR" altLang="en-US" dirty="0" smtClean="0"/>
              <a:t>形而上學的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정신적인 것</a:t>
            </a:r>
            <a:r>
              <a:rPr lang="en-US" altLang="ko-KR" dirty="0" smtClean="0"/>
              <a:t>) </a:t>
            </a:r>
            <a:r>
              <a:rPr lang="ko-KR" altLang="en-US" dirty="0" smtClean="0"/>
              <a:t>철학은 믿지 말라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책을 넘길 때마다 눈물 흐르는 소리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고통의 신음소리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그리고 서로에 대한 </a:t>
            </a:r>
            <a:endParaRPr lang="en-US" altLang="ko-KR" dirty="0" smtClean="0"/>
          </a:p>
          <a:p>
            <a:r>
              <a:rPr lang="ko-KR" altLang="en-US" dirty="0" smtClean="0"/>
              <a:t>일반적인 살인이라는 </a:t>
            </a:r>
            <a:endParaRPr lang="en-US" altLang="ko-KR" dirty="0" smtClean="0"/>
          </a:p>
          <a:p>
            <a:r>
              <a:rPr lang="ko-KR" altLang="en-US" dirty="0" smtClean="0"/>
              <a:t>끔찍한 비명 소리가 </a:t>
            </a:r>
            <a:endParaRPr lang="en-US" altLang="ko-KR" dirty="0" smtClean="0"/>
          </a:p>
          <a:p>
            <a:r>
              <a:rPr lang="ko-KR" altLang="en-US" dirty="0" smtClean="0"/>
              <a:t>들리지 않는 철학은 철학이 아니다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세르반테스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목숨이 붙어 있는 한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누구에게나 희망은 있다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오늘 쓰러진 사람도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내일은 다시 일어설 수 있나니</a:t>
            </a:r>
            <a:endParaRPr lang="ko-KR" altLang="en-US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세르반테스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재산을 잃은 사람은 </a:t>
            </a:r>
            <a:endParaRPr lang="en-US" altLang="ko-KR" dirty="0" smtClean="0"/>
          </a:p>
          <a:p>
            <a:r>
              <a:rPr lang="ko-KR" altLang="en-US" dirty="0" smtClean="0"/>
              <a:t>많이 잃은 것이고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친구를 잃은 사람은 </a:t>
            </a:r>
            <a:endParaRPr lang="en-US" altLang="ko-KR" dirty="0" smtClean="0"/>
          </a:p>
          <a:p>
            <a:r>
              <a:rPr lang="ko-KR" altLang="en-US" dirty="0" smtClean="0"/>
              <a:t>더 많이 잃은 것이며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용기를 잃은 사람은 </a:t>
            </a:r>
            <a:endParaRPr lang="en-US" altLang="ko-KR" dirty="0" smtClean="0"/>
          </a:p>
          <a:p>
            <a:r>
              <a:rPr lang="ko-KR" altLang="en-US" dirty="0" smtClean="0"/>
              <a:t>모든 것을 잃은 것이다</a:t>
            </a:r>
            <a:endParaRPr lang="ko-KR" altLang="en-US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세르반테스</a:t>
            </a:r>
            <a:r>
              <a:rPr lang="ko-KR" altLang="en-US" b="1" dirty="0" smtClean="0"/>
              <a:t>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보잘</a:t>
            </a:r>
            <a:r>
              <a:rPr lang="ko-KR" altLang="en-US" dirty="0" smtClean="0"/>
              <a:t> 것 없는 재산을 갖는 것보다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훌륭한 희망을 갖는 것이 훨씬 위대하다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재산에 너무 욕심을 내지 말자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재산보다는 무릇 희망에 목숨을 걸자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어떠한 일이 있어도 희망을 굳게 지켜내자 </a:t>
            </a:r>
            <a:endParaRPr lang="ko-KR" altLang="en-US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세종대왕</a:t>
            </a:r>
            <a:r>
              <a:rPr lang="en-US" altLang="ko-KR" b="1" dirty="0" smtClean="0"/>
              <a:t>( </a:t>
            </a:r>
            <a:r>
              <a:rPr lang="ko-KR" altLang="en-US" b="1" dirty="0" smtClean="0"/>
              <a:t>世宗大王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명언 모음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고기는 씹을수록 맛이 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그리고 책도 읽을수록 맛이 난다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다시 읽으면서 처음에 지나쳤던 것을 </a:t>
            </a:r>
            <a:endParaRPr lang="en-US" altLang="ko-KR" dirty="0" smtClean="0"/>
          </a:p>
          <a:p>
            <a:r>
              <a:rPr lang="ko-KR" altLang="en-US" dirty="0" smtClean="0"/>
              <a:t>발견하고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새롭게 생각하는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말하자면 백 번 읽고 백 번 익히는 셈이다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남을 너그럽게 받아들이는 사람은 </a:t>
            </a:r>
            <a:endParaRPr lang="en-US" altLang="ko-KR" dirty="0" smtClean="0"/>
          </a:p>
          <a:p>
            <a:r>
              <a:rPr lang="ko-KR" altLang="en-US" dirty="0" smtClean="0"/>
              <a:t>항상 사람들의 마음을 얻게 되고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위엄과 무력으로 엄하게 다스리는 자는 </a:t>
            </a:r>
            <a:endParaRPr lang="en-US" altLang="ko-KR" dirty="0" smtClean="0"/>
          </a:p>
          <a:p>
            <a:r>
              <a:rPr lang="ko-KR" altLang="en-US" dirty="0" smtClean="0"/>
              <a:t>항상 사람들의 노여움을 사게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세종대왕</a:t>
            </a:r>
            <a:r>
              <a:rPr lang="en-US" altLang="ko-KR" b="1" dirty="0" smtClean="0"/>
              <a:t>( </a:t>
            </a:r>
            <a:r>
              <a:rPr lang="ko-KR" altLang="en-US" b="1" dirty="0" smtClean="0"/>
              <a:t>世宗大王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명언 모음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어찌 </a:t>
            </a:r>
            <a:endParaRPr lang="en-US" altLang="ko-KR" dirty="0" smtClean="0"/>
          </a:p>
          <a:p>
            <a:r>
              <a:rPr lang="ko-KR" altLang="en-US" dirty="0" smtClean="0"/>
              <a:t>나 같은 </a:t>
            </a:r>
            <a:endParaRPr lang="en-US" altLang="ko-KR" dirty="0" smtClean="0"/>
          </a:p>
          <a:p>
            <a:r>
              <a:rPr lang="ko-KR" altLang="en-US" dirty="0" smtClean="0"/>
              <a:t>사람으로서 </a:t>
            </a:r>
            <a:endParaRPr lang="en-US" altLang="ko-KR" dirty="0" smtClean="0"/>
          </a:p>
          <a:p>
            <a:r>
              <a:rPr lang="ko-KR" altLang="en-US" dirty="0" smtClean="0"/>
              <a:t>책을  백 번도 </a:t>
            </a:r>
            <a:endParaRPr lang="en-US" altLang="ko-KR" dirty="0" smtClean="0"/>
          </a:p>
          <a:p>
            <a:r>
              <a:rPr lang="ko-KR" altLang="en-US" dirty="0" smtClean="0"/>
              <a:t>안 읽겠는가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u="sng" dirty="0" smtClean="0">
                <a:hlinkClick r:id="rId2"/>
              </a:rPr>
              <a:t>:: </a:t>
            </a:r>
            <a:r>
              <a:rPr lang="ko-KR" altLang="en-US" b="1" u="sng" dirty="0" smtClean="0">
                <a:hlinkClick r:id="rId2"/>
              </a:rPr>
              <a:t>성리학의 발달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err="1" smtClean="0">
                <a:hlinkClick r:id="rId3"/>
              </a:rPr>
              <a:t>기일원론</a:t>
            </a:r>
            <a:r>
              <a:rPr lang="ko-KR" altLang="en-US" b="1" u="sng" dirty="0" smtClean="0">
                <a:hlinkClick r:id="rId3"/>
              </a:rPr>
              <a:t> </a:t>
            </a:r>
            <a:r>
              <a:rPr lang="en-US" altLang="ko-KR" b="1" u="sng" dirty="0" smtClean="0">
                <a:hlinkClick r:id="rId3"/>
              </a:rPr>
              <a:t>- </a:t>
            </a:r>
            <a:r>
              <a:rPr lang="ko-KR" altLang="en-US" b="1" u="sng" dirty="0" err="1" smtClean="0">
                <a:hlinkClick r:id="rId3"/>
              </a:rPr>
              <a:t>위키백과</a:t>
            </a:r>
            <a:r>
              <a:rPr lang="en-US" altLang="ko-KR" b="1" u="sng" dirty="0" smtClean="0">
                <a:hlinkClick r:id="rId3"/>
              </a:rPr>
              <a:t>, </a:t>
            </a:r>
            <a:r>
              <a:rPr lang="ko-KR" altLang="en-US" b="1" u="sng" dirty="0" smtClean="0">
                <a:hlinkClick r:id="rId3"/>
              </a:rPr>
              <a:t>우리 모두의 백과사전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4"/>
              </a:rPr>
              <a:t>조세문화의 발달 </a:t>
            </a:r>
            <a:r>
              <a:rPr lang="en-US" altLang="ko-KR" b="1" u="sng" dirty="0" smtClean="0">
                <a:hlinkClick r:id="rId4"/>
              </a:rPr>
              <a:t>- </a:t>
            </a:r>
            <a:r>
              <a:rPr lang="ko-KR" altLang="en-US" b="1" u="sng" dirty="0" smtClean="0">
                <a:hlinkClick r:id="rId4"/>
              </a:rPr>
              <a:t>국사수업자료모음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5"/>
              </a:rPr>
              <a:t>근세사회의 발달배경과 한글창제 </a:t>
            </a:r>
            <a:r>
              <a:rPr lang="en-US" altLang="ko-KR" b="1" u="sng" dirty="0" smtClean="0">
                <a:hlinkClick r:id="rId5"/>
              </a:rPr>
              <a:t>- </a:t>
            </a:r>
            <a:r>
              <a:rPr lang="ko-KR" altLang="en-US" b="1" u="sng" dirty="0" smtClean="0">
                <a:hlinkClick r:id="rId5"/>
              </a:rPr>
              <a:t>화상강의 </a:t>
            </a:r>
            <a:r>
              <a:rPr lang="en-US" altLang="ko-KR" b="1" u="sng" dirty="0" smtClean="0">
                <a:hlinkClick r:id="rId5"/>
              </a:rPr>
              <a:t>- </a:t>
            </a:r>
            <a:r>
              <a:rPr lang="ko-KR" altLang="en-US" b="1" u="sng" dirty="0" smtClean="0">
                <a:hlinkClick r:id="rId5"/>
              </a:rPr>
              <a:t>과제와 평가 </a:t>
            </a:r>
            <a:r>
              <a:rPr lang="en-US" altLang="ko-KR" b="1" u="sng" dirty="0" smtClean="0">
                <a:hlinkClick r:id="rId5"/>
              </a:rPr>
              <a:t>- &lt;</a:t>
            </a:r>
            <a:r>
              <a:rPr lang="ko-KR" altLang="en-US" b="1" u="sng" dirty="0" smtClean="0">
                <a:hlinkClick r:id="rId5"/>
              </a:rPr>
              <a:t>이경찬</a:t>
            </a:r>
            <a:r>
              <a:rPr lang="en-US" altLang="ko-KR" b="1" u="sng" dirty="0" smtClean="0">
                <a:hlinkClick r:id="rId5"/>
              </a:rPr>
              <a:t>&gt;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b="1" dirty="0" smtClean="0"/>
              <a:t>세종대왕</a:t>
            </a:r>
            <a:r>
              <a:rPr lang="en-US" altLang="ko-KR" b="1" dirty="0" smtClean="0"/>
              <a:t>( </a:t>
            </a:r>
            <a:r>
              <a:rPr lang="ko-KR" altLang="en-US" b="1" dirty="0" smtClean="0"/>
              <a:t>世宗大王</a:t>
            </a:r>
            <a:r>
              <a:rPr lang="en-US" altLang="ko-KR" b="1" dirty="0" smtClean="0"/>
              <a:t>) </a:t>
            </a:r>
            <a:r>
              <a:rPr lang="ko-KR" altLang="en-US" b="1" dirty="0" smtClean="0"/>
              <a:t>명언 모음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우리나라의 언어와 발음이 </a:t>
            </a:r>
            <a:endParaRPr lang="en-US" altLang="ko-KR" dirty="0" smtClean="0"/>
          </a:p>
          <a:p>
            <a:r>
              <a:rPr lang="ko-KR" altLang="en-US" dirty="0" smtClean="0"/>
              <a:t>중국 것과는 달라서 글자를 가지고는 </a:t>
            </a:r>
            <a:endParaRPr lang="en-US" altLang="ko-KR" dirty="0" smtClean="0"/>
          </a:p>
          <a:p>
            <a:r>
              <a:rPr lang="ko-KR" altLang="en-US" dirty="0" smtClean="0"/>
              <a:t>서로 통하지 않는 까닭에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공부하지 못한 백성이 말하고자 </a:t>
            </a:r>
            <a:endParaRPr lang="en-US" altLang="ko-KR" dirty="0" smtClean="0"/>
          </a:p>
          <a:p>
            <a:r>
              <a:rPr lang="ko-KR" altLang="en-US" dirty="0" smtClean="0"/>
              <a:t>하는 것이 있어도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마침내 자기들의 의사를 </a:t>
            </a:r>
            <a:endParaRPr lang="en-US" altLang="ko-KR" dirty="0" smtClean="0"/>
          </a:p>
          <a:p>
            <a:r>
              <a:rPr lang="ko-KR" altLang="en-US" dirty="0" smtClean="0"/>
              <a:t>표현하지 못하는 자가 많다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ko-KR" altLang="en-US" dirty="0" smtClean="0"/>
              <a:t>내가 이것을 가엾게 생각하여 </a:t>
            </a:r>
            <a:endParaRPr lang="en-US" altLang="ko-KR" dirty="0" smtClean="0"/>
          </a:p>
          <a:p>
            <a:r>
              <a:rPr lang="ko-KR" altLang="en-US" dirty="0" smtClean="0"/>
              <a:t>새로 스물여덟 자를 만드는데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사람마다 쉬이 익혀 일상생활에 </a:t>
            </a:r>
            <a:endParaRPr lang="en-US" altLang="ko-KR" dirty="0" smtClean="0"/>
          </a:p>
          <a:p>
            <a:r>
              <a:rPr lang="ko-KR" altLang="en-US" dirty="0" smtClean="0"/>
              <a:t>편하게 쓰도록 하려는 것뿐이다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징기스칸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집안이 나쁘다고 탓하지 말라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나는 아홉 살 때 아버지를 잃고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마을에서 쫓겨났다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가난하다고 말하지 말라</a:t>
            </a:r>
            <a:r>
              <a:rPr lang="en-US" altLang="ko-KR" dirty="0" smtClean="0"/>
              <a:t>!!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나는 들쥐를 잡아먹으며 연명했고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목숨을 건 전쟁이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내 직업이고 내 일이었다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징기스칸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dirty="0" smtClean="0"/>
              <a:t>작은 나라에서 태어났다고 말하지 말라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그림자 말고는 친구도 없고</a:t>
            </a:r>
            <a:r>
              <a:rPr lang="en-US" altLang="ko-KR" dirty="0" smtClean="0"/>
              <a:t>, </a:t>
            </a:r>
          </a:p>
          <a:p>
            <a:endParaRPr lang="en-US" altLang="ko-KR" dirty="0"/>
          </a:p>
          <a:p>
            <a:r>
              <a:rPr lang="ko-KR" altLang="en-US" dirty="0" smtClean="0"/>
              <a:t>병사로만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만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백성은 어린애 노인까지 합쳐 </a:t>
            </a:r>
            <a:r>
              <a:rPr lang="en-US" altLang="ko-KR" dirty="0" smtClean="0"/>
              <a:t>2</a:t>
            </a:r>
            <a:r>
              <a:rPr lang="ko-KR" altLang="en-US" dirty="0" smtClean="0"/>
              <a:t>백만도 돼질 않았다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배울게 없다고 힘이 없다고 탓하지 마라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나는 내 이름도 쓸 줄 몰랐으나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남의 말에 귀 기울이면서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현명해지는 법을 배웠다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징기스칸</a:t>
            </a:r>
            <a:r>
              <a:rPr lang="ko-KR" altLang="en-US" b="1" dirty="0" smtClean="0"/>
              <a:t>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너무 막막하다고 그래서 포기해야겠다고 </a:t>
            </a:r>
            <a:r>
              <a:rPr lang="ko-KR" altLang="en-US" dirty="0" err="1" smtClean="0"/>
              <a:t>말하지말라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나는 목에 칼을 쓰고도 탈출했고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뺨에 화살을 맞고 죽었다 살아나기 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적은 밖에 있는 것이 아니라 내 안에 있었다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나는 내게 거추장스러운 것은 깡그리 쓸어버렸다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나를 극복하는 그 순간 나는 </a:t>
            </a:r>
            <a:r>
              <a:rPr lang="ko-KR" altLang="en-US" dirty="0" err="1" smtClean="0"/>
              <a:t>징기스칸이</a:t>
            </a:r>
            <a:r>
              <a:rPr lang="ko-KR" altLang="en-US" dirty="0" smtClean="0"/>
              <a:t> 되었다</a:t>
            </a:r>
            <a:r>
              <a:rPr lang="en-US" altLang="ko-KR" dirty="0" smtClean="0"/>
              <a:t>..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남자는 아는 것을 말하고 여자는 남에게 칭찬받을 만한 것만 말한다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과실을 범함을 부끄러워하라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과실을 바로 잡는 것은 부끄러워 말라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함께 우는 </a:t>
            </a:r>
            <a:r>
              <a:rPr lang="ko-KR" altLang="en-US" dirty="0" err="1" smtClean="0"/>
              <a:t>즐거움만치</a:t>
            </a:r>
            <a:r>
              <a:rPr lang="ko-KR" altLang="en-US" dirty="0" smtClean="0"/>
              <a:t> 사람의 마음을 서로 맺어주는 것은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자연이 가리키는 방향을 따르면 남녀는 협동하여 활동해야 하는 것이지만 같은 일을 해서는 안 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*</a:t>
            </a:r>
            <a:r>
              <a:rPr lang="en-US" altLang="ko-KR" dirty="0" smtClean="0"/>
              <a:t>10</a:t>
            </a:r>
            <a:r>
              <a:rPr lang="ko-KR" altLang="en-US" dirty="0" smtClean="0"/>
              <a:t>세에는 과자에 움직이고</a:t>
            </a:r>
            <a:r>
              <a:rPr lang="en-US" altLang="ko-KR" dirty="0" smtClean="0"/>
              <a:t>, 20</a:t>
            </a:r>
            <a:r>
              <a:rPr lang="ko-KR" altLang="en-US" dirty="0" smtClean="0"/>
              <a:t>세에는 연인에 움직이고</a:t>
            </a:r>
            <a:r>
              <a:rPr lang="en-US" altLang="ko-KR" dirty="0" smtClean="0"/>
              <a:t>, 30</a:t>
            </a:r>
            <a:r>
              <a:rPr lang="ko-KR" altLang="en-US" dirty="0" smtClean="0"/>
              <a:t>세에는 쾌락에 움직이고</a:t>
            </a:r>
            <a:r>
              <a:rPr lang="en-US" altLang="ko-KR" dirty="0" smtClean="0"/>
              <a:t>, 40</a:t>
            </a:r>
            <a:r>
              <a:rPr lang="ko-KR" altLang="en-US" dirty="0" smtClean="0"/>
              <a:t>세에는 야심에 움직이고</a:t>
            </a:r>
            <a:r>
              <a:rPr lang="en-US" altLang="ko-KR" dirty="0" smtClean="0"/>
              <a:t>, 50</a:t>
            </a:r>
            <a:r>
              <a:rPr lang="ko-KR" altLang="en-US" dirty="0" smtClean="0"/>
              <a:t>세에는 탐욕에 움직인다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인간은 어느 때나 오직 예지만을 추구하게 될 것인가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자연을 절대로 우리를 속이지 않는다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우리를 속이는 것은 언제나 우리 자신이다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사람들은 세상이 마음대로 안 된다고 한탄한다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자유에 목멘 듯이 답답해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이런 사람들은 자유가 무엇인지 모르고 있다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*스스로 배울 생각이 </a:t>
            </a:r>
            <a:r>
              <a:rPr lang="ko-KR" altLang="en-US" dirty="0" err="1" smtClean="0"/>
              <a:t>있는한</a:t>
            </a:r>
            <a:r>
              <a:rPr lang="ko-KR" altLang="en-US" dirty="0" smtClean="0"/>
              <a:t> 천지 만물 중 하나도 스승이 아닌 것이 없다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사람에게 세 가지 스승이 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하나는 대자연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둘째는 인연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셋째는 모든 사물이다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자연으로 돌아가라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나에게 있어서는 고독보다 벗삼기에 족한 벗은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인내는 쓰나 그 열매는 달다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*양심이여</a:t>
            </a:r>
            <a:r>
              <a:rPr lang="en-US" altLang="ko-KR" dirty="0" smtClean="0"/>
              <a:t>! </a:t>
            </a:r>
            <a:r>
              <a:rPr lang="ko-KR" altLang="en-US" dirty="0" smtClean="0"/>
              <a:t>양심이여</a:t>
            </a:r>
            <a:r>
              <a:rPr lang="en-US" altLang="ko-KR" dirty="0" smtClean="0"/>
              <a:t>! </a:t>
            </a:r>
            <a:r>
              <a:rPr lang="ko-KR" altLang="en-US" dirty="0" smtClean="0"/>
              <a:t>신성한 본능이여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영원한 하늘의 소리여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무지에 둘러싸인 총명하고 자유로운 인간의 믿음직한 안내자여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인간을 하나님과 닮게 하며 선과 악에 대하여 과오를 범함이 없는 </a:t>
            </a:r>
            <a:r>
              <a:rPr lang="ko-KR" altLang="en-US" dirty="0" err="1" smtClean="0"/>
              <a:t>심판자여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인간의 본성을 탁월하게 하며 인간의 행위를 도덕에 따르게 함은 바로 너인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*</a:t>
            </a:r>
            <a:r>
              <a:rPr lang="ko-KR" altLang="en-US" dirty="0" smtClean="0"/>
              <a:t>만약 우리들이 한 번은 반드시 죽는다는 것을 모른다고 하면 생명을 유지해 나가는 것은 수지가 맞지 않는 일일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삼라만상이 조물주의 속에서 나왔을 때 모든 것은 신이었으나 인간의 손에 넘어오면 모든 것이 부패한다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*감사는 마땅히 치러야 할 의무이다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그러나 누구 하나 그것을 기대할 권리를 갖지 못하는 의무이다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자연이 가리키는 방향을 따르면 남녀는 협동하여 활동해야 하는 것이지만 같은 일을 해서는 </a:t>
            </a:r>
            <a:r>
              <a:rPr lang="ko-KR" altLang="en-US" dirty="0" err="1" smtClean="0"/>
              <a:t>안된다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*</a:t>
            </a:r>
            <a:r>
              <a:rPr lang="ko-KR" altLang="en-US" dirty="0" smtClean="0"/>
              <a:t>함께 우는 </a:t>
            </a:r>
            <a:r>
              <a:rPr lang="ko-KR" altLang="en-US" dirty="0" err="1" smtClean="0"/>
              <a:t>즐거움만치</a:t>
            </a:r>
            <a:r>
              <a:rPr lang="ko-KR" altLang="en-US" dirty="0" smtClean="0"/>
              <a:t> 사람의 마음을 서로 맺어주는 것은 없다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위인전 융합  詩  예시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ko-KR" altLang="en-US" dirty="0" smtClean="0"/>
          </a:p>
          <a:p>
            <a:r>
              <a:rPr lang="ko-KR" altLang="en-US" b="1" u="sng" dirty="0" smtClean="0">
                <a:hlinkClick r:id="rId2"/>
              </a:rPr>
              <a:t>삼강행실도</a:t>
            </a:r>
            <a:r>
              <a:rPr lang="en-US" altLang="ko-KR" b="1" u="sng" dirty="0" smtClean="0">
                <a:hlinkClick r:id="rId2"/>
              </a:rPr>
              <a:t>, </a:t>
            </a:r>
            <a:r>
              <a:rPr lang="ko-KR" altLang="en-US" b="1" u="sng" dirty="0" smtClean="0">
                <a:hlinkClick r:id="rId2"/>
              </a:rPr>
              <a:t>오륜행실도</a:t>
            </a:r>
            <a:r>
              <a:rPr lang="en-US" altLang="ko-KR" b="1" u="sng" dirty="0" smtClean="0">
                <a:hlinkClick r:id="rId2"/>
              </a:rPr>
              <a:t>, </a:t>
            </a:r>
            <a:r>
              <a:rPr lang="ko-KR" altLang="en-US" b="1" u="sng" dirty="0" err="1" smtClean="0">
                <a:hlinkClick r:id="rId2"/>
              </a:rPr>
              <a:t>사단칠정론</a:t>
            </a:r>
            <a:r>
              <a:rPr lang="en-US" altLang="ko-KR" b="1" u="sng" dirty="0" smtClean="0">
                <a:hlinkClick r:id="rId2"/>
              </a:rPr>
              <a:t>, </a:t>
            </a:r>
            <a:r>
              <a:rPr lang="ko-KR" altLang="en-US" b="1" u="sng" dirty="0" smtClean="0">
                <a:hlinkClick r:id="rId2"/>
              </a:rPr>
              <a:t>이황</a:t>
            </a:r>
            <a:r>
              <a:rPr lang="en-US" altLang="ko-KR" b="1" u="sng" dirty="0" smtClean="0">
                <a:hlinkClick r:id="rId2"/>
              </a:rPr>
              <a:t>, </a:t>
            </a:r>
            <a:r>
              <a:rPr lang="ko-KR" altLang="en-US" b="1" u="sng" dirty="0" smtClean="0">
                <a:hlinkClick r:id="rId2"/>
              </a:rPr>
              <a:t>이이</a:t>
            </a:r>
            <a:r>
              <a:rPr lang="en-US" altLang="ko-KR" b="1" u="sng" dirty="0" smtClean="0">
                <a:hlinkClick r:id="rId2"/>
              </a:rPr>
              <a:t>, </a:t>
            </a:r>
            <a:r>
              <a:rPr lang="ko-KR" altLang="en-US" b="1" u="sng" dirty="0" smtClean="0">
                <a:hlinkClick r:id="rId2"/>
              </a:rPr>
              <a:t>주기론</a:t>
            </a:r>
            <a:r>
              <a:rPr lang="en-US" altLang="ko-KR" b="1" u="sng" dirty="0" smtClean="0">
                <a:hlinkClick r:id="rId2"/>
              </a:rPr>
              <a:t>, </a:t>
            </a:r>
            <a:r>
              <a:rPr lang="ko-KR" altLang="en-US" b="1" u="sng" dirty="0" smtClean="0">
                <a:hlinkClick r:id="rId2"/>
              </a:rPr>
              <a:t>주리론</a:t>
            </a:r>
            <a:r>
              <a:rPr lang="ko-KR" altLang="en-US" dirty="0" smtClean="0"/>
              <a:t> </a:t>
            </a:r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u="sng" dirty="0" smtClean="0">
                <a:hlinkClick r:id="rId3"/>
              </a:rPr>
              <a:t>[</a:t>
            </a:r>
            <a:r>
              <a:rPr lang="ko-KR" altLang="en-US" b="1" u="sng" dirty="0" smtClean="0">
                <a:hlinkClick r:id="rId3"/>
              </a:rPr>
              <a:t>주리론</a:t>
            </a:r>
            <a:r>
              <a:rPr lang="en-US" altLang="ko-KR" b="1" u="sng" dirty="0" smtClean="0">
                <a:hlinkClick r:id="rId3"/>
              </a:rPr>
              <a:t>][</a:t>
            </a:r>
            <a:r>
              <a:rPr lang="ko-KR" altLang="en-US" b="1" u="sng" dirty="0" smtClean="0">
                <a:hlinkClick r:id="rId3"/>
              </a:rPr>
              <a:t>주기론</a:t>
            </a:r>
            <a:r>
              <a:rPr lang="en-US" altLang="ko-KR" b="1" u="sng" dirty="0" smtClean="0">
                <a:hlinkClick r:id="rId3"/>
              </a:rPr>
              <a:t>] </a:t>
            </a:r>
            <a:r>
              <a:rPr lang="ko-KR" altLang="en-US" b="1" u="sng" dirty="0" err="1" smtClean="0">
                <a:hlinkClick r:id="rId3"/>
              </a:rPr>
              <a:t>주리론과</a:t>
            </a:r>
            <a:r>
              <a:rPr lang="ko-KR" altLang="en-US" b="1" u="sng" dirty="0" smtClean="0">
                <a:hlinkClick r:id="rId3"/>
              </a:rPr>
              <a:t> 주기론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en-US" altLang="ko-KR" b="1" u="sng" dirty="0" err="1" smtClean="0">
                <a:hlinkClick r:id="rId4"/>
              </a:rPr>
              <a:t>Encyclopaedia</a:t>
            </a:r>
            <a:r>
              <a:rPr lang="en-US" altLang="ko-KR" b="1" u="sng" dirty="0" smtClean="0">
                <a:hlinkClick r:id="rId4"/>
              </a:rPr>
              <a:t> Britannica: </a:t>
            </a:r>
            <a:r>
              <a:rPr lang="ko-KR" altLang="en-US" b="1" u="sng" dirty="0" smtClean="0">
                <a:hlinkClick r:id="rId4"/>
              </a:rPr>
              <a:t>주리론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smtClean="0">
                <a:hlinkClick r:id="rId5"/>
              </a:rPr>
              <a:t>주리철학 </a:t>
            </a:r>
            <a:r>
              <a:rPr lang="en-US" altLang="ko-KR" b="1" u="sng" dirty="0" smtClean="0">
                <a:hlinkClick r:id="rId5"/>
              </a:rPr>
              <a:t>(</a:t>
            </a:r>
            <a:r>
              <a:rPr lang="ko-KR" altLang="en-US" b="1" u="sng" dirty="0" smtClean="0">
                <a:hlinkClick r:id="rId5"/>
              </a:rPr>
              <a:t>主理哲學</a:t>
            </a:r>
            <a:r>
              <a:rPr lang="en-US" altLang="ko-KR" b="1" u="sng" dirty="0" smtClean="0">
                <a:hlinkClick r:id="rId5"/>
              </a:rPr>
              <a:t>)</a:t>
            </a:r>
            <a:endParaRPr lang="ko-KR" altLang="en-US" dirty="0" smtClean="0"/>
          </a:p>
          <a:p>
            <a:r>
              <a:rPr lang="ko-KR" altLang="en-US" dirty="0" smtClean="0"/>
              <a:t> </a:t>
            </a:r>
          </a:p>
          <a:p>
            <a:r>
              <a:rPr lang="ko-KR" altLang="en-US" b="1" u="sng" dirty="0" err="1" smtClean="0">
                <a:hlinkClick r:id="rId6"/>
              </a:rPr>
              <a:t>삼강행실도三綱行實圖</a:t>
            </a:r>
            <a:endParaRPr lang="ko-KR" altLang="en-US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잘못이 부끄러운 것이 아니라 잘못을 고치지 못하는</a:t>
            </a:r>
            <a:br>
              <a:rPr lang="ko-KR" altLang="en-US" dirty="0" smtClean="0"/>
            </a:br>
            <a:r>
              <a:rPr lang="ko-KR" altLang="en-US" dirty="0" smtClean="0"/>
              <a:t>것이 부끄러운 것이다</a:t>
            </a:r>
            <a:r>
              <a:rPr lang="en-US" altLang="ko-KR" dirty="0" smtClean="0"/>
              <a:t>. 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세월은 가는 것도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오는 것도 아니며</a:t>
            </a:r>
            <a:r>
              <a:rPr lang="en-US" altLang="ko-KR" dirty="0" smtClean="0"/>
              <a:t>? </a:t>
            </a:r>
            <a:br>
              <a:rPr lang="en-US" altLang="ko-KR" dirty="0" smtClean="0"/>
            </a:br>
            <a:r>
              <a:rPr lang="ko-KR" altLang="en-US" dirty="0" smtClean="0"/>
              <a:t>시간 속에 사는 인생의</a:t>
            </a:r>
            <a:br>
              <a:rPr lang="ko-KR" altLang="en-US" dirty="0" smtClean="0"/>
            </a:br>
            <a:r>
              <a:rPr lang="ko-KR" altLang="en-US" dirty="0" err="1" smtClean="0"/>
              <a:t>차표는왕복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표라는것이없으니</a:t>
            </a: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가고 오고 </a:t>
            </a:r>
            <a:r>
              <a:rPr lang="ko-KR" altLang="en-US" dirty="0" err="1" smtClean="0"/>
              <a:t>변하는것은</a:t>
            </a:r>
            <a:r>
              <a:rPr lang="ko-KR" altLang="en-US" dirty="0" smtClean="0"/>
              <a:t> 우리인간사 것일 뿐이다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세월이 덧없는 것이 아니고</a:t>
            </a:r>
            <a:r>
              <a:rPr lang="en-US" altLang="ko-KR" dirty="0" smtClean="0"/>
              <a:t>, </a:t>
            </a:r>
            <a:br>
              <a:rPr lang="en-US" altLang="ko-KR" dirty="0" smtClean="0"/>
            </a:br>
            <a:r>
              <a:rPr lang="ko-KR" altLang="en-US" dirty="0" smtClean="0"/>
              <a:t>우리가 예측할 수도 </a:t>
            </a:r>
            <a:r>
              <a:rPr lang="ko-KR" altLang="en-US" dirty="0" err="1" smtClean="0"/>
              <a:t>만들수도</a:t>
            </a:r>
            <a:r>
              <a:rPr lang="ko-KR" altLang="en-US" dirty="0" smtClean="0"/>
              <a:t> 없는</a:t>
            </a:r>
            <a:r>
              <a:rPr lang="en-US" altLang="ko-KR" dirty="0" smtClean="0"/>
              <a:t>,,, </a:t>
            </a:r>
            <a:br>
              <a:rPr lang="en-US" altLang="ko-KR" dirty="0" smtClean="0"/>
            </a:br>
            <a:r>
              <a:rPr lang="ko-KR" altLang="en-US" dirty="0" smtClean="0"/>
              <a:t>삶을 살기 때문에 덧없는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식물은 재배함으로써 자라고 인간은 교육을 함으로써 사람이 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en-US" altLang="ko-KR" dirty="0" smtClean="0"/>
              <a:t>- </a:t>
            </a:r>
            <a:r>
              <a:rPr lang="ko-KR" altLang="en-US" dirty="0" smtClean="0"/>
              <a:t>루소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아는 것이 없는 사람일수록 말하기를 좋아하고 아는 것이 많은 사람일수록 침묵을 지킨다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적게 아는 사람은 알고 있는 모든 것이 중요하다고 여겨 사람들에게 말하고자 하는 것이요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많이 알고 있는 사람은 아직도 모르는 게 많다고 생각하기 때문에 필요한 경우나 질문을 받을 때 이외는 말을 아끼는 것이다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루소 명언 </a:t>
            </a:r>
            <a:endParaRPr lang="ko-KR" altLang="en-US" b="1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ko-KR" altLang="en-US" dirty="0" smtClean="0"/>
              <a:t>조금밖에 모르는 인간이 수다스럽게 떠들어대는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지식이 많은 사람들은 잠자코 있는 법이다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조잡한 인간은 자기가 알고 있는 것은 무엇이나 소중한 것이라고 생각한다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그리하여 그것을 아무에게나 말하고 싶어한다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그러나 참으로 많이 알고 있는 인간은 그 지식을 타인에게 말하기가 곤란함을 잘 알고 있는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r>
              <a:rPr lang="ko-KR" altLang="en-US" dirty="0" smtClean="0"/>
              <a:t>그는 아주 많은 것을 이야기 할 수 있는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이후 더욱 많은 것을 이야기할 수 있음을 알고 있으므로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잠자코 있는 것이다</a:t>
            </a:r>
            <a:r>
              <a:rPr lang="en-US" altLang="ko-KR" dirty="0" smtClean="0"/>
              <a:t>.</a:t>
            </a:r>
            <a:br>
              <a:rPr lang="en-US" altLang="ko-KR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레오나르도 다빈치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모든 경험은 하나의 아침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그것을 통해 미지의 세계는 밝아 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경험을 쌓아 올린 사람은 점쟁이보다 더 많은 것을 알고 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경험이 쌓일수록 말수가 적어지고 슬기를 깨우칠수록 감정을 억제하는 법이다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경험이 토대가 되지 않은 사색가의 교훈은 허무한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2. </a:t>
            </a:r>
            <a:r>
              <a:rPr lang="ko-KR" altLang="en-US" dirty="0" smtClean="0"/>
              <a:t>무슨 일이든지 시작을 조심하라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처음 한 걸음이 정차의 일을 결정한다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3. </a:t>
            </a:r>
            <a:r>
              <a:rPr lang="ko-KR" altLang="en-US" dirty="0" err="1" smtClean="0"/>
              <a:t>보람있게</a:t>
            </a:r>
            <a:r>
              <a:rPr lang="ko-KR" altLang="en-US" dirty="0" smtClean="0"/>
              <a:t> 보낸 하루가 편안한 잠을 </a:t>
            </a:r>
            <a:r>
              <a:rPr lang="ko-KR" altLang="en-US" dirty="0" err="1" smtClean="0"/>
              <a:t>가져다주듯이</a:t>
            </a:r>
            <a:r>
              <a:rPr lang="ko-KR" altLang="en-US" dirty="0" smtClean="0"/>
              <a:t> 값지게 쓰여진 인생은 편안한 죽음을 </a:t>
            </a:r>
            <a:r>
              <a:rPr lang="ko-KR" altLang="en-US" dirty="0" err="1" smtClean="0"/>
              <a:t>가져다준다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4. </a:t>
            </a:r>
            <a:r>
              <a:rPr lang="ko-KR" altLang="en-US" dirty="0" smtClean="0"/>
              <a:t>쇳덩이는 사용하지 않으면 녹이 슬고 물은 썩거나 추위에 얼어붙듯이 재능도 사용하지 않으면 녹슬어 버린다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endParaRPr lang="ko-KR" altLang="en-US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레오나르도 다빈치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5. </a:t>
            </a:r>
            <a:r>
              <a:rPr lang="ko-KR" altLang="en-US" dirty="0" smtClean="0"/>
              <a:t>시작이 나쁘면 결과도 나쁘다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중도에서 좌절되는 일은 대부분 시작이 올바르지 못했기 때문이다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시작이 좋아도 중도에서 마음 늦추면 안 된다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충분히 생각하고 계획을 세우되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일단 계획을 세웠거든 꿋꿋이 나가야 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6. </a:t>
            </a:r>
            <a:r>
              <a:rPr lang="ko-KR" altLang="en-US" dirty="0" smtClean="0"/>
              <a:t>식욕 없는 식사는 건강에 해롭듯이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의욕이 동반되지 않은 공부는 기억을 해친다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7. </a:t>
            </a:r>
            <a:r>
              <a:rPr lang="ko-KR" altLang="en-US" dirty="0" smtClean="0"/>
              <a:t>아는 것이 적으면 사랑하는 것도 적다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8. </a:t>
            </a:r>
            <a:r>
              <a:rPr lang="ko-KR" altLang="en-US" dirty="0" smtClean="0"/>
              <a:t>어떤 것이든 그것에 대해 잘 알지 않고서는 사랑하거나 미워할 수 없는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endParaRPr lang="ko-KR" altLang="en-US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레오나르도 다빈치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9. </a:t>
            </a:r>
            <a:r>
              <a:rPr lang="ko-KR" altLang="en-US" dirty="0" smtClean="0"/>
              <a:t>열심히 일한 날에는 잠이 잘 찾아오고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열심히 일한 일생에는 조용한 죽음이 찾아온다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 </a:t>
            </a:r>
            <a:r>
              <a:rPr lang="en-US" altLang="ko-KR" dirty="0" smtClean="0"/>
              <a:t>[</a:t>
            </a:r>
            <a:r>
              <a:rPr lang="ko-KR" altLang="en-US" dirty="0" smtClean="0"/>
              <a:t>수첩</a:t>
            </a:r>
            <a:r>
              <a:rPr lang="en-US" altLang="ko-KR" dirty="0" smtClean="0"/>
              <a:t>]</a:t>
            </a:r>
            <a:br>
              <a:rPr lang="en-US" altLang="ko-KR" dirty="0" smtClean="0"/>
            </a:b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10. </a:t>
            </a:r>
            <a:r>
              <a:rPr lang="ko-KR" altLang="en-US" dirty="0" smtClean="0"/>
              <a:t>오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주님은 우리가 노력이라는 값만 치르면 그 무엇이나 다 허락해 주시는군요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11. </a:t>
            </a:r>
            <a:r>
              <a:rPr lang="ko-KR" altLang="en-US" dirty="0" smtClean="0"/>
              <a:t>용기가 생명을 위험한 지경으로 몰고 갈 수 있듯이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공포심이 때로는 생명을 지켜줄 때도 있다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12. </a:t>
            </a:r>
            <a:r>
              <a:rPr lang="ko-KR" altLang="en-US" dirty="0" smtClean="0"/>
              <a:t>잘 지낸 하루가 행복한 잠을 이루게 하는 것처럼 잘 보낸 인생은 행복한 최후를 가져온다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endParaRPr lang="ko-KR" altLang="en-US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레오나르도 다빈치 명언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dirty="0" smtClean="0"/>
              <a:t>13. </a:t>
            </a:r>
            <a:r>
              <a:rPr lang="ko-KR" altLang="en-US" dirty="0" smtClean="0"/>
              <a:t>장해나 고뇌는 나를 굴복시킬 수 없다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 모든 것은 분투와 노력에 의해 타파된다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14. </a:t>
            </a:r>
            <a:r>
              <a:rPr lang="ko-KR" altLang="en-US" dirty="0" smtClean="0"/>
              <a:t>지혜는 경험의 딸이다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경험에 근거하지 않은 사색가의 교훈을 피하자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이왕 겪을 일이라면 매도 먼저 맞는 편이 낫다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인간의 경험은 자연의 모든 움직임이 필연성에 따르고 있다는 사실을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그 지혜의 명령이 아니고서는 움직이지 않는다는 사실을 우리에게 가르쳐 준다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경험을 바탕으로 지혜의 탑을 쌓아 가도록 하자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15. </a:t>
            </a:r>
            <a:r>
              <a:rPr lang="ko-KR" altLang="en-US" dirty="0" smtClean="0"/>
              <a:t>처음에 참는 것은 나중에 참는 것보다 쉽다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처음에는 어떤 사람이든 조심을 해서 참지만 나중엔 그 조심을 조심하지 않아서 참지 못한다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en-US" altLang="ko-KR" dirty="0" smtClean="0"/>
              <a:t>16. </a:t>
            </a:r>
            <a:r>
              <a:rPr lang="ko-KR" altLang="en-US" dirty="0" smtClean="0"/>
              <a:t>회화와 조각의 목적은 볼 줄 알게 되는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레오나르도 다빈치</a:t>
            </a:r>
            <a:endParaRPr lang="ko-KR" altLang="en-US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데카르트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결단을 내리지 않는 것이야말로 최대의 해악이다</a:t>
            </a:r>
            <a:r>
              <a:rPr lang="en-US" altLang="ko-KR" dirty="0" smtClean="0"/>
              <a:t>. - R. 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나는 생각한다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고로 나는 존재한다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남을 증오하는 감정이 얼굴의 주름살이 되고 남을 원망하는 마음이 고운 얼굴을 </a:t>
            </a:r>
            <a:r>
              <a:rPr lang="ko-KR" altLang="en-US" dirty="0" err="1" smtClean="0"/>
              <a:t>추악케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감정은 늘 신체에 반사적으로 나타난다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사랑의 감정은 신체 내에 조화되어 따뜻한 모습을 나타낸다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그리고 맥박이 고르며 보통 때보다 기운차게 움직인다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또 사랑의 감정은 위장의 활동을 도와 음식을 잘 소화시킨다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따라서 사랑의 감정은 무엇보다 건강에 좋은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데카르트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마음의 괴로움은 육체의 고통보다 더 견디기 힘들다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마음의 목마름은 물을 마셨다고 해서 해갈되지 않는다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마음의 평온함을 얻은 사람은 자기 자신에게나 타인에게도 따뜻하고 평화롭다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마음이 선량하면 모든 것이 좋아진다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마음을 열고 향상시키기 위해서는 명상이 필요하다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모든 양서를 읽는다는 것은 지난 몇 세기 동안에 걸친 가장 훌륭한 사람들과 대화를 하는 것과 같다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분노에 불같이 노하는 사람은 분노에 창백해지는 사람만큼 두렵지 않다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endParaRPr lang="ko-KR" altLang="en-US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/>
              <a:t>데카르트 명언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애정은 생리적으로 강하고 미움은 생리적으로 약하다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당신이 남을 원망하는 감정을 품고 있다면 당신의 피는 매우 나쁜 상태에 놓인다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당신은 음식 맛조차 잃을 것이다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당신의 건강을 위해서 남을 오래 원망하는 감정에 머물러 있지 말아야 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순조로운 혈액 순환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맑은 공기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적당한 온도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이것들은 모두 사랑의 표현인 것이다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인간에게 필요한 가장 중요한 지식은 어떻게 살 것인가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어떻게 하면 악을 멀리하고 선을 더 많이 행할 수 있는가 하는 것이다</a:t>
            </a:r>
            <a:r>
              <a:rPr lang="en-US" altLang="ko-KR" dirty="0" smtClean="0"/>
              <a:t>. - R. </a:t>
            </a:r>
            <a:r>
              <a:rPr lang="ko-KR" altLang="en-US" dirty="0" smtClean="0"/>
              <a:t>데카르트 </a:t>
            </a:r>
            <a:br>
              <a:rPr lang="ko-KR" altLang="en-US" dirty="0" smtClean="0"/>
            </a:br>
            <a:r>
              <a:rPr lang="ko-KR" altLang="en-US" dirty="0" smtClean="0"/>
              <a:t/>
            </a:r>
            <a:br>
              <a:rPr lang="ko-KR" altLang="en-US" dirty="0" smtClean="0"/>
            </a:br>
            <a:r>
              <a:rPr lang="ko-KR" altLang="en-US" dirty="0" smtClean="0"/>
              <a:t>진리란 오류의 반대이다</a:t>
            </a:r>
            <a:r>
              <a:rPr lang="en-US" altLang="ko-KR" dirty="0" smtClean="0"/>
              <a:t>. -</a:t>
            </a:r>
            <a:r>
              <a:rPr lang="ko-KR" altLang="en-US" dirty="0" smtClean="0"/>
              <a:t>데카르트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4636</Words>
  <Application>Microsoft Office PowerPoint</Application>
  <PresentationFormat>화면 슬라이드 쇼(4:3)</PresentationFormat>
  <Paragraphs>1289</Paragraphs>
  <Slides>281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281</vt:i4>
      </vt:variant>
    </vt:vector>
  </HeadingPairs>
  <TitlesOfParts>
    <vt:vector size="282" baseType="lpstr">
      <vt:lpstr>Office 테마</vt:lpstr>
      <vt:lpstr>위인 CEO 명언 격언 속담  벤치마킹 학습코칭 </vt:lpstr>
      <vt:lpstr>위인 CEO 명언벤치마킹 학습코칭&lt;명언 물음말가꾸기</vt:lpstr>
      <vt:lpstr> 위인전 융합  詩  예시 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위인전 융합  詩  예시</vt:lpstr>
      <vt:lpstr>성공 명언 </vt:lpstr>
      <vt:lpstr>성공 명언 </vt:lpstr>
      <vt:lpstr>성공 명언 </vt:lpstr>
      <vt:lpstr>성공 명언 </vt:lpstr>
      <vt:lpstr>성공 명언 </vt:lpstr>
      <vt:lpstr>성공 명언 </vt:lpstr>
      <vt:lpstr>성공 명언 </vt:lpstr>
      <vt:lpstr>성공 명언 </vt:lpstr>
      <vt:lpstr>성공 명언 </vt:lpstr>
      <vt:lpstr>성공명언 </vt:lpstr>
      <vt:lpstr>성공명언 </vt:lpstr>
      <vt:lpstr>성공명언 </vt:lpstr>
      <vt:lpstr>성공명언 </vt:lpstr>
      <vt:lpstr>성공명언 </vt:lpstr>
      <vt:lpstr>성공명언 </vt:lpstr>
      <vt:lpstr>성공명언 </vt:lpstr>
      <vt:lpstr>성공명언 </vt:lpstr>
      <vt:lpstr>성공명언</vt:lpstr>
      <vt:lpstr>성공명언</vt:lpstr>
      <vt:lpstr>성공명언</vt:lpstr>
      <vt:lpstr>세르반테스 명언 </vt:lpstr>
      <vt:lpstr>헬렌 켈러 명언 </vt:lpstr>
      <vt:lpstr>헬렌 켈러 명언 </vt:lpstr>
      <vt:lpstr>헬렌 켈러 명언 </vt:lpstr>
      <vt:lpstr>헬렌 켈러 명언 </vt:lpstr>
      <vt:lpstr>헬렌 켈러 명언 </vt:lpstr>
      <vt:lpstr>마크트웨인 명언</vt:lpstr>
      <vt:lpstr>마크트웨인 명언</vt:lpstr>
      <vt:lpstr>마크트웨인 명언</vt:lpstr>
      <vt:lpstr>마크트웨인 명언</vt:lpstr>
      <vt:lpstr>마크트웨인 명언</vt:lpstr>
      <vt:lpstr>바이런 명언 </vt:lpstr>
      <vt:lpstr>바이런 명언 </vt:lpstr>
      <vt:lpstr>노자 -처세술 </vt:lpstr>
      <vt:lpstr>노자 -처세술 </vt:lpstr>
      <vt:lpstr>쇼펜하우어 명언 </vt:lpstr>
      <vt:lpstr>쇼펜하우어 명언 </vt:lpstr>
      <vt:lpstr>쇼펜하우어 명언 </vt:lpstr>
      <vt:lpstr>쇼펜하우어 명언 </vt:lpstr>
      <vt:lpstr>쇼펜하우어 명언 </vt:lpstr>
      <vt:lpstr>쇼펜하우어 명언 </vt:lpstr>
      <vt:lpstr>쇼펜하우어 명언 </vt:lpstr>
      <vt:lpstr>쇼펜하우어 명언 </vt:lpstr>
      <vt:lpstr>세르반테스 명언 </vt:lpstr>
      <vt:lpstr>세르반테스 명언 </vt:lpstr>
      <vt:lpstr>세르반테스 명언 </vt:lpstr>
      <vt:lpstr>세종대왕( 世宗大王) 명언 모음 </vt:lpstr>
      <vt:lpstr>세종대왕( 世宗大王) 명언 모음 </vt:lpstr>
      <vt:lpstr>세종대왕( 世宗大王) 명언 모음 </vt:lpstr>
      <vt:lpstr>징기스칸 명언</vt:lpstr>
      <vt:lpstr>징기스칸 명언</vt:lpstr>
      <vt:lpstr>징기스칸 명언</vt:lpstr>
      <vt:lpstr>루소 명언 </vt:lpstr>
      <vt:lpstr>루소 명언 </vt:lpstr>
      <vt:lpstr>루소 명언 </vt:lpstr>
      <vt:lpstr>루소 명언 </vt:lpstr>
      <vt:lpstr>루소 명언 </vt:lpstr>
      <vt:lpstr>루소 명언 </vt:lpstr>
      <vt:lpstr>루소 명언 </vt:lpstr>
      <vt:lpstr>루소 명언 </vt:lpstr>
      <vt:lpstr>루소 명언 </vt:lpstr>
      <vt:lpstr>레오나르도 다빈치 명언</vt:lpstr>
      <vt:lpstr>레오나르도 다빈치 명언</vt:lpstr>
      <vt:lpstr>레오나르도 다빈치 명언</vt:lpstr>
      <vt:lpstr>레오나르도 다빈치 명언</vt:lpstr>
      <vt:lpstr>데카르트 명언 </vt:lpstr>
      <vt:lpstr>데카르트 명언 </vt:lpstr>
      <vt:lpstr>데카르트 명언 </vt:lpstr>
      <vt:lpstr>율곡 이이 명언 </vt:lpstr>
      <vt:lpstr>율곡 이이 명언 </vt:lpstr>
      <vt:lpstr>율곡 이이 명언 </vt:lpstr>
      <vt:lpstr>율곡 이이 명언 </vt:lpstr>
      <vt:lpstr>율곡 이이 명언 </vt:lpstr>
      <vt:lpstr>율곡 이이 명언 </vt:lpstr>
      <vt:lpstr>율곡 이이 명언 </vt:lpstr>
      <vt:lpstr>율곡 이이 명언 </vt:lpstr>
      <vt:lpstr>현명한 처신에 필요한 9가지 방법 &lt;율곡 이이</vt:lpstr>
      <vt:lpstr>현명한 처신에 필요한 9가지 방법 &lt;율곡 이이</vt:lpstr>
      <vt:lpstr>현명한 처신에 필요한 9가지 방법&lt;율곡 이이</vt:lpstr>
      <vt:lpstr>50가지 명언 모음</vt:lpstr>
      <vt:lpstr>50가지 명언 모음</vt:lpstr>
      <vt:lpstr>50가지 명언 모음</vt:lpstr>
      <vt:lpstr>50가지 명언 모음</vt:lpstr>
      <vt:lpstr>50가지 명언 모음</vt:lpstr>
      <vt:lpstr>50가지 명언 모음</vt:lpstr>
      <vt:lpstr>50가지 명언 모음</vt:lpstr>
      <vt:lpstr>50가지 명언 모음</vt:lpstr>
      <vt:lpstr>50가지 명언 모음</vt:lpstr>
      <vt:lpstr>50가지 명언 모음</vt:lpstr>
      <vt:lpstr>갈릴레오 갈릴레이 명언</vt:lpstr>
      <vt:lpstr>에디슨 명언 </vt:lpstr>
      <vt:lpstr>에디슨 명언 </vt:lpstr>
      <vt:lpstr>에디슨 명언 </vt:lpstr>
      <vt:lpstr>에디슨 명언 </vt:lpstr>
      <vt:lpstr>앤드류 카네기( Andrew Carnegie, 1835∼1919 )</vt:lpstr>
      <vt:lpstr>앤드류 카네기( Andrew Carnegie, 1835∼1919 )</vt:lpstr>
      <vt:lpstr>앤드류 카네기( Andrew Carnegie, 1835∼1919 )</vt:lpstr>
      <vt:lpstr>앤드류 카네기( Andrew Carnegie, 1835∼1919 )</vt:lpstr>
      <vt:lpstr>헨리 포드 명언</vt:lpstr>
      <vt:lpstr>헨리 포드 명언</vt:lpstr>
      <vt:lpstr>헨리 포드 명언</vt:lpstr>
      <vt:lpstr>헨리포드 명언</vt:lpstr>
      <vt:lpstr>워싱턴 격언</vt:lpstr>
      <vt:lpstr>워싱턴 격언</vt:lpstr>
      <vt:lpstr>워싱턴 격언</vt:lpstr>
      <vt:lpstr>George Washington's Rules of Civility : NPR </vt:lpstr>
      <vt:lpstr>George Washington's Rules of Civility : NPR </vt:lpstr>
      <vt:lpstr>George Washington's Rules of Civility : NPR </vt:lpstr>
      <vt:lpstr>George Washington's Rules of Civility : NPR </vt:lpstr>
      <vt:lpstr>George Washington's Rules of Civility : NPR </vt:lpstr>
      <vt:lpstr>George Washington's Rules of Civility : NPR </vt:lpstr>
      <vt:lpstr>George Washington's Rules of Civility : NPR </vt:lpstr>
      <vt:lpstr>워싱턴 격언</vt:lpstr>
      <vt:lpstr>워싱턴 격언</vt:lpstr>
      <vt:lpstr>존 F. 케네디( John Fitzgerald Kennedy) 명언모음</vt:lpstr>
      <vt:lpstr>존 F. 케네디( John Fitzgerald Kennedy) 명언모음</vt:lpstr>
      <vt:lpstr>존 F. 케네디( John Fitzgerald Kennedy) 명언모음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세계 최고 CEO 77인의 좌우명</vt:lpstr>
      <vt:lpstr>톨스토이 인생 10훈 </vt:lpstr>
      <vt:lpstr>톨스토이 인생 10훈 </vt:lpstr>
      <vt:lpstr>톨스토이 인생 10훈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톨스토이 명언 </vt:lpstr>
      <vt:lpstr>슬라이드 206</vt:lpstr>
      <vt:lpstr>톨스토이 명언 </vt:lpstr>
      <vt:lpstr>톨스토이 명언 </vt:lpstr>
      <vt:lpstr>톨스토이 명언 </vt:lpstr>
      <vt:lpstr>아인슈타인의 명언 </vt:lpstr>
      <vt:lpstr>아인슈타인의 명언 </vt:lpstr>
      <vt:lpstr>아인슈타인의 명언 </vt:lpstr>
      <vt:lpstr>아인슈타인의 명언 </vt:lpstr>
      <vt:lpstr>아인슈타인의 명언 </vt:lpstr>
      <vt:lpstr>어린왕자 좋은 글 </vt:lpstr>
      <vt:lpstr>어린왕자 좋은 글 </vt:lpstr>
      <vt:lpstr>어린왕자 좋은글귀 </vt:lpstr>
      <vt:lpstr>어린왕자  좋은 글 </vt:lpstr>
      <vt:lpstr>빌 게이츠 성공 명언</vt:lpstr>
      <vt:lpstr>빌 게이츠 성공 명언</vt:lpstr>
      <vt:lpstr>빌 게이츠 성공 명언</vt:lpstr>
      <vt:lpstr>빌 게이츠 성공 명언</vt:lpstr>
      <vt:lpstr>빌 게이츠 성공 명언</vt:lpstr>
      <vt:lpstr>인디언 명언 모음</vt:lpstr>
      <vt:lpstr>인디안의 명언 모음</vt:lpstr>
      <vt:lpstr>인디안의 명언 모음</vt:lpstr>
      <vt:lpstr>인디언 명언 모음</vt:lpstr>
      <vt:lpstr>인디언 명언 모음</vt:lpstr>
      <vt:lpstr>인디언  명언 모음</vt:lpstr>
      <vt:lpstr>인디언  명언 모음</vt:lpstr>
      <vt:lpstr>인디언  명언 모음</vt:lpstr>
      <vt:lpstr>아버지 어머니에 대한 명언 </vt:lpstr>
      <vt:lpstr>아버지 어머니에 대한 명언 </vt:lpstr>
      <vt:lpstr>아버지 어머니 에대한 명언 </vt:lpstr>
      <vt:lpstr>아버지 어머니에 대한 명언 </vt:lpstr>
      <vt:lpstr>아버지 어머니에 대한 명언 </vt:lpstr>
      <vt:lpstr>아버지 어머니에 대한 명언 </vt:lpstr>
      <vt:lpstr>아버지 어머니에 대한 명언 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좋은글들 부부 에 관한 명언</vt:lpstr>
      <vt:lpstr>시간에 관한 명언</vt:lpstr>
      <vt:lpstr>시간에 관한 명언</vt:lpstr>
      <vt:lpstr>시간 에 관한 명언</vt:lpstr>
      <vt:lpstr>시간에 관한 명언 </vt:lpstr>
      <vt:lpstr>용기 힘이 되는 명언 </vt:lpstr>
      <vt:lpstr>용기 힘이 되는 명언 </vt:lpstr>
      <vt:lpstr>용기 힘이 되는 명언</vt:lpstr>
      <vt:lpstr>용기 힘이 되는 명언 </vt:lpstr>
      <vt:lpstr>용기 힘이 되는 명언</vt:lpstr>
      <vt:lpstr>용기 힘이 되는 명언</vt:lpstr>
      <vt:lpstr>우정에 대한 명언</vt:lpstr>
      <vt:lpstr>우정에 대한 명언</vt:lpstr>
      <vt:lpstr>우정에 대한 명언</vt:lpstr>
      <vt:lpstr>우정에 대한 명언</vt:lpstr>
      <vt:lpstr>우정에 대한 명언</vt:lpstr>
      <vt:lpstr>음악에 대한 명언</vt:lpstr>
      <vt:lpstr>음악에 대한 명언</vt:lpstr>
      <vt:lpstr>음악에 대한 명언</vt:lpstr>
      <vt:lpstr>음악에 대한 명언</vt:lpstr>
      <vt:lpstr>음악에 대한 명언</vt:lpstr>
      <vt:lpstr>음악에 대한 명언</vt:lpstr>
      <vt:lpstr>음악에 대한 명언</vt:lpstr>
      <vt:lpstr>음악에 대한 명언</vt:lpstr>
      <vt:lpstr>음악에 대한 명언</vt:lpstr>
      <vt:lpstr>음악에 대한 명언</vt:lpstr>
      <vt:lpstr>슬라이드 279</vt:lpstr>
      <vt:lpstr>유철종 베스트스피치 벤치마킹</vt:lpstr>
      <vt:lpstr>명강사 명단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위인 CEO 명언 격언 속담 사자성어 벤치마킹 학습코칭 </dc:title>
  <dc:creator>SEC</dc:creator>
  <cp:lastModifiedBy>SEC</cp:lastModifiedBy>
  <cp:revision>112</cp:revision>
  <dcterms:created xsi:type="dcterms:W3CDTF">2012-10-04T21:15:03Z</dcterms:created>
  <dcterms:modified xsi:type="dcterms:W3CDTF">2012-10-23T05:30:52Z</dcterms:modified>
</cp:coreProperties>
</file>