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66" r:id="rId2"/>
    <p:sldId id="320" r:id="rId3"/>
    <p:sldId id="263" r:id="rId4"/>
    <p:sldId id="337" r:id="rId5"/>
    <p:sldId id="336" r:id="rId6"/>
    <p:sldId id="338" r:id="rId7"/>
    <p:sldId id="265" r:id="rId8"/>
    <p:sldId id="272" r:id="rId9"/>
    <p:sldId id="273" r:id="rId10"/>
    <p:sldId id="271" r:id="rId11"/>
    <p:sldId id="276" r:id="rId12"/>
    <p:sldId id="277" r:id="rId13"/>
    <p:sldId id="278" r:id="rId14"/>
    <p:sldId id="283" r:id="rId15"/>
    <p:sldId id="285" r:id="rId16"/>
    <p:sldId id="286" r:id="rId17"/>
    <p:sldId id="289" r:id="rId18"/>
    <p:sldId id="322" r:id="rId19"/>
    <p:sldId id="340" r:id="rId20"/>
    <p:sldId id="323" r:id="rId21"/>
    <p:sldId id="292" r:id="rId22"/>
    <p:sldId id="327" r:id="rId23"/>
    <p:sldId id="302" r:id="rId24"/>
    <p:sldId id="331" r:id="rId25"/>
    <p:sldId id="339" r:id="rId26"/>
    <p:sldId id="332" r:id="rId27"/>
    <p:sldId id="308" r:id="rId28"/>
    <p:sldId id="333" r:id="rId29"/>
    <p:sldId id="319" r:id="rId30"/>
    <p:sldId id="335" r:id="rId31"/>
    <p:sldId id="334" r:id="rId32"/>
    <p:sldId id="314" r:id="rId33"/>
    <p:sldId id="316" r:id="rId34"/>
    <p:sldId id="318" r:id="rId35"/>
    <p:sldId id="329" r:id="rId36"/>
    <p:sldId id="301" r:id="rId37"/>
  </p:sldIdLst>
  <p:sldSz cx="9144000" cy="6858000" type="screen4x3"/>
  <p:notesSz cx="6858000" cy="9144000"/>
  <p:photoAlbum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27E3A8-6EAD-4086-AFC8-964C9477BAF0}" type="datetimeFigureOut">
              <a:rPr lang="ko-KR" altLang="en-US" smtClean="0"/>
              <a:t>2015-05-19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09371D-5102-49BD-BCCB-7437B00CC3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0512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9371D-5102-49BD-BCCB-7437B00CC344}" type="slidenum">
              <a:rPr lang="ko-KR" altLang="en-US" smtClean="0"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9649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5F5E-76F9-450D-8D9F-61E089F83C63}" type="datetimeFigureOut">
              <a:rPr lang="ko-KR" altLang="en-US" smtClean="0"/>
              <a:t>2015-05-19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DF9D-AA4D-4583-8B42-34DEEF6033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05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5F5E-76F9-450D-8D9F-61E089F83C63}" type="datetimeFigureOut">
              <a:rPr lang="ko-KR" altLang="en-US" smtClean="0"/>
              <a:t>2015-05-19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DF9D-AA4D-4583-8B42-34DEEF6033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210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5F5E-76F9-450D-8D9F-61E089F83C63}" type="datetimeFigureOut">
              <a:rPr lang="ko-KR" altLang="en-US" smtClean="0"/>
              <a:t>2015-05-19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DF9D-AA4D-4583-8B42-34DEEF6033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73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5F5E-76F9-450D-8D9F-61E089F83C63}" type="datetimeFigureOut">
              <a:rPr lang="ko-KR" altLang="en-US" smtClean="0"/>
              <a:t>2015-05-19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DF9D-AA4D-4583-8B42-34DEEF6033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357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5F5E-76F9-450D-8D9F-61E089F83C63}" type="datetimeFigureOut">
              <a:rPr lang="ko-KR" altLang="en-US" smtClean="0"/>
              <a:t>2015-05-19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DF9D-AA4D-4583-8B42-34DEEF6033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00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5F5E-76F9-450D-8D9F-61E089F83C63}" type="datetimeFigureOut">
              <a:rPr lang="ko-KR" altLang="en-US" smtClean="0"/>
              <a:t>2015-05-19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DF9D-AA4D-4583-8B42-34DEEF6033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915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5F5E-76F9-450D-8D9F-61E089F83C63}" type="datetimeFigureOut">
              <a:rPr lang="ko-KR" altLang="en-US" smtClean="0"/>
              <a:t>2015-05-19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DF9D-AA4D-4583-8B42-34DEEF6033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923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5F5E-76F9-450D-8D9F-61E089F83C63}" type="datetimeFigureOut">
              <a:rPr lang="ko-KR" altLang="en-US" smtClean="0"/>
              <a:t>2015-05-19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DF9D-AA4D-4583-8B42-34DEEF6033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110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5F5E-76F9-450D-8D9F-61E089F83C63}" type="datetimeFigureOut">
              <a:rPr lang="ko-KR" altLang="en-US" smtClean="0"/>
              <a:t>2015-05-19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DF9D-AA4D-4583-8B42-34DEEF6033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726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5F5E-76F9-450D-8D9F-61E089F83C63}" type="datetimeFigureOut">
              <a:rPr lang="ko-KR" altLang="en-US" smtClean="0"/>
              <a:t>2015-05-19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DF9D-AA4D-4583-8B42-34DEEF6033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111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5F5E-76F9-450D-8D9F-61E089F83C63}" type="datetimeFigureOut">
              <a:rPr lang="ko-KR" altLang="en-US" smtClean="0"/>
              <a:t>2015-05-19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DF9D-AA4D-4583-8B42-34DEEF6033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458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75F5E-76F9-450D-8D9F-61E089F83C63}" type="datetimeFigureOut">
              <a:rPr lang="ko-KR" altLang="en-US" smtClean="0"/>
              <a:t>2015-05-19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DDF9D-AA4D-4583-8B42-34DEEF6033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03947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0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13" y="-99392"/>
            <a:ext cx="8512175" cy="6957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Francis Albert Lai-Search For Jenny(Theme from 'Love Story'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972616" y="5949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94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000">
        <p14:prism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5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25" y="0"/>
            <a:ext cx="53498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374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513"/>
            <a:ext cx="9144000" cy="6022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568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" y="0"/>
            <a:ext cx="56864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873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38" y="0"/>
            <a:ext cx="86693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530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663" y="0"/>
            <a:ext cx="56213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885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0"/>
            <a:ext cx="5974990" cy="7029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445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413" y="6254"/>
            <a:ext cx="55895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011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" y="0"/>
            <a:ext cx="47958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512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0"/>
            <a:ext cx="5292080" cy="70561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207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28"/>
            <a:ext cx="5508104" cy="6859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034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6320138"/>
            <a:ext cx="4283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 smtClean="0"/>
              <a:t>Self-Portrait 1804</a:t>
            </a:r>
            <a:endParaRPr lang="ko-KR" altLang="en-US" b="1" dirty="0"/>
          </a:p>
        </p:txBody>
      </p:sp>
      <p:pic>
        <p:nvPicPr>
          <p:cNvPr id="4" name="Picture 2" descr="http://upload.wikimedia.org/wikipedia/commons/thumb/9/94/Ingres%2C_Self-portrait.jpg/800px-Ingres%2C_Self-portra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0"/>
            <a:ext cx="5095029" cy="687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-9306" y="260648"/>
            <a:ext cx="429327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altLang="ko-KR" sz="3600" b="1" dirty="0"/>
              <a:t>Jean-Auguste-Dominique Ingres</a:t>
            </a:r>
            <a:r>
              <a:rPr lang="vi-VN" altLang="ko-KR" sz="3600" dirty="0"/>
              <a:t> </a:t>
            </a:r>
            <a:endParaRPr lang="en-US" altLang="ko-KR" sz="3600" dirty="0"/>
          </a:p>
          <a:p>
            <a:pPr algn="ctr"/>
            <a:r>
              <a:rPr lang="vi-VN" altLang="ko-KR" sz="2000" b="1" dirty="0" smtClean="0"/>
              <a:t>(</a:t>
            </a:r>
            <a:r>
              <a:rPr lang="vi-VN" altLang="ko-KR" sz="2000" b="1" dirty="0"/>
              <a:t>1780</a:t>
            </a:r>
            <a:r>
              <a:rPr lang="en-US" altLang="ko-KR" sz="2000" b="1" dirty="0"/>
              <a:t>-</a:t>
            </a:r>
            <a:r>
              <a:rPr lang="vi-VN" altLang="ko-KR" sz="2000" b="1" dirty="0"/>
              <a:t>1867) </a:t>
            </a:r>
            <a:r>
              <a:rPr lang="en-US" altLang="ko-KR" sz="2000" dirty="0"/>
              <a:t/>
            </a:r>
            <a:br>
              <a:rPr lang="en-US" altLang="ko-KR" sz="2000" dirty="0"/>
            </a:br>
            <a:endParaRPr lang="en-US" altLang="ko-KR" sz="2000" dirty="0"/>
          </a:p>
          <a:p>
            <a:pPr algn="ctr"/>
            <a:endParaRPr lang="en-US" altLang="ko-KR" b="1" dirty="0"/>
          </a:p>
          <a:p>
            <a:pPr algn="ctr"/>
            <a:r>
              <a:rPr lang="vi-VN" altLang="ko-KR" sz="2400" b="1" dirty="0"/>
              <a:t>French Neoclassical painter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2571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000">
        <p14:prism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-243408"/>
            <a:ext cx="8419771" cy="7101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81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710" y="0"/>
            <a:ext cx="5256584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83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0"/>
            <a:ext cx="6106883" cy="7101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081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529" y="0"/>
            <a:ext cx="5292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342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0"/>
            <a:ext cx="5950717" cy="7101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74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5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326" y="-17160"/>
            <a:ext cx="5366444" cy="6875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277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-243408"/>
            <a:ext cx="5041671" cy="7101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357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그림5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918" y="-99393"/>
            <a:ext cx="4941278" cy="70776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721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-243408"/>
            <a:ext cx="6134827" cy="7101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173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6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300" y="-6145"/>
            <a:ext cx="52292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545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578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050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-243408"/>
            <a:ext cx="7042230" cy="7101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813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-216833"/>
            <a:ext cx="5155096" cy="7101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57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5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583" y="620688"/>
            <a:ext cx="4818185" cy="5522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5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608112"/>
            <a:ext cx="4392488" cy="55225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807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6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43" y="404664"/>
            <a:ext cx="4767824" cy="6020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61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481" y="404664"/>
            <a:ext cx="4416052" cy="60256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401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6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18" y="260648"/>
            <a:ext cx="4411783" cy="6248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3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272" y="260648"/>
            <a:ext cx="4795103" cy="62488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023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401" y="462094"/>
            <a:ext cx="4355857" cy="6187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5" y="476671"/>
            <a:ext cx="4730235" cy="61587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45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338"/>
            <a:ext cx="9144000" cy="60277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4249636" y="6450840"/>
            <a:ext cx="665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END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54854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5000">
        <p14:prism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986" y="-257654"/>
            <a:ext cx="4998930" cy="7101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579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5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6064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58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-315416"/>
            <a:ext cx="4921760" cy="7173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117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4" y="-6145"/>
            <a:ext cx="5573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671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225" y="2203"/>
            <a:ext cx="54387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605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" y="0"/>
            <a:ext cx="4813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024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11</Words>
  <Application>Microsoft Office PowerPoint</Application>
  <PresentationFormat>화면 슬라이드 쇼(4:3)</PresentationFormat>
  <Paragraphs>7</Paragraphs>
  <Slides>36</Slides>
  <Notes>1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36</vt:i4>
      </vt:variant>
    </vt:vector>
  </HeadingPairs>
  <TitlesOfParts>
    <vt:vector size="37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Windows 사용자</cp:lastModifiedBy>
  <cp:revision>15</cp:revision>
  <dcterms:created xsi:type="dcterms:W3CDTF">2015-05-19T09:42:59Z</dcterms:created>
  <dcterms:modified xsi:type="dcterms:W3CDTF">2015-05-19T12:10:43Z</dcterms:modified>
</cp:coreProperties>
</file>