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62" r:id="rId6"/>
    <p:sldId id="286" r:id="rId7"/>
    <p:sldId id="263" r:id="rId8"/>
    <p:sldId id="266" r:id="rId9"/>
    <p:sldId id="272" r:id="rId10"/>
    <p:sldId id="268" r:id="rId11"/>
    <p:sldId id="270" r:id="rId12"/>
    <p:sldId id="271" r:id="rId13"/>
    <p:sldId id="278" r:id="rId14"/>
    <p:sldId id="267" r:id="rId15"/>
    <p:sldId id="273" r:id="rId16"/>
    <p:sldId id="274" r:id="rId17"/>
    <p:sldId id="275" r:id="rId18"/>
    <p:sldId id="276" r:id="rId19"/>
    <p:sldId id="279" r:id="rId20"/>
    <p:sldId id="277" r:id="rId21"/>
    <p:sldId id="287" r:id="rId22"/>
    <p:sldId id="281" r:id="rId23"/>
    <p:sldId id="282" r:id="rId24"/>
    <p:sldId id="283" r:id="rId25"/>
    <p:sldId id="285" r:id="rId26"/>
    <p:sldId id="284" r:id="rId27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274B-0CB9-48BD-B3D0-63DB24DFB173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154E0-514B-4A64-838B-FA5425E221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97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Sacrifice of Isaac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A75C6-EF64-4F18-834A-14D8365D9F1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75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154E0-514B-4A64-838B-FA5425E2212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50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154E0-514B-4A64-838B-FA5425E2212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45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2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9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3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4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1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47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7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7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8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2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6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250A-5F5B-4D90-A30A-F99127E35599}" type="datetimeFigureOut">
              <a:rPr lang="ko-KR" altLang="en-US" smtClean="0"/>
              <a:t>2014-12-28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4EFC5-4215-4859-823B-5BCF5F8F0E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83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16350"/>
            <a:ext cx="9252520" cy="586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54260" y="1121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/>
              <a:t>Alessandro </a:t>
            </a:r>
            <a:r>
              <a:rPr lang="en-US" altLang="ko-KR" sz="3200" b="1" dirty="0" err="1" smtClean="0"/>
              <a:t>Allori</a:t>
            </a:r>
            <a:r>
              <a:rPr lang="en-US" altLang="ko-KR" sz="3200" dirty="0" smtClean="0"/>
              <a:t> </a:t>
            </a:r>
            <a:r>
              <a:rPr lang="en-US" altLang="ko-KR" b="1" dirty="0" smtClean="0"/>
              <a:t>(1535-1607) 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en-US" altLang="ko-KR" sz="2400" b="1" dirty="0" smtClean="0"/>
              <a:t>Italian painter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0" y="6484835"/>
            <a:ext cx="2055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Venus and Cupid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5" name="Journey To Heaven (Dos Brains)-Top Emotional Music of All Tim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6237" y="5911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22753" cy="641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53" y="-26743"/>
            <a:ext cx="4721247" cy="64400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201905" y="648866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b="1" dirty="0" smtClean="0"/>
              <a:t>Madonna and Child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02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rtblart.files.wordpress.com/2010/12/holy-family-with-st-joh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810" y="-80108"/>
            <a:ext cx="5600454" cy="64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 descr="그림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0" y="0"/>
            <a:ext cx="4095364" cy="63230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990749" y="6484835"/>
            <a:ext cx="1977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b="1" dirty="0" smtClean="0"/>
              <a:t>Virgin and Child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855732" y="6453706"/>
            <a:ext cx="147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b="1" dirty="0" smtClean="0"/>
              <a:t>Holy Family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90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67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754865" y="6064447"/>
            <a:ext cx="4389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ko-KR" b="1" dirty="0" smtClean="0"/>
              <a:t>Madonna </a:t>
            </a:r>
            <a:r>
              <a:rPr lang="en-US" altLang="ko-KR" b="1" dirty="0" smtClean="0"/>
              <a:t>and Child, </a:t>
            </a:r>
          </a:p>
          <a:p>
            <a:pPr algn="ctr"/>
            <a:r>
              <a:rPr lang="en-US" altLang="ko-KR" b="1" dirty="0" smtClean="0"/>
              <a:t>the </a:t>
            </a:r>
            <a:r>
              <a:rPr lang="en-US" altLang="ko-KR" b="1" dirty="0"/>
              <a:t>boy John and eight female saints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384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0" y="0"/>
            <a:ext cx="4730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043608" y="6389152"/>
            <a:ext cx="261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ko-KR" b="1" dirty="0" smtClean="0"/>
              <a:t>Presentation </a:t>
            </a:r>
            <a:r>
              <a:rPr lang="it-IT" altLang="ko-KR" b="1" dirty="0"/>
              <a:t>of </a:t>
            </a:r>
            <a:r>
              <a:rPr lang="it-IT" altLang="ko-KR" b="1" dirty="0" smtClean="0"/>
              <a:t>Virgin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274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39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796136" y="6381328"/>
            <a:ext cx="270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b="1" dirty="0" smtClean="0"/>
              <a:t>Saint John the Baptist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25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411088" y="9815"/>
            <a:ext cx="4321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The Preaching of St John the Baptist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3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0"/>
            <a:ext cx="5892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8055" y="6165304"/>
            <a:ext cx="325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St Peter </a:t>
            </a:r>
          </a:p>
          <a:p>
            <a:pPr algn="ctr"/>
            <a:r>
              <a:rPr lang="en-US" altLang="ko-KR" b="1" dirty="0" smtClean="0"/>
              <a:t>Walking on the Water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34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5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660232" y="6381328"/>
            <a:ext cx="1126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St Peter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71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0"/>
            <a:ext cx="6364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20275" y="6165304"/>
            <a:ext cx="2799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effectLst/>
              </a:rPr>
              <a:t>Christ </a:t>
            </a:r>
          </a:p>
          <a:p>
            <a:pPr algn="ctr"/>
            <a:r>
              <a:rPr lang="en-US" altLang="ko-KR" b="1" dirty="0" smtClean="0">
                <a:effectLst/>
              </a:rPr>
              <a:t>with Mary and Martha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500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8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517044" y="5981"/>
            <a:ext cx="3626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b="1" dirty="0" smtClean="0">
                <a:solidFill>
                  <a:schemeClr val="bg1"/>
                </a:solidFill>
              </a:rPr>
              <a:t>The Temptation of St Benedict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0"/>
            <a:ext cx="45386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11560" y="6361856"/>
            <a:ext cx="3303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effectLst/>
              </a:rPr>
              <a:t>Christ's Descent into Limbo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20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tolo dell'immagine : Alessandro Allori - The Martyrdom of St. Agat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" y="13449"/>
            <a:ext cx="4557610" cy="68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148064" y="6421978"/>
            <a:ext cx="3524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The Martyrdom of St. Agatha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07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672"/>
            <a:ext cx="4624271" cy="587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52" y="468776"/>
            <a:ext cx="4696375" cy="58772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3089966" y="6488668"/>
            <a:ext cx="287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b="1" dirty="0" smtClean="0"/>
              <a:t>The Penitent Magdalena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70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4337"/>
            <a:ext cx="9144000" cy="2633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830451" y="3875958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Last Supper</a:t>
            </a:r>
            <a:endParaRPr lang="ko-KR" altLang="en-US" b="1" dirty="0"/>
          </a:p>
        </p:txBody>
      </p:sp>
      <p:pic>
        <p:nvPicPr>
          <p:cNvPr id="4" name="Picture 2" descr="http://www.bergamosera.com/cms/wp-content/uploads/2013/05/ultima-cena-allo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64" y="-875"/>
            <a:ext cx="5220072" cy="39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2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6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732240" y="6381328"/>
            <a:ext cx="73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Pietà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34110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5" y="0"/>
            <a:ext cx="5972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8056" y="6093296"/>
            <a:ext cx="3179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ko-KR" b="1" dirty="0" smtClean="0"/>
              <a:t>The Body of Christ </a:t>
            </a:r>
          </a:p>
          <a:p>
            <a:pPr algn="ctr"/>
            <a:r>
              <a:rPr lang="fr-FR" altLang="ko-KR" b="1" dirty="0" smtClean="0"/>
              <a:t>with Two Angels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17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7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897563" y="6128429"/>
            <a:ext cx="324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ko-KR" b="1" dirty="0" smtClean="0"/>
              <a:t>Lamentation </a:t>
            </a:r>
          </a:p>
          <a:p>
            <a:pPr algn="ctr"/>
            <a:r>
              <a:rPr lang="en-GB" altLang="ko-KR" b="1" dirty="0" smtClean="0"/>
              <a:t>over the Dead Christ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198417" y="40466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65463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000">
        <p14:prism dir="r"/>
      </p:transition>
    </mc:Choice>
    <mc:Fallback xmlns="">
      <p:transition spd="slow" advTm="2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-17774"/>
            <a:ext cx="6083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55576" y="6381328"/>
            <a:ext cx="156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Pearl Fishers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915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" y="0"/>
            <a:ext cx="3973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220072" y="6309320"/>
            <a:ext cx="2811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ko-KR" b="1" dirty="0"/>
              <a:t>Susanna and The Elders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869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82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324766" y="6598950"/>
            <a:ext cx="2638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Judith and </a:t>
            </a:r>
            <a:r>
              <a:rPr lang="en-US" altLang="ko-KR" b="1" dirty="0" err="1">
                <a:solidFill>
                  <a:schemeClr val="bg1"/>
                </a:solidFill>
              </a:rPr>
              <a:t>Holofernes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3.amazonaws.com/magnoliasoft.imageweb/bridgeman/supersize/scp54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971" y="-44220"/>
            <a:ext cx="9638515" cy="69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688766" y="6488668"/>
            <a:ext cx="202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Sacrifice of Isaac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5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59" y="0"/>
            <a:ext cx="4576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1547664" y="6381328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Annunciation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89969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0" y="0"/>
            <a:ext cx="7864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705903" y="6488668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Annunciation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4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49" y="-156051"/>
            <a:ext cx="9382669" cy="71854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79512" y="6488668"/>
            <a:ext cx="22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Birth of the Virgin 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 dir="r"/>
      </p:transition>
    </mc:Choice>
    <mc:Fallback xmlns="">
      <p:transition spd="slow" advTm="400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112</Words>
  <Application>Microsoft Office PowerPoint</Application>
  <PresentationFormat>화면 슬라이드 쇼(4:3)</PresentationFormat>
  <Paragraphs>37</Paragraphs>
  <Slides>26</Slides>
  <Notes>3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7</cp:revision>
  <dcterms:created xsi:type="dcterms:W3CDTF">2014-12-28T06:40:56Z</dcterms:created>
  <dcterms:modified xsi:type="dcterms:W3CDTF">2014-12-28T07:51:55Z</dcterms:modified>
</cp:coreProperties>
</file>