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7556500" cy="10693400"/>
  <p:notesSz cx="7556500" cy="10693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18" y="9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2648" y="541019"/>
            <a:ext cx="6473952" cy="3459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4.xml"/><Relationship Id="rId26" Type="http://schemas.openxmlformats.org/officeDocument/2006/relationships/slide" Target="slide33.xml"/><Relationship Id="rId3" Type="http://schemas.openxmlformats.org/officeDocument/2006/relationships/slide" Target="slide4.xml"/><Relationship Id="rId21" Type="http://schemas.openxmlformats.org/officeDocument/2006/relationships/slide" Target="slide27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23.xml"/><Relationship Id="rId25" Type="http://schemas.openxmlformats.org/officeDocument/2006/relationships/slide" Target="slide32.xml"/><Relationship Id="rId2" Type="http://schemas.openxmlformats.org/officeDocument/2006/relationships/slide" Target="slide3.xml"/><Relationship Id="rId16" Type="http://schemas.openxmlformats.org/officeDocument/2006/relationships/slide" Target="slide21.xml"/><Relationship Id="rId20" Type="http://schemas.openxmlformats.org/officeDocument/2006/relationships/slide" Target="slide26.xml"/><Relationship Id="rId29" Type="http://schemas.openxmlformats.org/officeDocument/2006/relationships/slide" Target="slide3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31.xml"/><Relationship Id="rId5" Type="http://schemas.openxmlformats.org/officeDocument/2006/relationships/slide" Target="slide6.xml"/><Relationship Id="rId15" Type="http://schemas.openxmlformats.org/officeDocument/2006/relationships/slide" Target="slide20.xml"/><Relationship Id="rId23" Type="http://schemas.openxmlformats.org/officeDocument/2006/relationships/slide" Target="slide30.xml"/><Relationship Id="rId28" Type="http://schemas.openxmlformats.org/officeDocument/2006/relationships/slide" Target="slide35.xml"/><Relationship Id="rId10" Type="http://schemas.openxmlformats.org/officeDocument/2006/relationships/slide" Target="slide12.xml"/><Relationship Id="rId19" Type="http://schemas.openxmlformats.org/officeDocument/2006/relationships/slide" Target="slide25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9.xml"/><Relationship Id="rId22" Type="http://schemas.openxmlformats.org/officeDocument/2006/relationships/slide" Target="slide29.xml"/><Relationship Id="rId27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2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999490"/>
            <a:ext cx="1563370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BatangChe"/>
                <a:cs typeface="BatangChe"/>
              </a:rPr>
              <a:t>SK-730i</a:t>
            </a:r>
            <a:endParaRPr sz="1600">
              <a:latin typeface="BatangChe"/>
              <a:cs typeface="BatangChe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1100" dirty="0">
                <a:latin typeface="BatangChe"/>
                <a:cs typeface="BatangChe"/>
              </a:rPr>
              <a:t>AUTOMATIC </a:t>
            </a:r>
            <a:r>
              <a:rPr sz="1100" spc="-5" dirty="0">
                <a:latin typeface="BatangChe"/>
                <a:cs typeface="BatangChe"/>
              </a:rPr>
              <a:t>SLIDING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DOOR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5350" y="3923410"/>
            <a:ext cx="3229610" cy="88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dirty="0">
                <a:latin typeface="Malgun Gothic"/>
                <a:cs typeface="Malgun Gothic"/>
              </a:rPr>
              <a:t>설 치 설 명 </a:t>
            </a:r>
            <a:r>
              <a:rPr sz="3600" b="1" spc="780" dirty="0">
                <a:latin typeface="Malgun Gothic"/>
                <a:cs typeface="Malgun Gothic"/>
              </a:rPr>
              <a:t> </a:t>
            </a:r>
            <a:r>
              <a:rPr sz="3600" b="1" dirty="0">
                <a:latin typeface="Malgun Gothic"/>
                <a:cs typeface="Malgun Gothic"/>
              </a:rPr>
              <a:t>서</a:t>
            </a:r>
            <a:endParaRPr sz="3600">
              <a:latin typeface="Malgun Gothic"/>
              <a:cs typeface="Malgun Gothic"/>
            </a:endParaRPr>
          </a:p>
          <a:p>
            <a:pPr marL="103505" algn="ctr">
              <a:lnSpc>
                <a:spcPts val="2155"/>
              </a:lnSpc>
              <a:spcBef>
                <a:spcPts val="480"/>
              </a:spcBef>
            </a:pPr>
            <a:r>
              <a:rPr sz="1800" b="1" spc="90" dirty="0">
                <a:latin typeface="Arial"/>
                <a:cs typeface="Arial"/>
              </a:rPr>
              <a:t>Installation</a:t>
            </a:r>
            <a:r>
              <a:rPr sz="1800" b="1" spc="300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Manual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그림 4" descr="로그홈피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5250" y="8928100"/>
            <a:ext cx="2831001" cy="581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9905" y="948435"/>
            <a:ext cx="383349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이 커지고 </a:t>
            </a:r>
            <a:r>
              <a:rPr sz="1100" spc="-5" dirty="0">
                <a:latin typeface="BatangChe"/>
                <a:cs typeface="BatangChe"/>
              </a:rPr>
              <a:t>도어의 </a:t>
            </a:r>
            <a:r>
              <a:rPr sz="1100" dirty="0">
                <a:latin typeface="BatangChe"/>
                <a:cs typeface="BatangChe"/>
              </a:rPr>
              <a:t>탈선 등 잦은 고장의 원인이 될 수</a:t>
            </a:r>
            <a:r>
              <a:rPr sz="1100" spc="-8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있다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84537" y="1983369"/>
            <a:ext cx="133350" cy="411480"/>
          </a:xfrm>
          <a:custGeom>
            <a:avLst/>
            <a:gdLst/>
            <a:ahLst/>
            <a:cxnLst/>
            <a:rect l="l" t="t" r="r" b="b"/>
            <a:pathLst>
              <a:path w="133350" h="411480">
                <a:moveTo>
                  <a:pt x="0" y="411027"/>
                </a:moveTo>
                <a:lnTo>
                  <a:pt x="133248" y="411027"/>
                </a:lnTo>
                <a:lnTo>
                  <a:pt x="133248" y="0"/>
                </a:lnTo>
                <a:lnTo>
                  <a:pt x="0" y="0"/>
                </a:lnTo>
                <a:lnTo>
                  <a:pt x="0" y="411027"/>
                </a:lnTo>
                <a:close/>
              </a:path>
            </a:pathLst>
          </a:custGeom>
          <a:solidFill>
            <a:srgbClr val="ABD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4537" y="1983369"/>
            <a:ext cx="133350" cy="411480"/>
          </a:xfrm>
          <a:custGeom>
            <a:avLst/>
            <a:gdLst/>
            <a:ahLst/>
            <a:cxnLst/>
            <a:rect l="l" t="t" r="r" b="b"/>
            <a:pathLst>
              <a:path w="133350" h="411480">
                <a:moveTo>
                  <a:pt x="0" y="411027"/>
                </a:moveTo>
                <a:lnTo>
                  <a:pt x="133248" y="411027"/>
                </a:lnTo>
                <a:lnTo>
                  <a:pt x="133248" y="0"/>
                </a:lnTo>
                <a:lnTo>
                  <a:pt x="0" y="0"/>
                </a:lnTo>
                <a:lnTo>
                  <a:pt x="0" y="411027"/>
                </a:lnTo>
                <a:close/>
              </a:path>
            </a:pathLst>
          </a:custGeom>
          <a:ln w="948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4458" y="1935586"/>
            <a:ext cx="142875" cy="459105"/>
          </a:xfrm>
          <a:custGeom>
            <a:avLst/>
            <a:gdLst/>
            <a:ahLst/>
            <a:cxnLst/>
            <a:rect l="l" t="t" r="r" b="b"/>
            <a:pathLst>
              <a:path w="142875" h="459105">
                <a:moveTo>
                  <a:pt x="0" y="458810"/>
                </a:moveTo>
                <a:lnTo>
                  <a:pt x="142732" y="458810"/>
                </a:lnTo>
                <a:lnTo>
                  <a:pt x="142732" y="0"/>
                </a:lnTo>
                <a:lnTo>
                  <a:pt x="0" y="0"/>
                </a:lnTo>
                <a:lnTo>
                  <a:pt x="0" y="458810"/>
                </a:lnTo>
                <a:close/>
              </a:path>
            </a:pathLst>
          </a:custGeom>
          <a:solidFill>
            <a:srgbClr val="ABD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4458" y="1935586"/>
            <a:ext cx="142875" cy="459105"/>
          </a:xfrm>
          <a:custGeom>
            <a:avLst/>
            <a:gdLst/>
            <a:ahLst/>
            <a:cxnLst/>
            <a:rect l="l" t="t" r="r" b="b"/>
            <a:pathLst>
              <a:path w="142875" h="459105">
                <a:moveTo>
                  <a:pt x="0" y="458810"/>
                </a:moveTo>
                <a:lnTo>
                  <a:pt x="142732" y="458810"/>
                </a:lnTo>
                <a:lnTo>
                  <a:pt x="142732" y="0"/>
                </a:lnTo>
                <a:lnTo>
                  <a:pt x="0" y="0"/>
                </a:lnTo>
                <a:lnTo>
                  <a:pt x="0" y="458810"/>
                </a:lnTo>
                <a:close/>
              </a:path>
            </a:pathLst>
          </a:custGeom>
          <a:ln w="948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4458" y="3379034"/>
            <a:ext cx="142875" cy="449580"/>
          </a:xfrm>
          <a:custGeom>
            <a:avLst/>
            <a:gdLst/>
            <a:ahLst/>
            <a:cxnLst/>
            <a:rect l="l" t="t" r="r" b="b"/>
            <a:pathLst>
              <a:path w="142875" h="449579">
                <a:moveTo>
                  <a:pt x="0" y="449303"/>
                </a:moveTo>
                <a:lnTo>
                  <a:pt x="142732" y="449303"/>
                </a:lnTo>
                <a:lnTo>
                  <a:pt x="142732" y="0"/>
                </a:lnTo>
                <a:lnTo>
                  <a:pt x="0" y="0"/>
                </a:lnTo>
                <a:lnTo>
                  <a:pt x="0" y="449303"/>
                </a:lnTo>
                <a:close/>
              </a:path>
            </a:pathLst>
          </a:custGeom>
          <a:solidFill>
            <a:srgbClr val="ABD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4458" y="3379034"/>
            <a:ext cx="142875" cy="449580"/>
          </a:xfrm>
          <a:custGeom>
            <a:avLst/>
            <a:gdLst/>
            <a:ahLst/>
            <a:cxnLst/>
            <a:rect l="l" t="t" r="r" b="b"/>
            <a:pathLst>
              <a:path w="142875" h="449579">
                <a:moveTo>
                  <a:pt x="0" y="449303"/>
                </a:moveTo>
                <a:lnTo>
                  <a:pt x="142732" y="449303"/>
                </a:lnTo>
                <a:lnTo>
                  <a:pt x="142732" y="0"/>
                </a:lnTo>
                <a:lnTo>
                  <a:pt x="0" y="0"/>
                </a:lnTo>
                <a:lnTo>
                  <a:pt x="0" y="449303"/>
                </a:lnTo>
                <a:close/>
              </a:path>
            </a:pathLst>
          </a:custGeom>
          <a:ln w="948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54506" y="239915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969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5300" y="239915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84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6846" y="239915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969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7362" y="238963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97361" y="2322545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576"/>
                </a:lnTo>
              </a:path>
            </a:pathLst>
          </a:custGeom>
          <a:ln w="948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97362" y="2294090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8938"/>
                </a:moveTo>
                <a:lnTo>
                  <a:pt x="0" y="0"/>
                </a:lnTo>
                <a:lnTo>
                  <a:pt x="9484" y="0"/>
                </a:lnTo>
              </a:path>
            </a:pathLst>
          </a:custGeom>
          <a:ln w="949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6331" y="229409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84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44785" y="229409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721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63991" y="22940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9484" y="0"/>
                </a:lnTo>
                <a:lnTo>
                  <a:pt x="9484" y="9516"/>
                </a:lnTo>
              </a:path>
            </a:pathLst>
          </a:custGeom>
          <a:ln w="950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3475" y="23130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3475" y="234186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73475" y="236089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3475" y="238963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54506" y="338379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969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35300" y="338379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84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06846" y="338379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969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97362" y="338379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84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97362" y="3393299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276"/>
                </a:lnTo>
              </a:path>
            </a:pathLst>
          </a:custGeom>
          <a:ln w="948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97362" y="34508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3"/>
                </a:moveTo>
                <a:lnTo>
                  <a:pt x="4742" y="4753"/>
                </a:lnTo>
              </a:path>
            </a:pathLst>
          </a:custGeom>
          <a:ln w="950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97362" y="346985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0" y="9507"/>
                </a:lnTo>
                <a:lnTo>
                  <a:pt x="9484" y="9507"/>
                </a:lnTo>
              </a:path>
            </a:pathLst>
          </a:custGeom>
          <a:ln w="950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6331" y="34793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84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44785" y="347935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721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63991" y="34793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84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73475" y="34508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3"/>
                </a:moveTo>
                <a:lnTo>
                  <a:pt x="4742" y="4753"/>
                </a:lnTo>
              </a:path>
            </a:pathLst>
          </a:custGeom>
          <a:ln w="950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73475" y="343157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3"/>
                </a:moveTo>
                <a:lnTo>
                  <a:pt x="4742" y="4753"/>
                </a:lnTo>
              </a:path>
            </a:pathLst>
          </a:custGeom>
          <a:ln w="950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73475" y="3402816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742" y="4867"/>
                </a:moveTo>
                <a:lnTo>
                  <a:pt x="4742" y="4867"/>
                </a:lnTo>
              </a:path>
            </a:pathLst>
          </a:custGeom>
          <a:ln w="973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73475" y="338379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3"/>
                </a:moveTo>
                <a:lnTo>
                  <a:pt x="4742" y="4753"/>
                </a:lnTo>
              </a:path>
            </a:pathLst>
          </a:custGeom>
          <a:ln w="950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63943" y="2394396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10" h="19050">
                <a:moveTo>
                  <a:pt x="28681" y="0"/>
                </a:moveTo>
                <a:lnTo>
                  <a:pt x="0" y="0"/>
                </a:lnTo>
                <a:lnTo>
                  <a:pt x="28681" y="19033"/>
                </a:lnTo>
                <a:lnTo>
                  <a:pt x="28681" y="0"/>
                </a:lnTo>
                <a:close/>
              </a:path>
            </a:pathLst>
          </a:custGeom>
          <a:solidFill>
            <a:srgbClr val="C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63943" y="2394396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10" h="19050">
                <a:moveTo>
                  <a:pt x="0" y="0"/>
                </a:moveTo>
                <a:lnTo>
                  <a:pt x="28681" y="0"/>
                </a:lnTo>
                <a:lnTo>
                  <a:pt x="28681" y="19033"/>
                </a:lnTo>
                <a:lnTo>
                  <a:pt x="0" y="0"/>
                </a:lnTo>
                <a:close/>
              </a:path>
            </a:pathLst>
          </a:custGeom>
          <a:ln w="951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63943" y="335027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28681" y="0"/>
                </a:moveTo>
                <a:lnTo>
                  <a:pt x="0" y="28759"/>
                </a:lnTo>
                <a:lnTo>
                  <a:pt x="28681" y="28759"/>
                </a:lnTo>
                <a:lnTo>
                  <a:pt x="28681" y="0"/>
                </a:lnTo>
                <a:close/>
              </a:path>
            </a:pathLst>
          </a:custGeom>
          <a:solidFill>
            <a:srgbClr val="C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63943" y="335027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0" y="28759"/>
                </a:moveTo>
                <a:lnTo>
                  <a:pt x="28681" y="28759"/>
                </a:lnTo>
                <a:lnTo>
                  <a:pt x="28681" y="0"/>
                </a:lnTo>
                <a:lnTo>
                  <a:pt x="0" y="28759"/>
                </a:lnTo>
                <a:close/>
              </a:path>
            </a:pathLst>
          </a:custGeom>
          <a:ln w="950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68728" y="2394396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969" y="0"/>
                </a:moveTo>
                <a:lnTo>
                  <a:pt x="0" y="0"/>
                </a:lnTo>
                <a:lnTo>
                  <a:pt x="0" y="19033"/>
                </a:lnTo>
                <a:lnTo>
                  <a:pt x="18969" y="0"/>
                </a:lnTo>
                <a:close/>
              </a:path>
            </a:pathLst>
          </a:custGeom>
          <a:solidFill>
            <a:srgbClr val="C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68728" y="2394396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969" y="0"/>
                </a:moveTo>
                <a:lnTo>
                  <a:pt x="0" y="0"/>
                </a:lnTo>
                <a:lnTo>
                  <a:pt x="0" y="19033"/>
                </a:lnTo>
                <a:lnTo>
                  <a:pt x="18969" y="0"/>
                </a:lnTo>
                <a:close/>
              </a:path>
            </a:pathLst>
          </a:custGeom>
          <a:ln w="950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68728" y="3350274"/>
            <a:ext cx="19050" cy="29209"/>
          </a:xfrm>
          <a:custGeom>
            <a:avLst/>
            <a:gdLst/>
            <a:ahLst/>
            <a:cxnLst/>
            <a:rect l="l" t="t" r="r" b="b"/>
            <a:pathLst>
              <a:path w="19050" h="29210">
                <a:moveTo>
                  <a:pt x="0" y="0"/>
                </a:moveTo>
                <a:lnTo>
                  <a:pt x="0" y="28759"/>
                </a:lnTo>
                <a:lnTo>
                  <a:pt x="18969" y="28759"/>
                </a:lnTo>
                <a:lnTo>
                  <a:pt x="0" y="0"/>
                </a:lnTo>
                <a:close/>
              </a:path>
            </a:pathLst>
          </a:custGeom>
          <a:solidFill>
            <a:srgbClr val="C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8728" y="3350274"/>
            <a:ext cx="19050" cy="29209"/>
          </a:xfrm>
          <a:custGeom>
            <a:avLst/>
            <a:gdLst/>
            <a:ahLst/>
            <a:cxnLst/>
            <a:rect l="l" t="t" r="r" b="b"/>
            <a:pathLst>
              <a:path w="19050" h="29210">
                <a:moveTo>
                  <a:pt x="18969" y="28759"/>
                </a:moveTo>
                <a:lnTo>
                  <a:pt x="0" y="28759"/>
                </a:lnTo>
                <a:lnTo>
                  <a:pt x="0" y="0"/>
                </a:lnTo>
                <a:lnTo>
                  <a:pt x="18969" y="28759"/>
                </a:lnTo>
                <a:close/>
              </a:path>
            </a:pathLst>
          </a:custGeom>
          <a:ln w="949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63943" y="1945102"/>
            <a:ext cx="133350" cy="19050"/>
          </a:xfrm>
          <a:custGeom>
            <a:avLst/>
            <a:gdLst/>
            <a:ahLst/>
            <a:cxnLst/>
            <a:rect l="l" t="t" r="r" b="b"/>
            <a:pathLst>
              <a:path w="133350" h="19050">
                <a:moveTo>
                  <a:pt x="0" y="19052"/>
                </a:moveTo>
                <a:lnTo>
                  <a:pt x="133238" y="19052"/>
                </a:lnTo>
                <a:lnTo>
                  <a:pt x="133238" y="0"/>
                </a:lnTo>
                <a:lnTo>
                  <a:pt x="0" y="0"/>
                </a:lnTo>
                <a:lnTo>
                  <a:pt x="0" y="19052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92624" y="2394396"/>
            <a:ext cx="76200" cy="436245"/>
          </a:xfrm>
          <a:custGeom>
            <a:avLst/>
            <a:gdLst/>
            <a:ahLst/>
            <a:cxnLst/>
            <a:rect l="l" t="t" r="r" b="b"/>
            <a:pathLst>
              <a:path w="76200" h="436244">
                <a:moveTo>
                  <a:pt x="76103" y="0"/>
                </a:moveTo>
                <a:lnTo>
                  <a:pt x="0" y="0"/>
                </a:lnTo>
                <a:lnTo>
                  <a:pt x="0" y="411027"/>
                </a:lnTo>
                <a:lnTo>
                  <a:pt x="8595" y="407160"/>
                </a:lnTo>
                <a:lnTo>
                  <a:pt x="18969" y="408647"/>
                </a:lnTo>
                <a:lnTo>
                  <a:pt x="29342" y="413703"/>
                </a:lnTo>
                <a:lnTo>
                  <a:pt x="37938" y="420543"/>
                </a:lnTo>
                <a:lnTo>
                  <a:pt x="45235" y="431508"/>
                </a:lnTo>
                <a:lnTo>
                  <a:pt x="53464" y="436174"/>
                </a:lnTo>
                <a:lnTo>
                  <a:pt x="63471" y="435452"/>
                </a:lnTo>
                <a:lnTo>
                  <a:pt x="76103" y="430250"/>
                </a:lnTo>
                <a:lnTo>
                  <a:pt x="76103" y="0"/>
                </a:lnTo>
                <a:close/>
              </a:path>
            </a:pathLst>
          </a:custGeom>
          <a:ln w="948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92624" y="2875990"/>
            <a:ext cx="76200" cy="503555"/>
          </a:xfrm>
          <a:custGeom>
            <a:avLst/>
            <a:gdLst/>
            <a:ahLst/>
            <a:cxnLst/>
            <a:rect l="l" t="t" r="r" b="b"/>
            <a:pathLst>
              <a:path w="76200" h="503554">
                <a:moveTo>
                  <a:pt x="0" y="5947"/>
                </a:moveTo>
                <a:lnTo>
                  <a:pt x="0" y="503044"/>
                </a:lnTo>
                <a:lnTo>
                  <a:pt x="76103" y="503044"/>
                </a:lnTo>
                <a:lnTo>
                  <a:pt x="76103" y="24981"/>
                </a:lnTo>
                <a:lnTo>
                  <a:pt x="63471" y="30292"/>
                </a:lnTo>
                <a:lnTo>
                  <a:pt x="53464" y="31072"/>
                </a:lnTo>
                <a:lnTo>
                  <a:pt x="45235" y="26426"/>
                </a:lnTo>
                <a:lnTo>
                  <a:pt x="37938" y="15464"/>
                </a:lnTo>
                <a:lnTo>
                  <a:pt x="25341" y="4609"/>
                </a:lnTo>
                <a:lnTo>
                  <a:pt x="15412" y="0"/>
                </a:lnTo>
                <a:lnTo>
                  <a:pt x="7261" y="743"/>
                </a:lnTo>
                <a:lnTo>
                  <a:pt x="0" y="5947"/>
                </a:lnTo>
                <a:close/>
              </a:path>
            </a:pathLst>
          </a:custGeom>
          <a:ln w="948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38732" y="338379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950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19687" y="338379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569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91262" y="338379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950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81597" y="338379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664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81597" y="3393299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276"/>
                </a:lnTo>
              </a:path>
            </a:pathLst>
          </a:custGeom>
          <a:ln w="948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81597" y="34508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3"/>
                </a:moveTo>
                <a:lnTo>
                  <a:pt x="4742" y="4753"/>
                </a:lnTo>
              </a:path>
            </a:pathLst>
          </a:custGeom>
          <a:ln w="950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81597" y="3469852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60" h="9525">
                <a:moveTo>
                  <a:pt x="0" y="0"/>
                </a:moveTo>
                <a:lnTo>
                  <a:pt x="0" y="9507"/>
                </a:lnTo>
                <a:lnTo>
                  <a:pt x="9664" y="9507"/>
                </a:lnTo>
              </a:path>
            </a:pathLst>
          </a:custGeom>
          <a:ln w="950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00737" y="347935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5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29257" y="34793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75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48207" y="34793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75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57682" y="34508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3"/>
                </a:moveTo>
                <a:lnTo>
                  <a:pt x="4742" y="4753"/>
                </a:lnTo>
              </a:path>
            </a:pathLst>
          </a:custGeom>
          <a:ln w="950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57682" y="343157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3"/>
                </a:moveTo>
                <a:lnTo>
                  <a:pt x="4742" y="4753"/>
                </a:lnTo>
              </a:path>
            </a:pathLst>
          </a:custGeom>
          <a:ln w="950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57682" y="3402816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742" y="4867"/>
                </a:moveTo>
                <a:lnTo>
                  <a:pt x="4742" y="4867"/>
                </a:lnTo>
              </a:path>
            </a:pathLst>
          </a:custGeom>
          <a:ln w="973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57682" y="338379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3"/>
                </a:moveTo>
                <a:lnTo>
                  <a:pt x="4742" y="4753"/>
                </a:lnTo>
              </a:path>
            </a:pathLst>
          </a:custGeom>
          <a:ln w="950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48340" y="3379034"/>
            <a:ext cx="161925" cy="459105"/>
          </a:xfrm>
          <a:custGeom>
            <a:avLst/>
            <a:gdLst/>
            <a:ahLst/>
            <a:cxnLst/>
            <a:rect l="l" t="t" r="r" b="b"/>
            <a:pathLst>
              <a:path w="161925" h="459104">
                <a:moveTo>
                  <a:pt x="133314" y="0"/>
                </a:moveTo>
                <a:lnTo>
                  <a:pt x="0" y="9516"/>
                </a:lnTo>
                <a:lnTo>
                  <a:pt x="18950" y="458820"/>
                </a:lnTo>
                <a:lnTo>
                  <a:pt x="161739" y="449303"/>
                </a:lnTo>
                <a:lnTo>
                  <a:pt x="133314" y="0"/>
                </a:lnTo>
                <a:close/>
              </a:path>
            </a:pathLst>
          </a:custGeom>
          <a:solidFill>
            <a:srgbClr val="ABD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48340" y="3379034"/>
            <a:ext cx="161925" cy="459105"/>
          </a:xfrm>
          <a:custGeom>
            <a:avLst/>
            <a:gdLst/>
            <a:ahLst/>
            <a:cxnLst/>
            <a:rect l="l" t="t" r="r" b="b"/>
            <a:pathLst>
              <a:path w="161925" h="459104">
                <a:moveTo>
                  <a:pt x="161739" y="449303"/>
                </a:moveTo>
                <a:lnTo>
                  <a:pt x="18950" y="458820"/>
                </a:lnTo>
                <a:lnTo>
                  <a:pt x="0" y="9516"/>
                </a:lnTo>
                <a:lnTo>
                  <a:pt x="133314" y="0"/>
                </a:lnTo>
                <a:lnTo>
                  <a:pt x="161739" y="449303"/>
                </a:lnTo>
                <a:close/>
              </a:path>
            </a:pathLst>
          </a:custGeom>
          <a:ln w="948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48340" y="336002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520" y="0"/>
                </a:moveTo>
                <a:lnTo>
                  <a:pt x="0" y="28531"/>
                </a:lnTo>
                <a:lnTo>
                  <a:pt x="28520" y="19014"/>
                </a:lnTo>
                <a:lnTo>
                  <a:pt x="28520" y="0"/>
                </a:lnTo>
                <a:close/>
              </a:path>
            </a:pathLst>
          </a:custGeom>
          <a:solidFill>
            <a:srgbClr val="ABD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48340" y="336002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28531"/>
                </a:moveTo>
                <a:lnTo>
                  <a:pt x="28520" y="19014"/>
                </a:lnTo>
                <a:lnTo>
                  <a:pt x="28520" y="0"/>
                </a:lnTo>
                <a:lnTo>
                  <a:pt x="0" y="28531"/>
                </a:lnTo>
                <a:close/>
              </a:path>
            </a:pathLst>
          </a:custGeom>
          <a:ln w="950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52944" y="3350274"/>
            <a:ext cx="19685" cy="29209"/>
          </a:xfrm>
          <a:custGeom>
            <a:avLst/>
            <a:gdLst/>
            <a:ahLst/>
            <a:cxnLst/>
            <a:rect l="l" t="t" r="r" b="b"/>
            <a:pathLst>
              <a:path w="19685" h="29210">
                <a:moveTo>
                  <a:pt x="0" y="0"/>
                </a:moveTo>
                <a:lnTo>
                  <a:pt x="0" y="28759"/>
                </a:lnTo>
                <a:lnTo>
                  <a:pt x="19139" y="28759"/>
                </a:lnTo>
                <a:lnTo>
                  <a:pt x="0" y="0"/>
                </a:lnTo>
                <a:close/>
              </a:path>
            </a:pathLst>
          </a:custGeom>
          <a:solidFill>
            <a:srgbClr val="ABD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52944" y="3350274"/>
            <a:ext cx="19685" cy="29209"/>
          </a:xfrm>
          <a:custGeom>
            <a:avLst/>
            <a:gdLst/>
            <a:ahLst/>
            <a:cxnLst/>
            <a:rect l="l" t="t" r="r" b="b"/>
            <a:pathLst>
              <a:path w="19685" h="29210">
                <a:moveTo>
                  <a:pt x="19139" y="28759"/>
                </a:moveTo>
                <a:lnTo>
                  <a:pt x="0" y="28759"/>
                </a:lnTo>
                <a:lnTo>
                  <a:pt x="0" y="0"/>
                </a:lnTo>
                <a:lnTo>
                  <a:pt x="19139" y="28759"/>
                </a:lnTo>
                <a:close/>
              </a:path>
            </a:pathLst>
          </a:custGeom>
          <a:ln w="949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19914" y="1935595"/>
            <a:ext cx="161925" cy="459105"/>
          </a:xfrm>
          <a:custGeom>
            <a:avLst/>
            <a:gdLst/>
            <a:ahLst/>
            <a:cxnLst/>
            <a:rect l="l" t="t" r="r" b="b"/>
            <a:pathLst>
              <a:path w="161925" h="459105">
                <a:moveTo>
                  <a:pt x="142694" y="0"/>
                </a:moveTo>
                <a:lnTo>
                  <a:pt x="0" y="9516"/>
                </a:lnTo>
                <a:lnTo>
                  <a:pt x="28425" y="458800"/>
                </a:lnTo>
                <a:lnTo>
                  <a:pt x="161739" y="449284"/>
                </a:lnTo>
                <a:lnTo>
                  <a:pt x="142694" y="0"/>
                </a:lnTo>
                <a:close/>
              </a:path>
            </a:pathLst>
          </a:custGeom>
          <a:solidFill>
            <a:srgbClr val="ABD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19914" y="1935595"/>
            <a:ext cx="161925" cy="459105"/>
          </a:xfrm>
          <a:custGeom>
            <a:avLst/>
            <a:gdLst/>
            <a:ahLst/>
            <a:cxnLst/>
            <a:rect l="l" t="t" r="r" b="b"/>
            <a:pathLst>
              <a:path w="161925" h="459105">
                <a:moveTo>
                  <a:pt x="142694" y="0"/>
                </a:moveTo>
                <a:lnTo>
                  <a:pt x="0" y="9516"/>
                </a:lnTo>
                <a:lnTo>
                  <a:pt x="28425" y="458800"/>
                </a:lnTo>
                <a:lnTo>
                  <a:pt x="161739" y="449284"/>
                </a:lnTo>
                <a:lnTo>
                  <a:pt x="142694" y="0"/>
                </a:lnTo>
                <a:close/>
              </a:path>
            </a:pathLst>
          </a:custGeom>
          <a:ln w="948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48340" y="2394396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28520" y="0"/>
                </a:moveTo>
                <a:lnTo>
                  <a:pt x="0" y="0"/>
                </a:lnTo>
                <a:lnTo>
                  <a:pt x="28520" y="19033"/>
                </a:lnTo>
                <a:lnTo>
                  <a:pt x="28520" y="0"/>
                </a:lnTo>
                <a:close/>
              </a:path>
            </a:pathLst>
          </a:custGeom>
          <a:solidFill>
            <a:srgbClr val="C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48340" y="2394396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0" y="0"/>
                </a:moveTo>
                <a:lnTo>
                  <a:pt x="28520" y="0"/>
                </a:lnTo>
                <a:lnTo>
                  <a:pt x="28520" y="19033"/>
                </a:lnTo>
                <a:lnTo>
                  <a:pt x="0" y="0"/>
                </a:lnTo>
                <a:close/>
              </a:path>
            </a:pathLst>
          </a:custGeom>
          <a:ln w="951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52944" y="2384880"/>
            <a:ext cx="29209" cy="28575"/>
          </a:xfrm>
          <a:custGeom>
            <a:avLst/>
            <a:gdLst/>
            <a:ahLst/>
            <a:cxnLst/>
            <a:rect l="l" t="t" r="r" b="b"/>
            <a:pathLst>
              <a:path w="29210" h="28575">
                <a:moveTo>
                  <a:pt x="28709" y="0"/>
                </a:moveTo>
                <a:lnTo>
                  <a:pt x="0" y="0"/>
                </a:lnTo>
                <a:lnTo>
                  <a:pt x="0" y="28550"/>
                </a:lnTo>
                <a:lnTo>
                  <a:pt x="28709" y="0"/>
                </a:lnTo>
                <a:close/>
              </a:path>
            </a:pathLst>
          </a:custGeom>
          <a:solidFill>
            <a:srgbClr val="C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52944" y="2384880"/>
            <a:ext cx="29209" cy="28575"/>
          </a:xfrm>
          <a:custGeom>
            <a:avLst/>
            <a:gdLst/>
            <a:ahLst/>
            <a:cxnLst/>
            <a:rect l="l" t="t" r="r" b="b"/>
            <a:pathLst>
              <a:path w="29210" h="28575">
                <a:moveTo>
                  <a:pt x="28709" y="0"/>
                </a:moveTo>
                <a:lnTo>
                  <a:pt x="0" y="0"/>
                </a:lnTo>
                <a:lnTo>
                  <a:pt x="0" y="28550"/>
                </a:lnTo>
                <a:lnTo>
                  <a:pt x="28709" y="0"/>
                </a:lnTo>
                <a:close/>
              </a:path>
            </a:pathLst>
          </a:custGeom>
          <a:ln w="950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19914" y="1945112"/>
            <a:ext cx="142875" cy="9525"/>
          </a:xfrm>
          <a:custGeom>
            <a:avLst/>
            <a:gdLst/>
            <a:ahLst/>
            <a:cxnLst/>
            <a:rect l="l" t="t" r="r" b="b"/>
            <a:pathLst>
              <a:path w="142875" h="9525">
                <a:moveTo>
                  <a:pt x="0" y="9516"/>
                </a:moveTo>
                <a:lnTo>
                  <a:pt x="142694" y="0"/>
                </a:lnTo>
              </a:path>
            </a:pathLst>
          </a:custGeom>
          <a:ln w="1905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76860" y="2384880"/>
            <a:ext cx="76200" cy="445770"/>
          </a:xfrm>
          <a:custGeom>
            <a:avLst/>
            <a:gdLst/>
            <a:ahLst/>
            <a:cxnLst/>
            <a:rect l="l" t="t" r="r" b="b"/>
            <a:pathLst>
              <a:path w="76200" h="445769">
                <a:moveTo>
                  <a:pt x="76084" y="0"/>
                </a:moveTo>
                <a:lnTo>
                  <a:pt x="0" y="0"/>
                </a:lnTo>
                <a:lnTo>
                  <a:pt x="0" y="420543"/>
                </a:lnTo>
                <a:lnTo>
                  <a:pt x="8696" y="416677"/>
                </a:lnTo>
                <a:lnTo>
                  <a:pt x="19116" y="418164"/>
                </a:lnTo>
                <a:lnTo>
                  <a:pt x="29500" y="423220"/>
                </a:lnTo>
                <a:lnTo>
                  <a:pt x="38089" y="430060"/>
                </a:lnTo>
                <a:lnTo>
                  <a:pt x="45399" y="441025"/>
                </a:lnTo>
                <a:lnTo>
                  <a:pt x="53569" y="445691"/>
                </a:lnTo>
                <a:lnTo>
                  <a:pt x="63499" y="444969"/>
                </a:lnTo>
                <a:lnTo>
                  <a:pt x="76084" y="439767"/>
                </a:lnTo>
                <a:lnTo>
                  <a:pt x="76084" y="0"/>
                </a:lnTo>
                <a:close/>
              </a:path>
            </a:pathLst>
          </a:custGeom>
          <a:ln w="948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76860" y="2875990"/>
            <a:ext cx="76200" cy="503555"/>
          </a:xfrm>
          <a:custGeom>
            <a:avLst/>
            <a:gdLst/>
            <a:ahLst/>
            <a:cxnLst/>
            <a:rect l="l" t="t" r="r" b="b"/>
            <a:pathLst>
              <a:path w="76200" h="503554">
                <a:moveTo>
                  <a:pt x="0" y="5947"/>
                </a:moveTo>
                <a:lnTo>
                  <a:pt x="0" y="503044"/>
                </a:lnTo>
                <a:lnTo>
                  <a:pt x="76084" y="503044"/>
                </a:lnTo>
                <a:lnTo>
                  <a:pt x="76084" y="24981"/>
                </a:lnTo>
                <a:lnTo>
                  <a:pt x="63499" y="30292"/>
                </a:lnTo>
                <a:lnTo>
                  <a:pt x="53569" y="31072"/>
                </a:lnTo>
                <a:lnTo>
                  <a:pt x="45399" y="26426"/>
                </a:lnTo>
                <a:lnTo>
                  <a:pt x="38089" y="15464"/>
                </a:lnTo>
                <a:lnTo>
                  <a:pt x="29500" y="4609"/>
                </a:lnTo>
                <a:lnTo>
                  <a:pt x="19116" y="0"/>
                </a:lnTo>
                <a:lnTo>
                  <a:pt x="8696" y="743"/>
                </a:lnTo>
                <a:lnTo>
                  <a:pt x="0" y="5947"/>
                </a:lnTo>
                <a:close/>
              </a:path>
            </a:pathLst>
          </a:custGeom>
          <a:ln w="948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48207" y="238963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75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19687" y="238963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569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91262" y="238963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950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81597" y="238963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664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81597" y="236089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81597" y="234186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81597" y="23130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81597" y="229409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00737" y="229409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75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19687" y="229409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69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48207" y="2294090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0"/>
                </a:moveTo>
                <a:lnTo>
                  <a:pt x="9475" y="0"/>
                </a:lnTo>
                <a:lnTo>
                  <a:pt x="9475" y="18938"/>
                </a:lnTo>
              </a:path>
            </a:pathLst>
          </a:custGeom>
          <a:ln w="949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57682" y="2322545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576"/>
                </a:lnTo>
              </a:path>
            </a:pathLst>
          </a:custGeom>
          <a:ln w="948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33048" y="3379034"/>
            <a:ext cx="133350" cy="449580"/>
          </a:xfrm>
          <a:custGeom>
            <a:avLst/>
            <a:gdLst/>
            <a:ahLst/>
            <a:cxnLst/>
            <a:rect l="l" t="t" r="r" b="b"/>
            <a:pathLst>
              <a:path w="133350" h="449579">
                <a:moveTo>
                  <a:pt x="0" y="449303"/>
                </a:moveTo>
                <a:lnTo>
                  <a:pt x="133248" y="449303"/>
                </a:lnTo>
                <a:lnTo>
                  <a:pt x="133248" y="0"/>
                </a:lnTo>
                <a:lnTo>
                  <a:pt x="0" y="0"/>
                </a:lnTo>
                <a:lnTo>
                  <a:pt x="0" y="449303"/>
                </a:lnTo>
                <a:close/>
              </a:path>
            </a:pathLst>
          </a:custGeom>
          <a:solidFill>
            <a:srgbClr val="ABD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33048" y="3379034"/>
            <a:ext cx="133350" cy="449580"/>
          </a:xfrm>
          <a:custGeom>
            <a:avLst/>
            <a:gdLst/>
            <a:ahLst/>
            <a:cxnLst/>
            <a:rect l="l" t="t" r="r" b="b"/>
            <a:pathLst>
              <a:path w="133350" h="449579">
                <a:moveTo>
                  <a:pt x="0" y="449303"/>
                </a:moveTo>
                <a:lnTo>
                  <a:pt x="133248" y="449303"/>
                </a:lnTo>
                <a:lnTo>
                  <a:pt x="133248" y="0"/>
                </a:lnTo>
                <a:lnTo>
                  <a:pt x="0" y="0"/>
                </a:lnTo>
                <a:lnTo>
                  <a:pt x="0" y="449303"/>
                </a:lnTo>
                <a:close/>
              </a:path>
            </a:pathLst>
          </a:custGeom>
          <a:ln w="948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733048" y="1935586"/>
            <a:ext cx="133350" cy="459105"/>
          </a:xfrm>
          <a:custGeom>
            <a:avLst/>
            <a:gdLst/>
            <a:ahLst/>
            <a:cxnLst/>
            <a:rect l="l" t="t" r="r" b="b"/>
            <a:pathLst>
              <a:path w="133350" h="459105">
                <a:moveTo>
                  <a:pt x="0" y="458810"/>
                </a:moveTo>
                <a:lnTo>
                  <a:pt x="133248" y="458810"/>
                </a:lnTo>
                <a:lnTo>
                  <a:pt x="133248" y="0"/>
                </a:lnTo>
                <a:lnTo>
                  <a:pt x="0" y="0"/>
                </a:lnTo>
                <a:lnTo>
                  <a:pt x="0" y="458810"/>
                </a:lnTo>
                <a:close/>
              </a:path>
            </a:pathLst>
          </a:custGeom>
          <a:solidFill>
            <a:srgbClr val="ABD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33048" y="1935586"/>
            <a:ext cx="133350" cy="459105"/>
          </a:xfrm>
          <a:custGeom>
            <a:avLst/>
            <a:gdLst/>
            <a:ahLst/>
            <a:cxnLst/>
            <a:rect l="l" t="t" r="r" b="b"/>
            <a:pathLst>
              <a:path w="133350" h="459105">
                <a:moveTo>
                  <a:pt x="0" y="458810"/>
                </a:moveTo>
                <a:lnTo>
                  <a:pt x="133248" y="458810"/>
                </a:lnTo>
                <a:lnTo>
                  <a:pt x="133248" y="0"/>
                </a:lnTo>
                <a:lnTo>
                  <a:pt x="0" y="0"/>
                </a:lnTo>
                <a:lnTo>
                  <a:pt x="0" y="458810"/>
                </a:lnTo>
                <a:close/>
              </a:path>
            </a:pathLst>
          </a:custGeom>
          <a:ln w="948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32916" y="338379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75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804396" y="338379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9044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85445" y="338379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75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66211" y="338379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759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66211" y="3393299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276"/>
                </a:lnTo>
              </a:path>
            </a:pathLst>
          </a:custGeom>
          <a:ln w="948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66211" y="34508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3"/>
                </a:moveTo>
                <a:lnTo>
                  <a:pt x="4742" y="4753"/>
                </a:lnTo>
              </a:path>
            </a:pathLst>
          </a:custGeom>
          <a:ln w="950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66211" y="3469852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60" h="9525">
                <a:moveTo>
                  <a:pt x="0" y="0"/>
                </a:moveTo>
                <a:lnTo>
                  <a:pt x="0" y="9507"/>
                </a:lnTo>
                <a:lnTo>
                  <a:pt x="9759" y="9507"/>
                </a:lnTo>
              </a:path>
            </a:pathLst>
          </a:custGeom>
          <a:ln w="950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94920" y="34793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75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13871" y="347935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69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42391" y="347935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664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42391" y="34508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3"/>
                </a:moveTo>
                <a:lnTo>
                  <a:pt x="4742" y="4753"/>
                </a:lnTo>
              </a:path>
            </a:pathLst>
          </a:custGeom>
          <a:ln w="950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42391" y="343157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3"/>
                </a:moveTo>
                <a:lnTo>
                  <a:pt x="4742" y="4753"/>
                </a:lnTo>
              </a:path>
            </a:pathLst>
          </a:custGeom>
          <a:ln w="950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42391" y="3402816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742" y="4867"/>
                </a:moveTo>
                <a:lnTo>
                  <a:pt x="4742" y="4867"/>
                </a:lnTo>
              </a:path>
            </a:pathLst>
          </a:custGeom>
          <a:ln w="973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42391" y="338379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3"/>
                </a:moveTo>
                <a:lnTo>
                  <a:pt x="4742" y="4753"/>
                </a:lnTo>
              </a:path>
            </a:pathLst>
          </a:custGeom>
          <a:ln w="950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32916" y="239915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75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04396" y="239915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9044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85445" y="239915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75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766211" y="2322545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609"/>
                </a:lnTo>
              </a:path>
            </a:pathLst>
          </a:custGeom>
          <a:ln w="948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66211" y="2294090"/>
            <a:ext cx="10160" cy="19050"/>
          </a:xfrm>
          <a:custGeom>
            <a:avLst/>
            <a:gdLst/>
            <a:ahLst/>
            <a:cxnLst/>
            <a:rect l="l" t="t" r="r" b="b"/>
            <a:pathLst>
              <a:path w="10160" h="19050">
                <a:moveTo>
                  <a:pt x="0" y="18938"/>
                </a:moveTo>
                <a:lnTo>
                  <a:pt x="0" y="0"/>
                </a:lnTo>
                <a:lnTo>
                  <a:pt x="9759" y="0"/>
                </a:lnTo>
              </a:path>
            </a:pathLst>
          </a:custGeom>
          <a:ln w="949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94920" y="229409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75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13871" y="229409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69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42391" y="229409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842391" y="23130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42391" y="234186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42391" y="236089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42391" y="238963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742523" y="3350274"/>
            <a:ext cx="19050" cy="29209"/>
          </a:xfrm>
          <a:custGeom>
            <a:avLst/>
            <a:gdLst/>
            <a:ahLst/>
            <a:cxnLst/>
            <a:rect l="l" t="t" r="r" b="b"/>
            <a:pathLst>
              <a:path w="19050" h="29210">
                <a:moveTo>
                  <a:pt x="18950" y="0"/>
                </a:moveTo>
                <a:lnTo>
                  <a:pt x="0" y="28759"/>
                </a:lnTo>
                <a:lnTo>
                  <a:pt x="18950" y="28759"/>
                </a:lnTo>
                <a:lnTo>
                  <a:pt x="18950" y="0"/>
                </a:lnTo>
                <a:close/>
              </a:path>
            </a:pathLst>
          </a:custGeom>
          <a:solidFill>
            <a:srgbClr val="C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742523" y="3350274"/>
            <a:ext cx="19050" cy="29209"/>
          </a:xfrm>
          <a:custGeom>
            <a:avLst/>
            <a:gdLst/>
            <a:ahLst/>
            <a:cxnLst/>
            <a:rect l="l" t="t" r="r" b="b"/>
            <a:pathLst>
              <a:path w="19050" h="29210">
                <a:moveTo>
                  <a:pt x="0" y="28759"/>
                </a:moveTo>
                <a:lnTo>
                  <a:pt x="18950" y="28759"/>
                </a:lnTo>
                <a:lnTo>
                  <a:pt x="18950" y="0"/>
                </a:lnTo>
                <a:lnTo>
                  <a:pt x="0" y="28759"/>
                </a:lnTo>
                <a:close/>
              </a:path>
            </a:pathLst>
          </a:custGeom>
          <a:ln w="949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742523" y="2394396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950" y="0"/>
                </a:moveTo>
                <a:lnTo>
                  <a:pt x="0" y="0"/>
                </a:lnTo>
                <a:lnTo>
                  <a:pt x="18950" y="19033"/>
                </a:lnTo>
                <a:lnTo>
                  <a:pt x="18950" y="0"/>
                </a:lnTo>
                <a:close/>
              </a:path>
            </a:pathLst>
          </a:custGeom>
          <a:solidFill>
            <a:srgbClr val="C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742523" y="2394396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0"/>
                </a:moveTo>
                <a:lnTo>
                  <a:pt x="18950" y="0"/>
                </a:lnTo>
                <a:lnTo>
                  <a:pt x="18950" y="19033"/>
                </a:lnTo>
                <a:lnTo>
                  <a:pt x="0" y="0"/>
                </a:lnTo>
                <a:close/>
              </a:path>
            </a:pathLst>
          </a:custGeom>
          <a:ln w="950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37653" y="335027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0" y="0"/>
                </a:moveTo>
                <a:lnTo>
                  <a:pt x="0" y="28759"/>
                </a:lnTo>
                <a:lnTo>
                  <a:pt x="28614" y="28759"/>
                </a:lnTo>
                <a:lnTo>
                  <a:pt x="0" y="0"/>
                </a:lnTo>
                <a:close/>
              </a:path>
            </a:pathLst>
          </a:custGeom>
          <a:solidFill>
            <a:srgbClr val="C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37653" y="335027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28614" y="28759"/>
                </a:moveTo>
                <a:lnTo>
                  <a:pt x="0" y="28759"/>
                </a:lnTo>
                <a:lnTo>
                  <a:pt x="0" y="0"/>
                </a:lnTo>
                <a:lnTo>
                  <a:pt x="28614" y="28759"/>
                </a:lnTo>
                <a:close/>
              </a:path>
            </a:pathLst>
          </a:custGeom>
          <a:ln w="950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837653" y="2394396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10" h="19050">
                <a:moveTo>
                  <a:pt x="28614" y="0"/>
                </a:moveTo>
                <a:lnTo>
                  <a:pt x="0" y="0"/>
                </a:lnTo>
                <a:lnTo>
                  <a:pt x="0" y="19033"/>
                </a:lnTo>
                <a:lnTo>
                  <a:pt x="28614" y="0"/>
                </a:lnTo>
                <a:close/>
              </a:path>
            </a:pathLst>
          </a:custGeom>
          <a:solidFill>
            <a:srgbClr val="C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837653" y="2394396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10" h="19050">
                <a:moveTo>
                  <a:pt x="28614" y="0"/>
                </a:moveTo>
                <a:lnTo>
                  <a:pt x="0" y="0"/>
                </a:lnTo>
                <a:lnTo>
                  <a:pt x="0" y="19033"/>
                </a:lnTo>
                <a:lnTo>
                  <a:pt x="28614" y="0"/>
                </a:lnTo>
                <a:close/>
              </a:path>
            </a:pathLst>
          </a:custGeom>
          <a:ln w="951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33048" y="1925793"/>
            <a:ext cx="133350" cy="29209"/>
          </a:xfrm>
          <a:custGeom>
            <a:avLst/>
            <a:gdLst/>
            <a:ahLst/>
            <a:cxnLst/>
            <a:rect l="l" t="t" r="r" b="b"/>
            <a:pathLst>
              <a:path w="133350" h="29210">
                <a:moveTo>
                  <a:pt x="0" y="28835"/>
                </a:moveTo>
                <a:lnTo>
                  <a:pt x="133219" y="0"/>
                </a:lnTo>
              </a:path>
            </a:pathLst>
          </a:custGeom>
          <a:ln w="1904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761474" y="2394396"/>
            <a:ext cx="76200" cy="436245"/>
          </a:xfrm>
          <a:custGeom>
            <a:avLst/>
            <a:gdLst/>
            <a:ahLst/>
            <a:cxnLst/>
            <a:rect l="l" t="t" r="r" b="b"/>
            <a:pathLst>
              <a:path w="76200" h="436244">
                <a:moveTo>
                  <a:pt x="76179" y="0"/>
                </a:moveTo>
                <a:lnTo>
                  <a:pt x="0" y="0"/>
                </a:lnTo>
                <a:lnTo>
                  <a:pt x="0" y="411027"/>
                </a:lnTo>
                <a:lnTo>
                  <a:pt x="12748" y="407160"/>
                </a:lnTo>
                <a:lnTo>
                  <a:pt x="22752" y="408647"/>
                </a:lnTo>
                <a:lnTo>
                  <a:pt x="30925" y="413703"/>
                </a:lnTo>
                <a:lnTo>
                  <a:pt x="38184" y="420543"/>
                </a:lnTo>
                <a:lnTo>
                  <a:pt x="45440" y="431508"/>
                </a:lnTo>
                <a:lnTo>
                  <a:pt x="53593" y="436174"/>
                </a:lnTo>
                <a:lnTo>
                  <a:pt x="63540" y="435452"/>
                </a:lnTo>
                <a:lnTo>
                  <a:pt x="76179" y="430250"/>
                </a:lnTo>
                <a:lnTo>
                  <a:pt x="76179" y="0"/>
                </a:lnTo>
                <a:close/>
              </a:path>
            </a:pathLst>
          </a:custGeom>
          <a:ln w="948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761474" y="2875990"/>
            <a:ext cx="76200" cy="503555"/>
          </a:xfrm>
          <a:custGeom>
            <a:avLst/>
            <a:gdLst/>
            <a:ahLst/>
            <a:cxnLst/>
            <a:rect l="l" t="t" r="r" b="b"/>
            <a:pathLst>
              <a:path w="76200" h="503554">
                <a:moveTo>
                  <a:pt x="0" y="5947"/>
                </a:moveTo>
                <a:lnTo>
                  <a:pt x="0" y="503044"/>
                </a:lnTo>
                <a:lnTo>
                  <a:pt x="76179" y="503044"/>
                </a:lnTo>
                <a:lnTo>
                  <a:pt x="76179" y="24981"/>
                </a:lnTo>
                <a:lnTo>
                  <a:pt x="67578" y="30292"/>
                </a:lnTo>
                <a:lnTo>
                  <a:pt x="57182" y="31072"/>
                </a:lnTo>
                <a:lnTo>
                  <a:pt x="46786" y="26426"/>
                </a:lnTo>
                <a:lnTo>
                  <a:pt x="38184" y="15464"/>
                </a:lnTo>
                <a:lnTo>
                  <a:pt x="30925" y="4609"/>
                </a:lnTo>
                <a:lnTo>
                  <a:pt x="22752" y="0"/>
                </a:lnTo>
                <a:lnTo>
                  <a:pt x="12748" y="743"/>
                </a:lnTo>
                <a:lnTo>
                  <a:pt x="0" y="5947"/>
                </a:lnTo>
                <a:close/>
              </a:path>
            </a:pathLst>
          </a:custGeom>
          <a:ln w="948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84537" y="3379034"/>
            <a:ext cx="133350" cy="449580"/>
          </a:xfrm>
          <a:custGeom>
            <a:avLst/>
            <a:gdLst/>
            <a:ahLst/>
            <a:cxnLst/>
            <a:rect l="l" t="t" r="r" b="b"/>
            <a:pathLst>
              <a:path w="133350" h="449579">
                <a:moveTo>
                  <a:pt x="0" y="449303"/>
                </a:moveTo>
                <a:lnTo>
                  <a:pt x="133248" y="449303"/>
                </a:lnTo>
                <a:lnTo>
                  <a:pt x="133248" y="0"/>
                </a:lnTo>
                <a:lnTo>
                  <a:pt x="0" y="0"/>
                </a:lnTo>
                <a:lnTo>
                  <a:pt x="0" y="449303"/>
                </a:lnTo>
                <a:close/>
              </a:path>
            </a:pathLst>
          </a:custGeom>
          <a:solidFill>
            <a:srgbClr val="ABD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684537" y="3379034"/>
            <a:ext cx="133350" cy="449580"/>
          </a:xfrm>
          <a:custGeom>
            <a:avLst/>
            <a:gdLst/>
            <a:ahLst/>
            <a:cxnLst/>
            <a:rect l="l" t="t" r="r" b="b"/>
            <a:pathLst>
              <a:path w="133350" h="449579">
                <a:moveTo>
                  <a:pt x="0" y="449303"/>
                </a:moveTo>
                <a:lnTo>
                  <a:pt x="133248" y="449303"/>
                </a:lnTo>
                <a:lnTo>
                  <a:pt x="133248" y="0"/>
                </a:lnTo>
                <a:lnTo>
                  <a:pt x="0" y="0"/>
                </a:lnTo>
                <a:lnTo>
                  <a:pt x="0" y="449303"/>
                </a:lnTo>
                <a:close/>
              </a:path>
            </a:pathLst>
          </a:custGeom>
          <a:ln w="948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684537" y="1935595"/>
            <a:ext cx="133350" cy="459105"/>
          </a:xfrm>
          <a:custGeom>
            <a:avLst/>
            <a:gdLst/>
            <a:ahLst/>
            <a:cxnLst/>
            <a:rect l="l" t="t" r="r" b="b"/>
            <a:pathLst>
              <a:path w="133350" h="459105">
                <a:moveTo>
                  <a:pt x="0" y="0"/>
                </a:moveTo>
                <a:lnTo>
                  <a:pt x="0" y="458800"/>
                </a:lnTo>
                <a:lnTo>
                  <a:pt x="133219" y="458800"/>
                </a:lnTo>
                <a:lnTo>
                  <a:pt x="133219" y="0"/>
                </a:lnTo>
              </a:path>
            </a:pathLst>
          </a:custGeom>
          <a:ln w="948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84594" y="338379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75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55885" y="338379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75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36934" y="338379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75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17889" y="338379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69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17890" y="3393299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276"/>
                </a:lnTo>
              </a:path>
            </a:pathLst>
          </a:custGeom>
          <a:ln w="948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17889" y="34508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3"/>
                </a:moveTo>
                <a:lnTo>
                  <a:pt x="4742" y="4753"/>
                </a:lnTo>
              </a:path>
            </a:pathLst>
          </a:custGeom>
          <a:ln w="950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17889" y="3469852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60" h="9525">
                <a:moveTo>
                  <a:pt x="0" y="0"/>
                </a:moveTo>
                <a:lnTo>
                  <a:pt x="0" y="9507"/>
                </a:lnTo>
                <a:lnTo>
                  <a:pt x="9569" y="9507"/>
                </a:lnTo>
              </a:path>
            </a:pathLst>
          </a:custGeom>
          <a:ln w="950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736934" y="347935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5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765360" y="34793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75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794069" y="34793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75" y="0"/>
                </a:lnTo>
              </a:path>
            </a:pathLst>
          </a:custGeom>
          <a:ln w="9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94069" y="34508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3"/>
                </a:moveTo>
                <a:lnTo>
                  <a:pt x="4742" y="4753"/>
                </a:lnTo>
              </a:path>
            </a:pathLst>
          </a:custGeom>
          <a:ln w="950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94069" y="343157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3"/>
                </a:moveTo>
                <a:lnTo>
                  <a:pt x="4742" y="4753"/>
                </a:lnTo>
              </a:path>
            </a:pathLst>
          </a:custGeom>
          <a:ln w="950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794069" y="3402816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742" y="4867"/>
                </a:moveTo>
                <a:lnTo>
                  <a:pt x="4742" y="4867"/>
                </a:lnTo>
              </a:path>
            </a:pathLst>
          </a:custGeom>
          <a:ln w="973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794069" y="338379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3"/>
                </a:moveTo>
                <a:lnTo>
                  <a:pt x="4742" y="4753"/>
                </a:lnTo>
              </a:path>
            </a:pathLst>
          </a:custGeom>
          <a:ln w="950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784594" y="239915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75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755885" y="239915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75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736934" y="239915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75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717890" y="2322545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609"/>
                </a:lnTo>
              </a:path>
            </a:pathLst>
          </a:custGeom>
          <a:ln w="948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717889" y="2294090"/>
            <a:ext cx="10160" cy="19050"/>
          </a:xfrm>
          <a:custGeom>
            <a:avLst/>
            <a:gdLst/>
            <a:ahLst/>
            <a:cxnLst/>
            <a:rect l="l" t="t" r="r" b="b"/>
            <a:pathLst>
              <a:path w="10160" h="19050">
                <a:moveTo>
                  <a:pt x="0" y="18938"/>
                </a:moveTo>
                <a:lnTo>
                  <a:pt x="0" y="0"/>
                </a:lnTo>
                <a:lnTo>
                  <a:pt x="9569" y="0"/>
                </a:lnTo>
              </a:path>
            </a:pathLst>
          </a:custGeom>
          <a:ln w="949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736934" y="229409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50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765360" y="229409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75" y="0"/>
                </a:lnTo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794069" y="229409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94069" y="231302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794069" y="234186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794069" y="236089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94069" y="238963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42" y="4758"/>
                </a:moveTo>
                <a:lnTo>
                  <a:pt x="4742" y="4758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684537" y="335027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28614" y="0"/>
                </a:moveTo>
                <a:lnTo>
                  <a:pt x="0" y="28759"/>
                </a:lnTo>
                <a:lnTo>
                  <a:pt x="28614" y="28759"/>
                </a:lnTo>
                <a:lnTo>
                  <a:pt x="28614" y="0"/>
                </a:lnTo>
                <a:close/>
              </a:path>
            </a:pathLst>
          </a:custGeom>
          <a:solidFill>
            <a:srgbClr val="C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684537" y="335027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0" y="28759"/>
                </a:moveTo>
                <a:lnTo>
                  <a:pt x="28614" y="28759"/>
                </a:lnTo>
                <a:lnTo>
                  <a:pt x="28614" y="0"/>
                </a:lnTo>
                <a:lnTo>
                  <a:pt x="0" y="28759"/>
                </a:lnTo>
                <a:close/>
              </a:path>
            </a:pathLst>
          </a:custGeom>
          <a:ln w="950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684537" y="2394396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10" h="19050">
                <a:moveTo>
                  <a:pt x="28614" y="0"/>
                </a:moveTo>
                <a:lnTo>
                  <a:pt x="0" y="0"/>
                </a:lnTo>
                <a:lnTo>
                  <a:pt x="28614" y="19033"/>
                </a:lnTo>
                <a:lnTo>
                  <a:pt x="28614" y="0"/>
                </a:lnTo>
                <a:close/>
              </a:path>
            </a:pathLst>
          </a:custGeom>
          <a:solidFill>
            <a:srgbClr val="C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684537" y="2394396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10" h="19050">
                <a:moveTo>
                  <a:pt x="0" y="0"/>
                </a:moveTo>
                <a:lnTo>
                  <a:pt x="28614" y="0"/>
                </a:lnTo>
                <a:lnTo>
                  <a:pt x="28614" y="19033"/>
                </a:lnTo>
                <a:lnTo>
                  <a:pt x="0" y="0"/>
                </a:lnTo>
                <a:close/>
              </a:path>
            </a:pathLst>
          </a:custGeom>
          <a:ln w="951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789331" y="3350274"/>
            <a:ext cx="28575" cy="29209"/>
          </a:xfrm>
          <a:custGeom>
            <a:avLst/>
            <a:gdLst/>
            <a:ahLst/>
            <a:cxnLst/>
            <a:rect l="l" t="t" r="r" b="b"/>
            <a:pathLst>
              <a:path w="28575" h="29210">
                <a:moveTo>
                  <a:pt x="0" y="0"/>
                </a:moveTo>
                <a:lnTo>
                  <a:pt x="0" y="28759"/>
                </a:lnTo>
                <a:lnTo>
                  <a:pt x="28425" y="28759"/>
                </a:lnTo>
                <a:lnTo>
                  <a:pt x="0" y="0"/>
                </a:lnTo>
                <a:close/>
              </a:path>
            </a:pathLst>
          </a:custGeom>
          <a:solidFill>
            <a:srgbClr val="C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89331" y="3350274"/>
            <a:ext cx="28575" cy="29209"/>
          </a:xfrm>
          <a:custGeom>
            <a:avLst/>
            <a:gdLst/>
            <a:ahLst/>
            <a:cxnLst/>
            <a:rect l="l" t="t" r="r" b="b"/>
            <a:pathLst>
              <a:path w="28575" h="29210">
                <a:moveTo>
                  <a:pt x="28425" y="28759"/>
                </a:moveTo>
                <a:lnTo>
                  <a:pt x="0" y="28759"/>
                </a:lnTo>
                <a:lnTo>
                  <a:pt x="0" y="0"/>
                </a:lnTo>
                <a:lnTo>
                  <a:pt x="28425" y="28759"/>
                </a:lnTo>
                <a:close/>
              </a:path>
            </a:pathLst>
          </a:custGeom>
          <a:ln w="950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89331" y="2394396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28425" y="0"/>
                </a:moveTo>
                <a:lnTo>
                  <a:pt x="0" y="0"/>
                </a:lnTo>
                <a:lnTo>
                  <a:pt x="0" y="19033"/>
                </a:lnTo>
                <a:lnTo>
                  <a:pt x="28425" y="0"/>
                </a:lnTo>
                <a:close/>
              </a:path>
            </a:pathLst>
          </a:custGeom>
          <a:solidFill>
            <a:srgbClr val="C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789331" y="2394396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28425" y="0"/>
                </a:moveTo>
                <a:lnTo>
                  <a:pt x="0" y="0"/>
                </a:lnTo>
                <a:lnTo>
                  <a:pt x="0" y="19033"/>
                </a:lnTo>
                <a:lnTo>
                  <a:pt x="28425" y="0"/>
                </a:lnTo>
                <a:close/>
              </a:path>
            </a:pathLst>
          </a:custGeom>
          <a:ln w="951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684537" y="1973843"/>
            <a:ext cx="133350" cy="19050"/>
          </a:xfrm>
          <a:custGeom>
            <a:avLst/>
            <a:gdLst/>
            <a:ahLst/>
            <a:cxnLst/>
            <a:rect l="l" t="t" r="r" b="b"/>
            <a:pathLst>
              <a:path w="133350" h="19050">
                <a:moveTo>
                  <a:pt x="0" y="19052"/>
                </a:moveTo>
                <a:lnTo>
                  <a:pt x="133219" y="19052"/>
                </a:lnTo>
                <a:lnTo>
                  <a:pt x="133219" y="0"/>
                </a:lnTo>
                <a:lnTo>
                  <a:pt x="0" y="0"/>
                </a:lnTo>
                <a:lnTo>
                  <a:pt x="0" y="19052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713152" y="2394396"/>
            <a:ext cx="76200" cy="436245"/>
          </a:xfrm>
          <a:custGeom>
            <a:avLst/>
            <a:gdLst/>
            <a:ahLst/>
            <a:cxnLst/>
            <a:rect l="l" t="t" r="r" b="b"/>
            <a:pathLst>
              <a:path w="76200" h="436244">
                <a:moveTo>
                  <a:pt x="76179" y="0"/>
                </a:moveTo>
                <a:lnTo>
                  <a:pt x="0" y="0"/>
                </a:lnTo>
                <a:lnTo>
                  <a:pt x="0" y="411027"/>
                </a:lnTo>
                <a:lnTo>
                  <a:pt x="12638" y="407160"/>
                </a:lnTo>
                <a:lnTo>
                  <a:pt x="22586" y="408647"/>
                </a:lnTo>
                <a:lnTo>
                  <a:pt x="30739" y="413703"/>
                </a:lnTo>
                <a:lnTo>
                  <a:pt x="37995" y="420543"/>
                </a:lnTo>
                <a:lnTo>
                  <a:pt x="45253" y="431508"/>
                </a:lnTo>
                <a:lnTo>
                  <a:pt x="53427" y="436174"/>
                </a:lnTo>
                <a:lnTo>
                  <a:pt x="63431" y="435452"/>
                </a:lnTo>
                <a:lnTo>
                  <a:pt x="76179" y="430250"/>
                </a:lnTo>
                <a:lnTo>
                  <a:pt x="76179" y="0"/>
                </a:lnTo>
                <a:close/>
              </a:path>
            </a:pathLst>
          </a:custGeom>
          <a:ln w="948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713152" y="2875990"/>
            <a:ext cx="76200" cy="503555"/>
          </a:xfrm>
          <a:custGeom>
            <a:avLst/>
            <a:gdLst/>
            <a:ahLst/>
            <a:cxnLst/>
            <a:rect l="l" t="t" r="r" b="b"/>
            <a:pathLst>
              <a:path w="76200" h="503554">
                <a:moveTo>
                  <a:pt x="0" y="5947"/>
                </a:moveTo>
                <a:lnTo>
                  <a:pt x="0" y="503044"/>
                </a:lnTo>
                <a:lnTo>
                  <a:pt x="76179" y="503044"/>
                </a:lnTo>
                <a:lnTo>
                  <a:pt x="76179" y="24981"/>
                </a:lnTo>
                <a:lnTo>
                  <a:pt x="63431" y="30292"/>
                </a:lnTo>
                <a:lnTo>
                  <a:pt x="53427" y="31072"/>
                </a:lnTo>
                <a:lnTo>
                  <a:pt x="45253" y="26426"/>
                </a:lnTo>
                <a:lnTo>
                  <a:pt x="37995" y="15464"/>
                </a:lnTo>
                <a:lnTo>
                  <a:pt x="29406" y="4609"/>
                </a:lnTo>
                <a:lnTo>
                  <a:pt x="19033" y="0"/>
                </a:lnTo>
                <a:lnTo>
                  <a:pt x="8641" y="743"/>
                </a:lnTo>
                <a:lnTo>
                  <a:pt x="0" y="5947"/>
                </a:lnTo>
                <a:close/>
              </a:path>
            </a:pathLst>
          </a:custGeom>
          <a:ln w="948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2025840" y="3012398"/>
            <a:ext cx="149860" cy="264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spc="-80" dirty="0">
                <a:solidFill>
                  <a:srgbClr val="340D6F"/>
                </a:solidFill>
                <a:latin typeface="Gulim"/>
                <a:cs typeface="Gulim"/>
              </a:rPr>
              <a:t>유</a:t>
            </a:r>
            <a:r>
              <a:rPr sz="950" dirty="0">
                <a:solidFill>
                  <a:srgbClr val="340D6F"/>
                </a:solidFill>
                <a:latin typeface="Gulim"/>
                <a:cs typeface="Gulim"/>
              </a:rPr>
              <a:t>리</a:t>
            </a:r>
            <a:endParaRPr sz="950">
              <a:latin typeface="Gulim"/>
              <a:cs typeface="Gulim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3529206" y="3012398"/>
            <a:ext cx="149860" cy="264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spc="-80" dirty="0">
                <a:solidFill>
                  <a:srgbClr val="340D6F"/>
                </a:solidFill>
                <a:latin typeface="Gulim"/>
                <a:cs typeface="Gulim"/>
              </a:rPr>
              <a:t>유</a:t>
            </a:r>
            <a:r>
              <a:rPr sz="950" dirty="0">
                <a:solidFill>
                  <a:srgbClr val="340D6F"/>
                </a:solidFill>
                <a:latin typeface="Gulim"/>
                <a:cs typeface="Gulim"/>
              </a:rPr>
              <a:t>리</a:t>
            </a:r>
            <a:endParaRPr sz="950">
              <a:latin typeface="Gulim"/>
              <a:cs typeface="Gulim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4623390" y="3012398"/>
            <a:ext cx="149860" cy="264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spc="-80" dirty="0">
                <a:solidFill>
                  <a:srgbClr val="340D6F"/>
                </a:solidFill>
                <a:latin typeface="Gulim"/>
                <a:cs typeface="Gulim"/>
              </a:rPr>
              <a:t>유</a:t>
            </a:r>
            <a:r>
              <a:rPr sz="950" dirty="0">
                <a:solidFill>
                  <a:srgbClr val="340D6F"/>
                </a:solidFill>
                <a:latin typeface="Gulim"/>
                <a:cs typeface="Gulim"/>
              </a:rPr>
              <a:t>리</a:t>
            </a:r>
            <a:endParaRPr sz="950">
              <a:latin typeface="Gulim"/>
              <a:cs typeface="Gulim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5574879" y="3012398"/>
            <a:ext cx="149860" cy="264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spc="-80" dirty="0">
                <a:solidFill>
                  <a:srgbClr val="340D6F"/>
                </a:solidFill>
                <a:latin typeface="Gulim"/>
                <a:cs typeface="Gulim"/>
              </a:rPr>
              <a:t>유</a:t>
            </a:r>
            <a:r>
              <a:rPr sz="950" dirty="0">
                <a:solidFill>
                  <a:srgbClr val="340D6F"/>
                </a:solidFill>
                <a:latin typeface="Gulim"/>
                <a:cs typeface="Gulim"/>
              </a:rPr>
              <a:t>리</a:t>
            </a:r>
            <a:endParaRPr sz="950">
              <a:latin typeface="Gulim"/>
              <a:cs typeface="Gulim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968696" y="1976972"/>
            <a:ext cx="149860" cy="3829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spc="-40" dirty="0">
                <a:solidFill>
                  <a:srgbClr val="340D6F"/>
                </a:solidFill>
                <a:latin typeface="Gulim"/>
                <a:cs typeface="Gulim"/>
              </a:rPr>
              <a:t>H</a:t>
            </a:r>
            <a:r>
              <a:rPr sz="950" spc="-15" dirty="0">
                <a:solidFill>
                  <a:srgbClr val="340D6F"/>
                </a:solidFill>
                <a:latin typeface="Gulim"/>
                <a:cs typeface="Gulim"/>
              </a:rPr>
              <a:t>-</a:t>
            </a:r>
            <a:r>
              <a:rPr sz="950" spc="10" dirty="0">
                <a:solidFill>
                  <a:srgbClr val="340D6F"/>
                </a:solidFill>
                <a:latin typeface="Gulim"/>
                <a:cs typeface="Gulim"/>
              </a:rPr>
              <a:t>B</a:t>
            </a:r>
            <a:r>
              <a:rPr sz="950" spc="-30" dirty="0">
                <a:solidFill>
                  <a:srgbClr val="340D6F"/>
                </a:solidFill>
                <a:latin typeface="Gulim"/>
                <a:cs typeface="Gulim"/>
              </a:rPr>
              <a:t>a</a:t>
            </a:r>
            <a:r>
              <a:rPr sz="950" dirty="0">
                <a:solidFill>
                  <a:srgbClr val="340D6F"/>
                </a:solidFill>
                <a:latin typeface="Gulim"/>
                <a:cs typeface="Gulim"/>
              </a:rPr>
              <a:t>r</a:t>
            </a:r>
            <a:endParaRPr sz="950">
              <a:latin typeface="Gulim"/>
              <a:cs typeface="Gulim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3472071" y="1976972"/>
            <a:ext cx="149860" cy="3829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spc="-40" dirty="0">
                <a:solidFill>
                  <a:srgbClr val="340D6F"/>
                </a:solidFill>
                <a:latin typeface="Gulim"/>
                <a:cs typeface="Gulim"/>
              </a:rPr>
              <a:t>H</a:t>
            </a:r>
            <a:r>
              <a:rPr sz="950" spc="-15" dirty="0">
                <a:solidFill>
                  <a:srgbClr val="340D6F"/>
                </a:solidFill>
                <a:latin typeface="Gulim"/>
                <a:cs typeface="Gulim"/>
              </a:rPr>
              <a:t>-</a:t>
            </a:r>
            <a:r>
              <a:rPr sz="950" spc="10" dirty="0">
                <a:solidFill>
                  <a:srgbClr val="340D6F"/>
                </a:solidFill>
                <a:latin typeface="Gulim"/>
                <a:cs typeface="Gulim"/>
              </a:rPr>
              <a:t>B</a:t>
            </a:r>
            <a:r>
              <a:rPr sz="950" spc="-30" dirty="0">
                <a:solidFill>
                  <a:srgbClr val="340D6F"/>
                </a:solidFill>
                <a:latin typeface="Gulim"/>
                <a:cs typeface="Gulim"/>
              </a:rPr>
              <a:t>a</a:t>
            </a:r>
            <a:r>
              <a:rPr sz="950" dirty="0">
                <a:solidFill>
                  <a:srgbClr val="340D6F"/>
                </a:solidFill>
                <a:latin typeface="Gulim"/>
                <a:cs typeface="Gulim"/>
              </a:rPr>
              <a:t>r</a:t>
            </a:r>
            <a:endParaRPr sz="950">
              <a:latin typeface="Gulim"/>
              <a:cs typeface="Gulim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4576014" y="1976972"/>
            <a:ext cx="149860" cy="3829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spc="-40" dirty="0">
                <a:solidFill>
                  <a:srgbClr val="340D6F"/>
                </a:solidFill>
                <a:latin typeface="Gulim"/>
                <a:cs typeface="Gulim"/>
              </a:rPr>
              <a:t>H</a:t>
            </a:r>
            <a:r>
              <a:rPr sz="950" spc="-15" dirty="0">
                <a:solidFill>
                  <a:srgbClr val="340D6F"/>
                </a:solidFill>
                <a:latin typeface="Gulim"/>
                <a:cs typeface="Gulim"/>
              </a:rPr>
              <a:t>-</a:t>
            </a:r>
            <a:r>
              <a:rPr sz="950" spc="10" dirty="0">
                <a:solidFill>
                  <a:srgbClr val="340D6F"/>
                </a:solidFill>
                <a:latin typeface="Gulim"/>
                <a:cs typeface="Gulim"/>
              </a:rPr>
              <a:t>B</a:t>
            </a:r>
            <a:r>
              <a:rPr sz="950" spc="-30" dirty="0">
                <a:solidFill>
                  <a:srgbClr val="340D6F"/>
                </a:solidFill>
                <a:latin typeface="Gulim"/>
                <a:cs typeface="Gulim"/>
              </a:rPr>
              <a:t>a</a:t>
            </a:r>
            <a:r>
              <a:rPr sz="950" dirty="0">
                <a:solidFill>
                  <a:srgbClr val="340D6F"/>
                </a:solidFill>
                <a:latin typeface="Gulim"/>
                <a:cs typeface="Gulim"/>
              </a:rPr>
              <a:t>r</a:t>
            </a:r>
            <a:endParaRPr sz="950">
              <a:latin typeface="Gulim"/>
              <a:cs typeface="Gulim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517933" y="1976972"/>
            <a:ext cx="149860" cy="3829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spc="-40" dirty="0">
                <a:solidFill>
                  <a:srgbClr val="340D6F"/>
                </a:solidFill>
                <a:latin typeface="Gulim"/>
                <a:cs typeface="Gulim"/>
              </a:rPr>
              <a:t>H</a:t>
            </a:r>
            <a:r>
              <a:rPr sz="950" spc="-15" dirty="0">
                <a:solidFill>
                  <a:srgbClr val="340D6F"/>
                </a:solidFill>
                <a:latin typeface="Gulim"/>
                <a:cs typeface="Gulim"/>
              </a:rPr>
              <a:t>-</a:t>
            </a:r>
            <a:r>
              <a:rPr sz="950" spc="10" dirty="0">
                <a:solidFill>
                  <a:srgbClr val="340D6F"/>
                </a:solidFill>
                <a:latin typeface="Gulim"/>
                <a:cs typeface="Gulim"/>
              </a:rPr>
              <a:t>B</a:t>
            </a:r>
            <a:r>
              <a:rPr sz="950" spc="-30" dirty="0">
                <a:solidFill>
                  <a:srgbClr val="340D6F"/>
                </a:solidFill>
                <a:latin typeface="Gulim"/>
                <a:cs typeface="Gulim"/>
              </a:rPr>
              <a:t>a</a:t>
            </a:r>
            <a:r>
              <a:rPr sz="950" dirty="0">
                <a:solidFill>
                  <a:srgbClr val="340D6F"/>
                </a:solidFill>
                <a:latin typeface="Gulim"/>
                <a:cs typeface="Gulim"/>
              </a:rPr>
              <a:t>r</a:t>
            </a:r>
            <a:endParaRPr sz="950">
              <a:latin typeface="Gulim"/>
              <a:cs typeface="Gulim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3591205" y="1524283"/>
            <a:ext cx="247650" cy="248920"/>
          </a:xfrm>
          <a:custGeom>
            <a:avLst/>
            <a:gdLst/>
            <a:ahLst/>
            <a:cxnLst/>
            <a:rect l="l" t="t" r="r" b="b"/>
            <a:pathLst>
              <a:path w="247650" h="248919">
                <a:moveTo>
                  <a:pt x="247584" y="0"/>
                </a:moveTo>
                <a:lnTo>
                  <a:pt x="0" y="248671"/>
                </a:lnTo>
              </a:path>
            </a:pathLst>
          </a:custGeom>
          <a:ln w="9505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591205" y="1524283"/>
            <a:ext cx="247650" cy="248920"/>
          </a:xfrm>
          <a:custGeom>
            <a:avLst/>
            <a:gdLst/>
            <a:ahLst/>
            <a:cxnLst/>
            <a:rect l="l" t="t" r="r" b="b"/>
            <a:pathLst>
              <a:path w="247650" h="248919">
                <a:moveTo>
                  <a:pt x="0" y="0"/>
                </a:moveTo>
                <a:lnTo>
                  <a:pt x="247584" y="248671"/>
                </a:lnTo>
              </a:path>
            </a:pathLst>
          </a:custGeom>
          <a:ln w="9505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068863" y="1476509"/>
            <a:ext cx="323850" cy="325755"/>
          </a:xfrm>
          <a:custGeom>
            <a:avLst/>
            <a:gdLst/>
            <a:ahLst/>
            <a:cxnLst/>
            <a:rect l="l" t="t" r="r" b="b"/>
            <a:pathLst>
              <a:path w="323850" h="325755">
                <a:moveTo>
                  <a:pt x="161699" y="0"/>
                </a:moveTo>
                <a:lnTo>
                  <a:pt x="203412" y="5412"/>
                </a:lnTo>
                <a:lnTo>
                  <a:pt x="241720" y="20933"/>
                </a:lnTo>
                <a:lnTo>
                  <a:pt x="274759" y="45489"/>
                </a:lnTo>
                <a:lnTo>
                  <a:pt x="300666" y="78008"/>
                </a:lnTo>
                <a:lnTo>
                  <a:pt x="317577" y="117416"/>
                </a:lnTo>
                <a:lnTo>
                  <a:pt x="323628" y="162640"/>
                </a:lnTo>
                <a:lnTo>
                  <a:pt x="317577" y="204553"/>
                </a:lnTo>
                <a:lnTo>
                  <a:pt x="300666" y="243018"/>
                </a:lnTo>
                <a:lnTo>
                  <a:pt x="274759" y="276175"/>
                </a:lnTo>
                <a:lnTo>
                  <a:pt x="241720" y="302162"/>
                </a:lnTo>
                <a:lnTo>
                  <a:pt x="203412" y="319120"/>
                </a:lnTo>
                <a:lnTo>
                  <a:pt x="161699" y="325186"/>
                </a:lnTo>
                <a:lnTo>
                  <a:pt x="116709" y="319120"/>
                </a:lnTo>
                <a:lnTo>
                  <a:pt x="77522" y="302162"/>
                </a:lnTo>
                <a:lnTo>
                  <a:pt x="45197" y="276175"/>
                </a:lnTo>
                <a:lnTo>
                  <a:pt x="20794" y="243018"/>
                </a:lnTo>
                <a:lnTo>
                  <a:pt x="5375" y="204553"/>
                </a:lnTo>
                <a:lnTo>
                  <a:pt x="0" y="162640"/>
                </a:lnTo>
                <a:lnTo>
                  <a:pt x="5375" y="117416"/>
                </a:lnTo>
                <a:lnTo>
                  <a:pt x="20794" y="78008"/>
                </a:lnTo>
                <a:lnTo>
                  <a:pt x="45197" y="45489"/>
                </a:lnTo>
                <a:lnTo>
                  <a:pt x="77522" y="20933"/>
                </a:lnTo>
                <a:lnTo>
                  <a:pt x="116709" y="5412"/>
                </a:lnTo>
                <a:lnTo>
                  <a:pt x="161699" y="0"/>
                </a:lnTo>
                <a:close/>
              </a:path>
            </a:pathLst>
          </a:custGeom>
          <a:ln w="950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819554" y="2212722"/>
            <a:ext cx="276225" cy="124460"/>
          </a:xfrm>
          <a:custGeom>
            <a:avLst/>
            <a:gdLst/>
            <a:ahLst/>
            <a:cxnLst/>
            <a:rect l="l" t="t" r="r" b="b"/>
            <a:pathLst>
              <a:path w="276225" h="124460">
                <a:moveTo>
                  <a:pt x="180879" y="114581"/>
                </a:moveTo>
                <a:lnTo>
                  <a:pt x="152169" y="114581"/>
                </a:lnTo>
                <a:lnTo>
                  <a:pt x="152169" y="124383"/>
                </a:lnTo>
                <a:lnTo>
                  <a:pt x="180879" y="124383"/>
                </a:lnTo>
                <a:lnTo>
                  <a:pt x="180879" y="114581"/>
                </a:lnTo>
                <a:close/>
              </a:path>
              <a:path w="276225" h="124460">
                <a:moveTo>
                  <a:pt x="152169" y="105064"/>
                </a:moveTo>
                <a:lnTo>
                  <a:pt x="114269" y="105064"/>
                </a:lnTo>
                <a:lnTo>
                  <a:pt x="123744" y="114581"/>
                </a:lnTo>
                <a:lnTo>
                  <a:pt x="152169" y="114581"/>
                </a:lnTo>
                <a:lnTo>
                  <a:pt x="152169" y="105064"/>
                </a:lnTo>
                <a:close/>
              </a:path>
              <a:path w="276225" h="124460">
                <a:moveTo>
                  <a:pt x="238014" y="105064"/>
                </a:moveTo>
                <a:lnTo>
                  <a:pt x="171404" y="105064"/>
                </a:lnTo>
                <a:lnTo>
                  <a:pt x="171404" y="114581"/>
                </a:lnTo>
                <a:lnTo>
                  <a:pt x="199829" y="114581"/>
                </a:lnTo>
                <a:lnTo>
                  <a:pt x="212498" y="113094"/>
                </a:lnTo>
                <a:lnTo>
                  <a:pt x="222510" y="109822"/>
                </a:lnTo>
                <a:lnTo>
                  <a:pt x="230728" y="106551"/>
                </a:lnTo>
                <a:lnTo>
                  <a:pt x="238014" y="105064"/>
                </a:lnTo>
                <a:close/>
              </a:path>
              <a:path w="276225" h="124460">
                <a:moveTo>
                  <a:pt x="123744" y="95643"/>
                </a:moveTo>
                <a:lnTo>
                  <a:pt x="85844" y="95643"/>
                </a:lnTo>
                <a:lnTo>
                  <a:pt x="85844" y="105064"/>
                </a:lnTo>
                <a:lnTo>
                  <a:pt x="199829" y="105064"/>
                </a:lnTo>
                <a:lnTo>
                  <a:pt x="179946" y="103592"/>
                </a:lnTo>
                <a:lnTo>
                  <a:pt x="143627" y="97115"/>
                </a:lnTo>
                <a:lnTo>
                  <a:pt x="123744" y="95643"/>
                </a:lnTo>
                <a:close/>
              </a:path>
              <a:path w="276225" h="124460">
                <a:moveTo>
                  <a:pt x="276009" y="38257"/>
                </a:moveTo>
                <a:lnTo>
                  <a:pt x="266439" y="38257"/>
                </a:lnTo>
                <a:lnTo>
                  <a:pt x="266439" y="95643"/>
                </a:lnTo>
                <a:lnTo>
                  <a:pt x="238014" y="95643"/>
                </a:lnTo>
                <a:lnTo>
                  <a:pt x="229383" y="97115"/>
                </a:lnTo>
                <a:lnTo>
                  <a:pt x="208460" y="103592"/>
                </a:lnTo>
                <a:lnTo>
                  <a:pt x="199829" y="105064"/>
                </a:lnTo>
                <a:lnTo>
                  <a:pt x="266439" y="105064"/>
                </a:lnTo>
                <a:lnTo>
                  <a:pt x="271972" y="97828"/>
                </a:lnTo>
                <a:lnTo>
                  <a:pt x="274813" y="89647"/>
                </a:lnTo>
                <a:lnTo>
                  <a:pt x="275859" y="79610"/>
                </a:lnTo>
                <a:lnTo>
                  <a:pt x="276009" y="66807"/>
                </a:lnTo>
                <a:lnTo>
                  <a:pt x="276009" y="38257"/>
                </a:lnTo>
                <a:close/>
              </a:path>
              <a:path w="276225" h="124460">
                <a:moveTo>
                  <a:pt x="95319" y="66807"/>
                </a:moveTo>
                <a:lnTo>
                  <a:pt x="76084" y="66807"/>
                </a:lnTo>
                <a:lnTo>
                  <a:pt x="76084" y="95643"/>
                </a:lnTo>
                <a:lnTo>
                  <a:pt x="95319" y="95643"/>
                </a:lnTo>
                <a:lnTo>
                  <a:pt x="85844" y="86126"/>
                </a:lnTo>
                <a:lnTo>
                  <a:pt x="85844" y="76609"/>
                </a:lnTo>
                <a:lnTo>
                  <a:pt x="95319" y="66807"/>
                </a:lnTo>
                <a:close/>
              </a:path>
              <a:path w="276225" h="124460">
                <a:moveTo>
                  <a:pt x="171404" y="47773"/>
                </a:moveTo>
                <a:lnTo>
                  <a:pt x="164105" y="47922"/>
                </a:lnTo>
                <a:lnTo>
                  <a:pt x="155865" y="48963"/>
                </a:lnTo>
                <a:lnTo>
                  <a:pt x="145848" y="51788"/>
                </a:lnTo>
                <a:lnTo>
                  <a:pt x="133219" y="57290"/>
                </a:lnTo>
                <a:lnTo>
                  <a:pt x="85844" y="57290"/>
                </a:lnTo>
                <a:lnTo>
                  <a:pt x="85844" y="66807"/>
                </a:lnTo>
                <a:lnTo>
                  <a:pt x="123744" y="66807"/>
                </a:lnTo>
                <a:lnTo>
                  <a:pt x="138001" y="65320"/>
                </a:lnTo>
                <a:lnTo>
                  <a:pt x="166622" y="58777"/>
                </a:lnTo>
                <a:lnTo>
                  <a:pt x="180879" y="57290"/>
                </a:lnTo>
                <a:lnTo>
                  <a:pt x="171404" y="47773"/>
                </a:lnTo>
                <a:close/>
              </a:path>
              <a:path w="276225" h="124460">
                <a:moveTo>
                  <a:pt x="161929" y="0"/>
                </a:moveTo>
                <a:lnTo>
                  <a:pt x="0" y="9516"/>
                </a:lnTo>
                <a:lnTo>
                  <a:pt x="148" y="22157"/>
                </a:lnTo>
                <a:lnTo>
                  <a:pt x="1184" y="31131"/>
                </a:lnTo>
                <a:lnTo>
                  <a:pt x="3997" y="36483"/>
                </a:lnTo>
                <a:lnTo>
                  <a:pt x="9475" y="38257"/>
                </a:lnTo>
                <a:lnTo>
                  <a:pt x="18374" y="43759"/>
                </a:lnTo>
                <a:lnTo>
                  <a:pt x="29858" y="46584"/>
                </a:lnTo>
                <a:lnTo>
                  <a:pt x="43065" y="47625"/>
                </a:lnTo>
                <a:lnTo>
                  <a:pt x="57134" y="47773"/>
                </a:lnTo>
                <a:lnTo>
                  <a:pt x="114269" y="47773"/>
                </a:lnTo>
                <a:lnTo>
                  <a:pt x="114269" y="57290"/>
                </a:lnTo>
                <a:lnTo>
                  <a:pt x="133219" y="57290"/>
                </a:lnTo>
                <a:lnTo>
                  <a:pt x="126261" y="51640"/>
                </a:lnTo>
                <a:lnTo>
                  <a:pt x="120191" y="47773"/>
                </a:lnTo>
                <a:lnTo>
                  <a:pt x="115898" y="43907"/>
                </a:lnTo>
                <a:lnTo>
                  <a:pt x="114269" y="38257"/>
                </a:lnTo>
                <a:lnTo>
                  <a:pt x="47659" y="38257"/>
                </a:lnTo>
                <a:lnTo>
                  <a:pt x="29701" y="36631"/>
                </a:lnTo>
                <a:lnTo>
                  <a:pt x="17907" y="32321"/>
                </a:lnTo>
                <a:lnTo>
                  <a:pt x="11444" y="26172"/>
                </a:lnTo>
                <a:lnTo>
                  <a:pt x="9475" y="19033"/>
                </a:lnTo>
                <a:lnTo>
                  <a:pt x="161929" y="9516"/>
                </a:lnTo>
                <a:lnTo>
                  <a:pt x="190837" y="9516"/>
                </a:lnTo>
                <a:lnTo>
                  <a:pt x="183414" y="7141"/>
                </a:lnTo>
                <a:lnTo>
                  <a:pt x="161929" y="0"/>
                </a:lnTo>
                <a:close/>
              </a:path>
              <a:path w="276225" h="124460">
                <a:moveTo>
                  <a:pt x="190837" y="9516"/>
                </a:moveTo>
                <a:lnTo>
                  <a:pt x="161929" y="9516"/>
                </a:lnTo>
                <a:lnTo>
                  <a:pt x="184921" y="16697"/>
                </a:lnTo>
                <a:lnTo>
                  <a:pt x="210631" y="23922"/>
                </a:lnTo>
                <a:lnTo>
                  <a:pt x="238123" y="31131"/>
                </a:lnTo>
                <a:lnTo>
                  <a:pt x="266439" y="38257"/>
                </a:lnTo>
                <a:lnTo>
                  <a:pt x="256964" y="28835"/>
                </a:lnTo>
                <a:lnTo>
                  <a:pt x="230043" y="21533"/>
                </a:lnTo>
                <a:lnTo>
                  <a:pt x="205822" y="14310"/>
                </a:lnTo>
                <a:lnTo>
                  <a:pt x="190837" y="9516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819554" y="2212722"/>
            <a:ext cx="276225" cy="124460"/>
          </a:xfrm>
          <a:custGeom>
            <a:avLst/>
            <a:gdLst/>
            <a:ahLst/>
            <a:cxnLst/>
            <a:rect l="l" t="t" r="r" b="b"/>
            <a:pathLst>
              <a:path w="276225" h="124460">
                <a:moveTo>
                  <a:pt x="266439" y="105064"/>
                </a:moveTo>
                <a:lnTo>
                  <a:pt x="238014" y="105064"/>
                </a:lnTo>
                <a:lnTo>
                  <a:pt x="230728" y="106551"/>
                </a:lnTo>
                <a:lnTo>
                  <a:pt x="222510" y="109822"/>
                </a:lnTo>
                <a:lnTo>
                  <a:pt x="212498" y="113094"/>
                </a:lnTo>
                <a:lnTo>
                  <a:pt x="199829" y="114581"/>
                </a:lnTo>
                <a:lnTo>
                  <a:pt x="190354" y="114581"/>
                </a:lnTo>
                <a:lnTo>
                  <a:pt x="180879" y="114581"/>
                </a:lnTo>
                <a:lnTo>
                  <a:pt x="180879" y="124383"/>
                </a:lnTo>
                <a:lnTo>
                  <a:pt x="171404" y="124383"/>
                </a:lnTo>
                <a:lnTo>
                  <a:pt x="161929" y="124383"/>
                </a:lnTo>
                <a:lnTo>
                  <a:pt x="152169" y="124383"/>
                </a:lnTo>
                <a:lnTo>
                  <a:pt x="152169" y="114581"/>
                </a:lnTo>
                <a:lnTo>
                  <a:pt x="142694" y="114581"/>
                </a:lnTo>
                <a:lnTo>
                  <a:pt x="133219" y="114581"/>
                </a:lnTo>
                <a:lnTo>
                  <a:pt x="123744" y="114581"/>
                </a:lnTo>
                <a:lnTo>
                  <a:pt x="114269" y="105064"/>
                </a:lnTo>
                <a:lnTo>
                  <a:pt x="104794" y="105064"/>
                </a:lnTo>
                <a:lnTo>
                  <a:pt x="95319" y="105064"/>
                </a:lnTo>
                <a:lnTo>
                  <a:pt x="85844" y="105064"/>
                </a:lnTo>
                <a:lnTo>
                  <a:pt x="85844" y="95643"/>
                </a:lnTo>
                <a:lnTo>
                  <a:pt x="76084" y="95643"/>
                </a:lnTo>
                <a:lnTo>
                  <a:pt x="76084" y="86126"/>
                </a:lnTo>
                <a:lnTo>
                  <a:pt x="76084" y="76609"/>
                </a:lnTo>
                <a:lnTo>
                  <a:pt x="76084" y="66807"/>
                </a:lnTo>
                <a:lnTo>
                  <a:pt x="85844" y="66807"/>
                </a:lnTo>
                <a:lnTo>
                  <a:pt x="85844" y="57290"/>
                </a:lnTo>
                <a:lnTo>
                  <a:pt x="95319" y="57290"/>
                </a:lnTo>
                <a:lnTo>
                  <a:pt x="104794" y="57290"/>
                </a:lnTo>
                <a:lnTo>
                  <a:pt x="114269" y="57290"/>
                </a:lnTo>
                <a:lnTo>
                  <a:pt x="114269" y="47773"/>
                </a:lnTo>
                <a:lnTo>
                  <a:pt x="104794" y="47773"/>
                </a:lnTo>
                <a:lnTo>
                  <a:pt x="57134" y="47773"/>
                </a:lnTo>
                <a:lnTo>
                  <a:pt x="43065" y="47625"/>
                </a:lnTo>
                <a:lnTo>
                  <a:pt x="29858" y="46584"/>
                </a:lnTo>
                <a:lnTo>
                  <a:pt x="18374" y="43759"/>
                </a:lnTo>
                <a:lnTo>
                  <a:pt x="9475" y="38257"/>
                </a:lnTo>
                <a:lnTo>
                  <a:pt x="3997" y="36483"/>
                </a:lnTo>
                <a:lnTo>
                  <a:pt x="1184" y="31131"/>
                </a:lnTo>
                <a:lnTo>
                  <a:pt x="148" y="22157"/>
                </a:lnTo>
                <a:lnTo>
                  <a:pt x="0" y="9516"/>
                </a:lnTo>
                <a:lnTo>
                  <a:pt x="161929" y="0"/>
                </a:lnTo>
                <a:lnTo>
                  <a:pt x="183414" y="7141"/>
                </a:lnTo>
                <a:lnTo>
                  <a:pt x="205822" y="14310"/>
                </a:lnTo>
                <a:lnTo>
                  <a:pt x="230043" y="21533"/>
                </a:lnTo>
                <a:lnTo>
                  <a:pt x="256964" y="28835"/>
                </a:lnTo>
                <a:lnTo>
                  <a:pt x="266439" y="38257"/>
                </a:lnTo>
                <a:lnTo>
                  <a:pt x="276009" y="38257"/>
                </a:lnTo>
                <a:lnTo>
                  <a:pt x="276009" y="47773"/>
                </a:lnTo>
                <a:lnTo>
                  <a:pt x="276009" y="57290"/>
                </a:lnTo>
                <a:lnTo>
                  <a:pt x="276009" y="66807"/>
                </a:lnTo>
                <a:lnTo>
                  <a:pt x="275859" y="79610"/>
                </a:lnTo>
                <a:lnTo>
                  <a:pt x="274813" y="89647"/>
                </a:lnTo>
                <a:lnTo>
                  <a:pt x="271972" y="97828"/>
                </a:lnTo>
                <a:lnTo>
                  <a:pt x="266439" y="105064"/>
                </a:lnTo>
                <a:close/>
              </a:path>
            </a:pathLst>
          </a:custGeom>
          <a:ln w="951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829030" y="2222239"/>
            <a:ext cx="257175" cy="95885"/>
          </a:xfrm>
          <a:custGeom>
            <a:avLst/>
            <a:gdLst/>
            <a:ahLst/>
            <a:cxnLst/>
            <a:rect l="l" t="t" r="r" b="b"/>
            <a:pathLst>
              <a:path w="257175" h="95885">
                <a:moveTo>
                  <a:pt x="256964" y="86126"/>
                </a:moveTo>
                <a:lnTo>
                  <a:pt x="256964" y="86126"/>
                </a:lnTo>
                <a:lnTo>
                  <a:pt x="256964" y="28740"/>
                </a:lnTo>
                <a:lnTo>
                  <a:pt x="228642" y="21613"/>
                </a:lnTo>
                <a:lnTo>
                  <a:pt x="201156" y="14405"/>
                </a:lnTo>
                <a:lnTo>
                  <a:pt x="175446" y="7180"/>
                </a:lnTo>
                <a:lnTo>
                  <a:pt x="152454" y="0"/>
                </a:lnTo>
                <a:lnTo>
                  <a:pt x="0" y="9516"/>
                </a:lnTo>
                <a:lnTo>
                  <a:pt x="1969" y="16655"/>
                </a:lnTo>
                <a:lnTo>
                  <a:pt x="8432" y="22804"/>
                </a:lnTo>
                <a:lnTo>
                  <a:pt x="20226" y="27115"/>
                </a:lnTo>
                <a:lnTo>
                  <a:pt x="38184" y="28740"/>
                </a:lnTo>
                <a:lnTo>
                  <a:pt x="47659" y="28740"/>
                </a:lnTo>
                <a:lnTo>
                  <a:pt x="104794" y="28740"/>
                </a:lnTo>
                <a:lnTo>
                  <a:pt x="106423" y="34391"/>
                </a:lnTo>
                <a:lnTo>
                  <a:pt x="110716" y="38257"/>
                </a:lnTo>
                <a:lnTo>
                  <a:pt x="116786" y="42123"/>
                </a:lnTo>
                <a:lnTo>
                  <a:pt x="123744" y="47773"/>
                </a:lnTo>
                <a:lnTo>
                  <a:pt x="136373" y="42272"/>
                </a:lnTo>
                <a:lnTo>
                  <a:pt x="146390" y="39446"/>
                </a:lnTo>
                <a:lnTo>
                  <a:pt x="154630" y="38405"/>
                </a:lnTo>
                <a:lnTo>
                  <a:pt x="161929" y="38257"/>
                </a:lnTo>
                <a:lnTo>
                  <a:pt x="171404" y="47773"/>
                </a:lnTo>
                <a:lnTo>
                  <a:pt x="157147" y="49260"/>
                </a:lnTo>
                <a:lnTo>
                  <a:pt x="142837" y="52532"/>
                </a:lnTo>
                <a:lnTo>
                  <a:pt x="128526" y="55803"/>
                </a:lnTo>
                <a:lnTo>
                  <a:pt x="114269" y="57290"/>
                </a:lnTo>
                <a:lnTo>
                  <a:pt x="104794" y="57290"/>
                </a:lnTo>
                <a:lnTo>
                  <a:pt x="95319" y="57290"/>
                </a:lnTo>
                <a:lnTo>
                  <a:pt x="85844" y="57290"/>
                </a:lnTo>
                <a:lnTo>
                  <a:pt x="76369" y="67092"/>
                </a:lnTo>
                <a:lnTo>
                  <a:pt x="76369" y="76609"/>
                </a:lnTo>
                <a:lnTo>
                  <a:pt x="85844" y="86126"/>
                </a:lnTo>
                <a:lnTo>
                  <a:pt x="95319" y="86126"/>
                </a:lnTo>
                <a:lnTo>
                  <a:pt x="104794" y="86126"/>
                </a:lnTo>
                <a:lnTo>
                  <a:pt x="114269" y="86126"/>
                </a:lnTo>
                <a:lnTo>
                  <a:pt x="134152" y="87598"/>
                </a:lnTo>
                <a:lnTo>
                  <a:pt x="152312" y="90837"/>
                </a:lnTo>
                <a:lnTo>
                  <a:pt x="170471" y="94075"/>
                </a:lnTo>
                <a:lnTo>
                  <a:pt x="190354" y="95547"/>
                </a:lnTo>
                <a:lnTo>
                  <a:pt x="198985" y="94075"/>
                </a:lnTo>
                <a:lnTo>
                  <a:pt x="209446" y="90837"/>
                </a:lnTo>
                <a:lnTo>
                  <a:pt x="219908" y="87598"/>
                </a:lnTo>
                <a:lnTo>
                  <a:pt x="228539" y="86126"/>
                </a:lnTo>
                <a:lnTo>
                  <a:pt x="256964" y="86126"/>
                </a:lnTo>
                <a:close/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943299" y="231778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475" y="0"/>
                </a:moveTo>
                <a:lnTo>
                  <a:pt x="0" y="0"/>
                </a:lnTo>
                <a:lnTo>
                  <a:pt x="9475" y="0"/>
                </a:lnTo>
                <a:lnTo>
                  <a:pt x="18950" y="0"/>
                </a:lnTo>
                <a:lnTo>
                  <a:pt x="9475" y="0"/>
                </a:lnTo>
                <a:close/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971725" y="2317787"/>
            <a:ext cx="19685" cy="9525"/>
          </a:xfrm>
          <a:custGeom>
            <a:avLst/>
            <a:gdLst/>
            <a:ahLst/>
            <a:cxnLst/>
            <a:rect l="l" t="t" r="r" b="b"/>
            <a:pathLst>
              <a:path w="19685" h="9525">
                <a:moveTo>
                  <a:pt x="0" y="0"/>
                </a:moveTo>
                <a:lnTo>
                  <a:pt x="0" y="9516"/>
                </a:lnTo>
                <a:lnTo>
                  <a:pt x="9759" y="9516"/>
                </a:lnTo>
                <a:lnTo>
                  <a:pt x="19234" y="9516"/>
                </a:lnTo>
                <a:lnTo>
                  <a:pt x="19234" y="0"/>
                </a:lnTo>
                <a:lnTo>
                  <a:pt x="0" y="0"/>
                </a:lnTo>
                <a:close/>
              </a:path>
            </a:pathLst>
          </a:custGeom>
          <a:ln w="951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334430" y="3465094"/>
            <a:ext cx="276225" cy="124460"/>
          </a:xfrm>
          <a:custGeom>
            <a:avLst/>
            <a:gdLst/>
            <a:ahLst/>
            <a:cxnLst/>
            <a:rect l="l" t="t" r="r" b="b"/>
            <a:pathLst>
              <a:path w="276225" h="124460">
                <a:moveTo>
                  <a:pt x="123555" y="114590"/>
                </a:moveTo>
                <a:lnTo>
                  <a:pt x="95129" y="114590"/>
                </a:lnTo>
                <a:lnTo>
                  <a:pt x="95129" y="124326"/>
                </a:lnTo>
                <a:lnTo>
                  <a:pt x="123555" y="124326"/>
                </a:lnTo>
                <a:lnTo>
                  <a:pt x="123555" y="114590"/>
                </a:lnTo>
                <a:close/>
              </a:path>
              <a:path w="276225" h="124460">
                <a:moveTo>
                  <a:pt x="104605" y="105074"/>
                </a:moveTo>
                <a:lnTo>
                  <a:pt x="37995" y="105074"/>
                </a:lnTo>
                <a:lnTo>
                  <a:pt x="45252" y="106561"/>
                </a:lnTo>
                <a:lnTo>
                  <a:pt x="53415" y="109832"/>
                </a:lnTo>
                <a:lnTo>
                  <a:pt x="63391" y="113103"/>
                </a:lnTo>
                <a:lnTo>
                  <a:pt x="76084" y="114590"/>
                </a:lnTo>
                <a:lnTo>
                  <a:pt x="104605" y="114590"/>
                </a:lnTo>
                <a:lnTo>
                  <a:pt x="104605" y="105074"/>
                </a:lnTo>
                <a:close/>
              </a:path>
              <a:path w="276225" h="124460">
                <a:moveTo>
                  <a:pt x="161739" y="105074"/>
                </a:moveTo>
                <a:lnTo>
                  <a:pt x="123555" y="105074"/>
                </a:lnTo>
                <a:lnTo>
                  <a:pt x="123555" y="114590"/>
                </a:lnTo>
                <a:lnTo>
                  <a:pt x="152264" y="114590"/>
                </a:lnTo>
                <a:lnTo>
                  <a:pt x="161739" y="105074"/>
                </a:lnTo>
                <a:close/>
              </a:path>
              <a:path w="276225" h="124460">
                <a:moveTo>
                  <a:pt x="9475" y="38276"/>
                </a:moveTo>
                <a:lnTo>
                  <a:pt x="0" y="38276"/>
                </a:lnTo>
                <a:lnTo>
                  <a:pt x="0" y="66807"/>
                </a:lnTo>
                <a:lnTo>
                  <a:pt x="148" y="79571"/>
                </a:lnTo>
                <a:lnTo>
                  <a:pt x="1184" y="89595"/>
                </a:lnTo>
                <a:lnTo>
                  <a:pt x="3997" y="97791"/>
                </a:lnTo>
                <a:lnTo>
                  <a:pt x="9475" y="105074"/>
                </a:lnTo>
                <a:lnTo>
                  <a:pt x="76084" y="105074"/>
                </a:lnTo>
                <a:lnTo>
                  <a:pt x="67468" y="103588"/>
                </a:lnTo>
                <a:lnTo>
                  <a:pt x="46611" y="97052"/>
                </a:lnTo>
                <a:lnTo>
                  <a:pt x="37995" y="95566"/>
                </a:lnTo>
                <a:lnTo>
                  <a:pt x="9475" y="95566"/>
                </a:lnTo>
                <a:lnTo>
                  <a:pt x="9475" y="38276"/>
                </a:lnTo>
                <a:close/>
              </a:path>
              <a:path w="276225" h="124460">
                <a:moveTo>
                  <a:pt x="190165" y="95566"/>
                </a:moveTo>
                <a:lnTo>
                  <a:pt x="152264" y="95566"/>
                </a:lnTo>
                <a:lnTo>
                  <a:pt x="132260" y="97052"/>
                </a:lnTo>
                <a:lnTo>
                  <a:pt x="95982" y="103588"/>
                </a:lnTo>
                <a:lnTo>
                  <a:pt x="76084" y="105074"/>
                </a:lnTo>
                <a:lnTo>
                  <a:pt x="190165" y="105074"/>
                </a:lnTo>
                <a:lnTo>
                  <a:pt x="190165" y="95566"/>
                </a:lnTo>
                <a:close/>
              </a:path>
              <a:path w="276225" h="124460">
                <a:moveTo>
                  <a:pt x="199640" y="66807"/>
                </a:moveTo>
                <a:lnTo>
                  <a:pt x="180690" y="66807"/>
                </a:lnTo>
                <a:lnTo>
                  <a:pt x="190165" y="76542"/>
                </a:lnTo>
                <a:lnTo>
                  <a:pt x="190165" y="86059"/>
                </a:lnTo>
                <a:lnTo>
                  <a:pt x="180690" y="95566"/>
                </a:lnTo>
                <a:lnTo>
                  <a:pt x="199640" y="95566"/>
                </a:lnTo>
                <a:lnTo>
                  <a:pt x="199640" y="66807"/>
                </a:lnTo>
                <a:close/>
              </a:path>
              <a:path w="276225" h="124460">
                <a:moveTo>
                  <a:pt x="104605" y="47783"/>
                </a:moveTo>
                <a:lnTo>
                  <a:pt x="95129" y="57290"/>
                </a:lnTo>
                <a:lnTo>
                  <a:pt x="109347" y="58777"/>
                </a:lnTo>
                <a:lnTo>
                  <a:pt x="137887" y="65320"/>
                </a:lnTo>
                <a:lnTo>
                  <a:pt x="152264" y="66807"/>
                </a:lnTo>
                <a:lnTo>
                  <a:pt x="190165" y="66807"/>
                </a:lnTo>
                <a:lnTo>
                  <a:pt x="190165" y="57290"/>
                </a:lnTo>
                <a:lnTo>
                  <a:pt x="142789" y="57290"/>
                </a:lnTo>
                <a:lnTo>
                  <a:pt x="130041" y="51794"/>
                </a:lnTo>
                <a:lnTo>
                  <a:pt x="120037" y="48971"/>
                </a:lnTo>
                <a:lnTo>
                  <a:pt x="111863" y="47931"/>
                </a:lnTo>
                <a:lnTo>
                  <a:pt x="104605" y="47783"/>
                </a:lnTo>
                <a:close/>
              </a:path>
              <a:path w="276225" h="124460">
                <a:moveTo>
                  <a:pt x="275725" y="9507"/>
                </a:moveTo>
                <a:lnTo>
                  <a:pt x="114080" y="9507"/>
                </a:lnTo>
                <a:lnTo>
                  <a:pt x="266250" y="19023"/>
                </a:lnTo>
                <a:lnTo>
                  <a:pt x="264325" y="26139"/>
                </a:lnTo>
                <a:lnTo>
                  <a:pt x="257959" y="32300"/>
                </a:lnTo>
                <a:lnTo>
                  <a:pt x="246263" y="36637"/>
                </a:lnTo>
                <a:lnTo>
                  <a:pt x="228349" y="38276"/>
                </a:lnTo>
                <a:lnTo>
                  <a:pt x="161739" y="38276"/>
                </a:lnTo>
                <a:lnTo>
                  <a:pt x="160111" y="43921"/>
                </a:lnTo>
                <a:lnTo>
                  <a:pt x="155817" y="47783"/>
                </a:lnTo>
                <a:lnTo>
                  <a:pt x="149747" y="51645"/>
                </a:lnTo>
                <a:lnTo>
                  <a:pt x="142789" y="57290"/>
                </a:lnTo>
                <a:lnTo>
                  <a:pt x="161739" y="57290"/>
                </a:lnTo>
                <a:lnTo>
                  <a:pt x="161739" y="47783"/>
                </a:lnTo>
                <a:lnTo>
                  <a:pt x="218874" y="47783"/>
                </a:lnTo>
                <a:lnTo>
                  <a:pt x="232939" y="47634"/>
                </a:lnTo>
                <a:lnTo>
                  <a:pt x="246115" y="46595"/>
                </a:lnTo>
                <a:lnTo>
                  <a:pt x="257515" y="43772"/>
                </a:lnTo>
                <a:lnTo>
                  <a:pt x="266250" y="38276"/>
                </a:lnTo>
                <a:lnTo>
                  <a:pt x="271727" y="36488"/>
                </a:lnTo>
                <a:lnTo>
                  <a:pt x="274541" y="31104"/>
                </a:lnTo>
                <a:lnTo>
                  <a:pt x="275577" y="22124"/>
                </a:lnTo>
                <a:lnTo>
                  <a:pt x="275725" y="9507"/>
                </a:lnTo>
                <a:close/>
              </a:path>
              <a:path w="276225" h="124460">
                <a:moveTo>
                  <a:pt x="114080" y="0"/>
                </a:moveTo>
                <a:lnTo>
                  <a:pt x="92567" y="7135"/>
                </a:lnTo>
                <a:lnTo>
                  <a:pt x="70103" y="14294"/>
                </a:lnTo>
                <a:lnTo>
                  <a:pt x="45846" y="21495"/>
                </a:lnTo>
                <a:lnTo>
                  <a:pt x="18950" y="28759"/>
                </a:lnTo>
                <a:lnTo>
                  <a:pt x="9475" y="38276"/>
                </a:lnTo>
                <a:lnTo>
                  <a:pt x="37851" y="31104"/>
                </a:lnTo>
                <a:lnTo>
                  <a:pt x="65366" y="23891"/>
                </a:lnTo>
                <a:lnTo>
                  <a:pt x="91086" y="16678"/>
                </a:lnTo>
                <a:lnTo>
                  <a:pt x="114080" y="9507"/>
                </a:lnTo>
                <a:lnTo>
                  <a:pt x="275725" y="9507"/>
                </a:lnTo>
                <a:lnTo>
                  <a:pt x="11408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334430" y="3465094"/>
            <a:ext cx="276225" cy="124460"/>
          </a:xfrm>
          <a:custGeom>
            <a:avLst/>
            <a:gdLst/>
            <a:ahLst/>
            <a:cxnLst/>
            <a:rect l="l" t="t" r="r" b="b"/>
            <a:pathLst>
              <a:path w="276225" h="124460">
                <a:moveTo>
                  <a:pt x="9475" y="105074"/>
                </a:moveTo>
                <a:lnTo>
                  <a:pt x="37995" y="105074"/>
                </a:lnTo>
                <a:lnTo>
                  <a:pt x="45252" y="106561"/>
                </a:lnTo>
                <a:lnTo>
                  <a:pt x="53415" y="109832"/>
                </a:lnTo>
                <a:lnTo>
                  <a:pt x="63391" y="113103"/>
                </a:lnTo>
                <a:lnTo>
                  <a:pt x="76084" y="114590"/>
                </a:lnTo>
                <a:lnTo>
                  <a:pt x="85654" y="114590"/>
                </a:lnTo>
                <a:lnTo>
                  <a:pt x="95129" y="114590"/>
                </a:lnTo>
                <a:lnTo>
                  <a:pt x="95129" y="124326"/>
                </a:lnTo>
                <a:lnTo>
                  <a:pt x="104605" y="124326"/>
                </a:lnTo>
                <a:lnTo>
                  <a:pt x="114080" y="124326"/>
                </a:lnTo>
                <a:lnTo>
                  <a:pt x="123555" y="124326"/>
                </a:lnTo>
                <a:lnTo>
                  <a:pt x="123555" y="114590"/>
                </a:lnTo>
                <a:lnTo>
                  <a:pt x="133030" y="114590"/>
                </a:lnTo>
                <a:lnTo>
                  <a:pt x="142789" y="114590"/>
                </a:lnTo>
                <a:lnTo>
                  <a:pt x="152264" y="114590"/>
                </a:lnTo>
                <a:lnTo>
                  <a:pt x="161739" y="105074"/>
                </a:lnTo>
                <a:lnTo>
                  <a:pt x="171214" y="105074"/>
                </a:lnTo>
                <a:lnTo>
                  <a:pt x="180690" y="105074"/>
                </a:lnTo>
                <a:lnTo>
                  <a:pt x="190165" y="105074"/>
                </a:lnTo>
                <a:lnTo>
                  <a:pt x="190165" y="95566"/>
                </a:lnTo>
                <a:lnTo>
                  <a:pt x="199640" y="95566"/>
                </a:lnTo>
                <a:lnTo>
                  <a:pt x="199640" y="86059"/>
                </a:lnTo>
                <a:lnTo>
                  <a:pt x="199640" y="76542"/>
                </a:lnTo>
                <a:lnTo>
                  <a:pt x="199640" y="66807"/>
                </a:lnTo>
                <a:lnTo>
                  <a:pt x="190165" y="66807"/>
                </a:lnTo>
                <a:lnTo>
                  <a:pt x="190165" y="57290"/>
                </a:lnTo>
                <a:lnTo>
                  <a:pt x="180690" y="57290"/>
                </a:lnTo>
                <a:lnTo>
                  <a:pt x="171214" y="57290"/>
                </a:lnTo>
                <a:lnTo>
                  <a:pt x="161739" y="57290"/>
                </a:lnTo>
                <a:lnTo>
                  <a:pt x="161739" y="47783"/>
                </a:lnTo>
                <a:lnTo>
                  <a:pt x="171214" y="47783"/>
                </a:lnTo>
                <a:lnTo>
                  <a:pt x="218874" y="47783"/>
                </a:lnTo>
                <a:lnTo>
                  <a:pt x="232939" y="47634"/>
                </a:lnTo>
                <a:lnTo>
                  <a:pt x="246115" y="46595"/>
                </a:lnTo>
                <a:lnTo>
                  <a:pt x="257515" y="43772"/>
                </a:lnTo>
                <a:lnTo>
                  <a:pt x="266250" y="38276"/>
                </a:lnTo>
                <a:lnTo>
                  <a:pt x="271727" y="36488"/>
                </a:lnTo>
                <a:lnTo>
                  <a:pt x="274540" y="31111"/>
                </a:lnTo>
                <a:lnTo>
                  <a:pt x="275577" y="22124"/>
                </a:lnTo>
                <a:lnTo>
                  <a:pt x="275725" y="9507"/>
                </a:lnTo>
                <a:lnTo>
                  <a:pt x="114080" y="0"/>
                </a:lnTo>
                <a:lnTo>
                  <a:pt x="92567" y="7135"/>
                </a:lnTo>
                <a:lnTo>
                  <a:pt x="70103" y="14294"/>
                </a:lnTo>
                <a:lnTo>
                  <a:pt x="45846" y="21495"/>
                </a:lnTo>
                <a:lnTo>
                  <a:pt x="18950" y="28759"/>
                </a:lnTo>
                <a:lnTo>
                  <a:pt x="9475" y="38276"/>
                </a:lnTo>
                <a:lnTo>
                  <a:pt x="0" y="38276"/>
                </a:lnTo>
                <a:lnTo>
                  <a:pt x="0" y="47783"/>
                </a:lnTo>
                <a:lnTo>
                  <a:pt x="0" y="57290"/>
                </a:lnTo>
                <a:lnTo>
                  <a:pt x="0" y="66807"/>
                </a:lnTo>
                <a:lnTo>
                  <a:pt x="148" y="79571"/>
                </a:lnTo>
                <a:lnTo>
                  <a:pt x="1184" y="89595"/>
                </a:lnTo>
                <a:lnTo>
                  <a:pt x="3997" y="97791"/>
                </a:lnTo>
                <a:lnTo>
                  <a:pt x="9475" y="105074"/>
                </a:lnTo>
                <a:close/>
              </a:path>
            </a:pathLst>
          </a:custGeom>
          <a:ln w="951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343905" y="3474601"/>
            <a:ext cx="257175" cy="95885"/>
          </a:xfrm>
          <a:custGeom>
            <a:avLst/>
            <a:gdLst/>
            <a:ahLst/>
            <a:cxnLst/>
            <a:rect l="l" t="t" r="r" b="b"/>
            <a:pathLst>
              <a:path w="257175" h="95885">
                <a:moveTo>
                  <a:pt x="0" y="86059"/>
                </a:moveTo>
                <a:lnTo>
                  <a:pt x="0" y="86059"/>
                </a:lnTo>
                <a:lnTo>
                  <a:pt x="0" y="28769"/>
                </a:lnTo>
                <a:lnTo>
                  <a:pt x="28376" y="21597"/>
                </a:lnTo>
                <a:lnTo>
                  <a:pt x="55891" y="14384"/>
                </a:lnTo>
                <a:lnTo>
                  <a:pt x="81611" y="7171"/>
                </a:lnTo>
                <a:lnTo>
                  <a:pt x="104605" y="0"/>
                </a:lnTo>
                <a:lnTo>
                  <a:pt x="256775" y="9516"/>
                </a:lnTo>
                <a:lnTo>
                  <a:pt x="254850" y="16632"/>
                </a:lnTo>
                <a:lnTo>
                  <a:pt x="248484" y="22793"/>
                </a:lnTo>
                <a:lnTo>
                  <a:pt x="236788" y="27129"/>
                </a:lnTo>
                <a:lnTo>
                  <a:pt x="218874" y="28769"/>
                </a:lnTo>
                <a:lnTo>
                  <a:pt x="209399" y="28769"/>
                </a:lnTo>
                <a:lnTo>
                  <a:pt x="152264" y="28769"/>
                </a:lnTo>
                <a:lnTo>
                  <a:pt x="150636" y="34413"/>
                </a:lnTo>
                <a:lnTo>
                  <a:pt x="146342" y="38276"/>
                </a:lnTo>
                <a:lnTo>
                  <a:pt x="140272" y="42138"/>
                </a:lnTo>
                <a:lnTo>
                  <a:pt x="133314" y="47783"/>
                </a:lnTo>
                <a:lnTo>
                  <a:pt x="120566" y="42287"/>
                </a:lnTo>
                <a:lnTo>
                  <a:pt x="110562" y="39464"/>
                </a:lnTo>
                <a:lnTo>
                  <a:pt x="102388" y="38424"/>
                </a:lnTo>
                <a:lnTo>
                  <a:pt x="95129" y="38276"/>
                </a:lnTo>
                <a:lnTo>
                  <a:pt x="85654" y="47783"/>
                </a:lnTo>
                <a:lnTo>
                  <a:pt x="99871" y="49270"/>
                </a:lnTo>
                <a:lnTo>
                  <a:pt x="114115" y="52541"/>
                </a:lnTo>
                <a:lnTo>
                  <a:pt x="128412" y="55813"/>
                </a:lnTo>
                <a:lnTo>
                  <a:pt x="142789" y="57300"/>
                </a:lnTo>
                <a:lnTo>
                  <a:pt x="152264" y="57300"/>
                </a:lnTo>
                <a:lnTo>
                  <a:pt x="161739" y="57300"/>
                </a:lnTo>
                <a:lnTo>
                  <a:pt x="171214" y="57300"/>
                </a:lnTo>
                <a:lnTo>
                  <a:pt x="180690" y="67035"/>
                </a:lnTo>
                <a:lnTo>
                  <a:pt x="180690" y="76552"/>
                </a:lnTo>
                <a:lnTo>
                  <a:pt x="171214" y="86059"/>
                </a:lnTo>
                <a:lnTo>
                  <a:pt x="161739" y="86059"/>
                </a:lnTo>
                <a:lnTo>
                  <a:pt x="152264" y="86059"/>
                </a:lnTo>
                <a:lnTo>
                  <a:pt x="142789" y="86059"/>
                </a:lnTo>
                <a:lnTo>
                  <a:pt x="122785" y="87545"/>
                </a:lnTo>
                <a:lnTo>
                  <a:pt x="104628" y="90813"/>
                </a:lnTo>
                <a:lnTo>
                  <a:pt x="86507" y="94081"/>
                </a:lnTo>
                <a:lnTo>
                  <a:pt x="66609" y="95566"/>
                </a:lnTo>
                <a:lnTo>
                  <a:pt x="57993" y="94081"/>
                </a:lnTo>
                <a:lnTo>
                  <a:pt x="47564" y="90813"/>
                </a:lnTo>
                <a:lnTo>
                  <a:pt x="37136" y="87545"/>
                </a:lnTo>
                <a:lnTo>
                  <a:pt x="28520" y="86059"/>
                </a:lnTo>
                <a:lnTo>
                  <a:pt x="0" y="86059"/>
                </a:lnTo>
                <a:close/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67460" y="357016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9759" y="0"/>
                </a:moveTo>
                <a:lnTo>
                  <a:pt x="19234" y="0"/>
                </a:lnTo>
                <a:lnTo>
                  <a:pt x="9759" y="0"/>
                </a:lnTo>
                <a:lnTo>
                  <a:pt x="0" y="0"/>
                </a:lnTo>
                <a:lnTo>
                  <a:pt x="9759" y="0"/>
                </a:lnTo>
                <a:close/>
              </a:path>
            </a:pathLst>
          </a:custGeom>
          <a:ln w="952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39035" y="3570168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18950" y="0"/>
                </a:moveTo>
                <a:lnTo>
                  <a:pt x="18950" y="9516"/>
                </a:lnTo>
                <a:lnTo>
                  <a:pt x="9475" y="9516"/>
                </a:lnTo>
                <a:lnTo>
                  <a:pt x="0" y="9516"/>
                </a:lnTo>
                <a:lnTo>
                  <a:pt x="0" y="0"/>
                </a:lnTo>
                <a:lnTo>
                  <a:pt x="18950" y="0"/>
                </a:lnTo>
                <a:close/>
              </a:path>
            </a:pathLst>
          </a:custGeom>
          <a:ln w="951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94788" y="1811212"/>
            <a:ext cx="283210" cy="133985"/>
          </a:xfrm>
          <a:custGeom>
            <a:avLst/>
            <a:gdLst/>
            <a:ahLst/>
            <a:cxnLst/>
            <a:rect l="l" t="t" r="r" b="b"/>
            <a:pathLst>
              <a:path w="283210" h="133985">
                <a:moveTo>
                  <a:pt x="142694" y="124383"/>
                </a:moveTo>
                <a:lnTo>
                  <a:pt x="104794" y="124383"/>
                </a:lnTo>
                <a:lnTo>
                  <a:pt x="111900" y="129885"/>
                </a:lnTo>
                <a:lnTo>
                  <a:pt x="119007" y="132710"/>
                </a:lnTo>
                <a:lnTo>
                  <a:pt x="126113" y="133751"/>
                </a:lnTo>
                <a:lnTo>
                  <a:pt x="133219" y="133900"/>
                </a:lnTo>
                <a:lnTo>
                  <a:pt x="142694" y="124383"/>
                </a:lnTo>
                <a:close/>
              </a:path>
              <a:path w="283210" h="133985">
                <a:moveTo>
                  <a:pt x="190354" y="124383"/>
                </a:moveTo>
                <a:lnTo>
                  <a:pt x="180879" y="124383"/>
                </a:lnTo>
                <a:lnTo>
                  <a:pt x="180879" y="133900"/>
                </a:lnTo>
                <a:lnTo>
                  <a:pt x="190354" y="124383"/>
                </a:lnTo>
                <a:close/>
              </a:path>
              <a:path w="283210" h="133985">
                <a:moveTo>
                  <a:pt x="161929" y="124383"/>
                </a:moveTo>
                <a:lnTo>
                  <a:pt x="142694" y="124383"/>
                </a:lnTo>
                <a:lnTo>
                  <a:pt x="148325" y="129736"/>
                </a:lnTo>
                <a:lnTo>
                  <a:pt x="152205" y="131521"/>
                </a:lnTo>
                <a:lnTo>
                  <a:pt x="156139" y="129736"/>
                </a:lnTo>
                <a:lnTo>
                  <a:pt x="161929" y="124383"/>
                </a:lnTo>
                <a:close/>
              </a:path>
              <a:path w="283210" h="133985">
                <a:moveTo>
                  <a:pt x="123744" y="86031"/>
                </a:moveTo>
                <a:lnTo>
                  <a:pt x="114269" y="86031"/>
                </a:lnTo>
                <a:lnTo>
                  <a:pt x="107311" y="87666"/>
                </a:lnTo>
                <a:lnTo>
                  <a:pt x="101241" y="91979"/>
                </a:lnTo>
                <a:lnTo>
                  <a:pt x="96947" y="98075"/>
                </a:lnTo>
                <a:lnTo>
                  <a:pt x="95319" y="105064"/>
                </a:lnTo>
                <a:lnTo>
                  <a:pt x="85560" y="105064"/>
                </a:lnTo>
                <a:lnTo>
                  <a:pt x="95319" y="114581"/>
                </a:lnTo>
                <a:lnTo>
                  <a:pt x="95467" y="121586"/>
                </a:lnTo>
                <a:lnTo>
                  <a:pt x="96503" y="126726"/>
                </a:lnTo>
                <a:lnTo>
                  <a:pt x="99316" y="128245"/>
                </a:lnTo>
                <a:lnTo>
                  <a:pt x="104794" y="124383"/>
                </a:lnTo>
                <a:lnTo>
                  <a:pt x="114269" y="124383"/>
                </a:lnTo>
                <a:lnTo>
                  <a:pt x="104829" y="114616"/>
                </a:lnTo>
                <a:lnTo>
                  <a:pt x="104794" y="95547"/>
                </a:lnTo>
                <a:lnTo>
                  <a:pt x="114269" y="95547"/>
                </a:lnTo>
                <a:lnTo>
                  <a:pt x="123744" y="86031"/>
                </a:lnTo>
                <a:close/>
              </a:path>
              <a:path w="283210" h="133985">
                <a:moveTo>
                  <a:pt x="152169" y="114581"/>
                </a:moveTo>
                <a:lnTo>
                  <a:pt x="133219" y="114581"/>
                </a:lnTo>
                <a:lnTo>
                  <a:pt x="123744" y="124383"/>
                </a:lnTo>
                <a:lnTo>
                  <a:pt x="152169" y="124383"/>
                </a:lnTo>
                <a:lnTo>
                  <a:pt x="152169" y="114581"/>
                </a:lnTo>
                <a:close/>
              </a:path>
              <a:path w="283210" h="133985">
                <a:moveTo>
                  <a:pt x="266439" y="0"/>
                </a:moveTo>
                <a:lnTo>
                  <a:pt x="256964" y="9516"/>
                </a:lnTo>
                <a:lnTo>
                  <a:pt x="256964" y="19033"/>
                </a:lnTo>
                <a:lnTo>
                  <a:pt x="266439" y="28740"/>
                </a:lnTo>
                <a:lnTo>
                  <a:pt x="271917" y="39892"/>
                </a:lnTo>
                <a:lnTo>
                  <a:pt x="274730" y="46584"/>
                </a:lnTo>
                <a:lnTo>
                  <a:pt x="275735" y="51342"/>
                </a:lnTo>
                <a:lnTo>
                  <a:pt x="275819" y="53577"/>
                </a:lnTo>
                <a:lnTo>
                  <a:pt x="275914" y="57290"/>
                </a:lnTo>
                <a:lnTo>
                  <a:pt x="247489" y="66807"/>
                </a:lnTo>
                <a:lnTo>
                  <a:pt x="240338" y="74095"/>
                </a:lnTo>
                <a:lnTo>
                  <a:pt x="218779" y="95547"/>
                </a:lnTo>
                <a:lnTo>
                  <a:pt x="198936" y="101198"/>
                </a:lnTo>
                <a:lnTo>
                  <a:pt x="162697" y="108930"/>
                </a:lnTo>
                <a:lnTo>
                  <a:pt x="142694" y="114581"/>
                </a:lnTo>
                <a:lnTo>
                  <a:pt x="152169" y="114581"/>
                </a:lnTo>
                <a:lnTo>
                  <a:pt x="152169" y="124383"/>
                </a:lnTo>
                <a:lnTo>
                  <a:pt x="199829" y="124383"/>
                </a:lnTo>
                <a:lnTo>
                  <a:pt x="205023" y="118716"/>
                </a:lnTo>
                <a:lnTo>
                  <a:pt x="178362" y="118716"/>
                </a:lnTo>
                <a:lnTo>
                  <a:pt x="171404" y="114581"/>
                </a:lnTo>
                <a:lnTo>
                  <a:pt x="190354" y="105064"/>
                </a:lnTo>
                <a:lnTo>
                  <a:pt x="218779" y="105064"/>
                </a:lnTo>
                <a:lnTo>
                  <a:pt x="231528" y="97928"/>
                </a:lnTo>
                <a:lnTo>
                  <a:pt x="241531" y="90801"/>
                </a:lnTo>
                <a:lnTo>
                  <a:pt x="249705" y="83692"/>
                </a:lnTo>
                <a:lnTo>
                  <a:pt x="256964" y="76609"/>
                </a:lnTo>
                <a:lnTo>
                  <a:pt x="275914" y="66807"/>
                </a:lnTo>
                <a:lnTo>
                  <a:pt x="281244" y="59521"/>
                </a:lnTo>
                <a:lnTo>
                  <a:pt x="283021" y="51342"/>
                </a:lnTo>
                <a:lnTo>
                  <a:pt x="281244" y="41379"/>
                </a:lnTo>
                <a:lnTo>
                  <a:pt x="275914" y="28740"/>
                </a:lnTo>
                <a:lnTo>
                  <a:pt x="275914" y="19033"/>
                </a:lnTo>
                <a:lnTo>
                  <a:pt x="266439" y="9516"/>
                </a:lnTo>
                <a:lnTo>
                  <a:pt x="266439" y="0"/>
                </a:lnTo>
                <a:close/>
              </a:path>
              <a:path w="283210" h="133985">
                <a:moveTo>
                  <a:pt x="199829" y="105064"/>
                </a:moveTo>
                <a:lnTo>
                  <a:pt x="190354" y="105064"/>
                </a:lnTo>
                <a:lnTo>
                  <a:pt x="199829" y="114581"/>
                </a:lnTo>
                <a:lnTo>
                  <a:pt x="190354" y="114581"/>
                </a:lnTo>
                <a:lnTo>
                  <a:pt x="188726" y="115959"/>
                </a:lnTo>
                <a:lnTo>
                  <a:pt x="184432" y="118257"/>
                </a:lnTo>
                <a:lnTo>
                  <a:pt x="178362" y="118716"/>
                </a:lnTo>
                <a:lnTo>
                  <a:pt x="205023" y="118716"/>
                </a:lnTo>
                <a:lnTo>
                  <a:pt x="205159" y="118567"/>
                </a:lnTo>
                <a:lnTo>
                  <a:pt x="206936" y="114616"/>
                </a:lnTo>
                <a:lnTo>
                  <a:pt x="205159" y="110719"/>
                </a:lnTo>
                <a:lnTo>
                  <a:pt x="199829" y="105064"/>
                </a:lnTo>
                <a:close/>
              </a:path>
              <a:path w="283210" h="133985">
                <a:moveTo>
                  <a:pt x="247489" y="0"/>
                </a:moveTo>
                <a:lnTo>
                  <a:pt x="215046" y="5501"/>
                </a:lnTo>
                <a:lnTo>
                  <a:pt x="187985" y="8327"/>
                </a:lnTo>
                <a:lnTo>
                  <a:pt x="164478" y="9368"/>
                </a:lnTo>
                <a:lnTo>
                  <a:pt x="142694" y="9516"/>
                </a:lnTo>
                <a:lnTo>
                  <a:pt x="0" y="76609"/>
                </a:lnTo>
                <a:lnTo>
                  <a:pt x="1631" y="89045"/>
                </a:lnTo>
                <a:lnTo>
                  <a:pt x="5945" y="97938"/>
                </a:lnTo>
                <a:lnTo>
                  <a:pt x="12071" y="103281"/>
                </a:lnTo>
                <a:lnTo>
                  <a:pt x="19139" y="105064"/>
                </a:lnTo>
                <a:lnTo>
                  <a:pt x="27889" y="104915"/>
                </a:lnTo>
                <a:lnTo>
                  <a:pt x="39321" y="103874"/>
                </a:lnTo>
                <a:lnTo>
                  <a:pt x="52530" y="101049"/>
                </a:lnTo>
                <a:lnTo>
                  <a:pt x="66609" y="95547"/>
                </a:lnTo>
                <a:lnTo>
                  <a:pt x="71406" y="93168"/>
                </a:lnTo>
                <a:lnTo>
                  <a:pt x="21425" y="93168"/>
                </a:lnTo>
                <a:lnTo>
                  <a:pt x="12763" y="91384"/>
                </a:lnTo>
                <a:lnTo>
                  <a:pt x="9475" y="86031"/>
                </a:lnTo>
                <a:lnTo>
                  <a:pt x="152169" y="19033"/>
                </a:lnTo>
                <a:lnTo>
                  <a:pt x="175286" y="17546"/>
                </a:lnTo>
                <a:lnTo>
                  <a:pt x="228518" y="11003"/>
                </a:lnTo>
                <a:lnTo>
                  <a:pt x="256964" y="9516"/>
                </a:lnTo>
                <a:lnTo>
                  <a:pt x="247489" y="0"/>
                </a:lnTo>
                <a:close/>
              </a:path>
              <a:path w="283210" h="133985">
                <a:moveTo>
                  <a:pt x="114269" y="66807"/>
                </a:moveTo>
                <a:lnTo>
                  <a:pt x="57134" y="86031"/>
                </a:lnTo>
                <a:lnTo>
                  <a:pt x="47659" y="86031"/>
                </a:lnTo>
                <a:lnTo>
                  <a:pt x="33658" y="91384"/>
                </a:lnTo>
                <a:lnTo>
                  <a:pt x="21425" y="93168"/>
                </a:lnTo>
                <a:lnTo>
                  <a:pt x="71406" y="93168"/>
                </a:lnTo>
                <a:lnTo>
                  <a:pt x="104794" y="76609"/>
                </a:lnTo>
                <a:lnTo>
                  <a:pt x="142694" y="76609"/>
                </a:lnTo>
                <a:lnTo>
                  <a:pt x="130258" y="72321"/>
                </a:lnTo>
                <a:lnTo>
                  <a:pt x="121375" y="71708"/>
                </a:lnTo>
                <a:lnTo>
                  <a:pt x="116046" y="71095"/>
                </a:lnTo>
                <a:lnTo>
                  <a:pt x="114269" y="66807"/>
                </a:lnTo>
                <a:close/>
              </a:path>
              <a:path w="283210" h="133985">
                <a:moveTo>
                  <a:pt x="171404" y="47773"/>
                </a:moveTo>
                <a:lnTo>
                  <a:pt x="164253" y="53577"/>
                </a:lnTo>
                <a:lnTo>
                  <a:pt x="157049" y="58515"/>
                </a:lnTo>
                <a:lnTo>
                  <a:pt x="149845" y="65292"/>
                </a:lnTo>
                <a:lnTo>
                  <a:pt x="142694" y="76609"/>
                </a:lnTo>
                <a:lnTo>
                  <a:pt x="114269" y="76609"/>
                </a:lnTo>
                <a:lnTo>
                  <a:pt x="123744" y="86031"/>
                </a:lnTo>
                <a:lnTo>
                  <a:pt x="133219" y="86031"/>
                </a:lnTo>
                <a:lnTo>
                  <a:pt x="145996" y="78904"/>
                </a:lnTo>
                <a:lnTo>
                  <a:pt x="168102" y="64471"/>
                </a:lnTo>
                <a:lnTo>
                  <a:pt x="180879" y="57290"/>
                </a:lnTo>
                <a:lnTo>
                  <a:pt x="171404" y="47773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94788" y="1811212"/>
            <a:ext cx="283210" cy="133985"/>
          </a:xfrm>
          <a:custGeom>
            <a:avLst/>
            <a:gdLst/>
            <a:ahLst/>
            <a:cxnLst/>
            <a:rect l="l" t="t" r="r" b="b"/>
            <a:pathLst>
              <a:path w="283210" h="133985">
                <a:moveTo>
                  <a:pt x="275914" y="66807"/>
                </a:moveTo>
                <a:lnTo>
                  <a:pt x="256964" y="76609"/>
                </a:lnTo>
                <a:lnTo>
                  <a:pt x="249705" y="83692"/>
                </a:lnTo>
                <a:lnTo>
                  <a:pt x="241531" y="90801"/>
                </a:lnTo>
                <a:lnTo>
                  <a:pt x="231528" y="97928"/>
                </a:lnTo>
                <a:lnTo>
                  <a:pt x="218779" y="105064"/>
                </a:lnTo>
                <a:lnTo>
                  <a:pt x="209304" y="105064"/>
                </a:lnTo>
                <a:lnTo>
                  <a:pt x="199829" y="105064"/>
                </a:lnTo>
                <a:lnTo>
                  <a:pt x="205159" y="110719"/>
                </a:lnTo>
                <a:lnTo>
                  <a:pt x="206936" y="114616"/>
                </a:lnTo>
                <a:lnTo>
                  <a:pt x="205159" y="118567"/>
                </a:lnTo>
                <a:lnTo>
                  <a:pt x="199829" y="124383"/>
                </a:lnTo>
                <a:lnTo>
                  <a:pt x="190354" y="124383"/>
                </a:lnTo>
                <a:lnTo>
                  <a:pt x="180879" y="133900"/>
                </a:lnTo>
                <a:lnTo>
                  <a:pt x="180879" y="124383"/>
                </a:lnTo>
                <a:lnTo>
                  <a:pt x="171404" y="124383"/>
                </a:lnTo>
                <a:lnTo>
                  <a:pt x="161929" y="124383"/>
                </a:lnTo>
                <a:lnTo>
                  <a:pt x="156139" y="129736"/>
                </a:lnTo>
                <a:lnTo>
                  <a:pt x="152205" y="131521"/>
                </a:lnTo>
                <a:lnTo>
                  <a:pt x="148325" y="129736"/>
                </a:lnTo>
                <a:lnTo>
                  <a:pt x="142694" y="124383"/>
                </a:lnTo>
                <a:lnTo>
                  <a:pt x="133219" y="133900"/>
                </a:lnTo>
                <a:lnTo>
                  <a:pt x="126113" y="133751"/>
                </a:lnTo>
                <a:lnTo>
                  <a:pt x="119007" y="132710"/>
                </a:lnTo>
                <a:lnTo>
                  <a:pt x="111900" y="129885"/>
                </a:lnTo>
                <a:lnTo>
                  <a:pt x="104794" y="124383"/>
                </a:lnTo>
                <a:lnTo>
                  <a:pt x="99316" y="128245"/>
                </a:lnTo>
                <a:lnTo>
                  <a:pt x="96503" y="126726"/>
                </a:lnTo>
                <a:lnTo>
                  <a:pt x="95467" y="121586"/>
                </a:lnTo>
                <a:lnTo>
                  <a:pt x="95319" y="114581"/>
                </a:lnTo>
                <a:lnTo>
                  <a:pt x="85560" y="105064"/>
                </a:lnTo>
                <a:lnTo>
                  <a:pt x="95319" y="105064"/>
                </a:lnTo>
                <a:lnTo>
                  <a:pt x="96947" y="98075"/>
                </a:lnTo>
                <a:lnTo>
                  <a:pt x="101241" y="91979"/>
                </a:lnTo>
                <a:lnTo>
                  <a:pt x="107311" y="87666"/>
                </a:lnTo>
                <a:lnTo>
                  <a:pt x="114269" y="86031"/>
                </a:lnTo>
                <a:lnTo>
                  <a:pt x="123744" y="86031"/>
                </a:lnTo>
                <a:lnTo>
                  <a:pt x="114269" y="76609"/>
                </a:lnTo>
                <a:lnTo>
                  <a:pt x="104794" y="76609"/>
                </a:lnTo>
                <a:lnTo>
                  <a:pt x="66609" y="95547"/>
                </a:lnTo>
                <a:lnTo>
                  <a:pt x="52530" y="101049"/>
                </a:lnTo>
                <a:lnTo>
                  <a:pt x="39321" y="103874"/>
                </a:lnTo>
                <a:lnTo>
                  <a:pt x="27889" y="104915"/>
                </a:lnTo>
                <a:lnTo>
                  <a:pt x="19139" y="105064"/>
                </a:lnTo>
                <a:lnTo>
                  <a:pt x="12071" y="103281"/>
                </a:lnTo>
                <a:lnTo>
                  <a:pt x="5945" y="97938"/>
                </a:lnTo>
                <a:lnTo>
                  <a:pt x="1631" y="89045"/>
                </a:lnTo>
                <a:lnTo>
                  <a:pt x="0" y="76609"/>
                </a:lnTo>
                <a:lnTo>
                  <a:pt x="142694" y="9516"/>
                </a:lnTo>
                <a:lnTo>
                  <a:pt x="164478" y="9368"/>
                </a:lnTo>
                <a:lnTo>
                  <a:pt x="187985" y="8327"/>
                </a:lnTo>
                <a:lnTo>
                  <a:pt x="215046" y="5501"/>
                </a:lnTo>
                <a:lnTo>
                  <a:pt x="247489" y="0"/>
                </a:lnTo>
                <a:lnTo>
                  <a:pt x="256964" y="9516"/>
                </a:lnTo>
                <a:lnTo>
                  <a:pt x="266439" y="0"/>
                </a:lnTo>
                <a:lnTo>
                  <a:pt x="266439" y="9516"/>
                </a:lnTo>
                <a:lnTo>
                  <a:pt x="275914" y="19033"/>
                </a:lnTo>
                <a:lnTo>
                  <a:pt x="275914" y="28740"/>
                </a:lnTo>
                <a:lnTo>
                  <a:pt x="281244" y="41379"/>
                </a:lnTo>
                <a:lnTo>
                  <a:pt x="283021" y="51342"/>
                </a:lnTo>
                <a:lnTo>
                  <a:pt x="281244" y="59521"/>
                </a:lnTo>
                <a:lnTo>
                  <a:pt x="275914" y="66807"/>
                </a:lnTo>
                <a:close/>
              </a:path>
            </a:pathLst>
          </a:custGeom>
          <a:ln w="951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904263" y="1820728"/>
            <a:ext cx="266700" cy="114935"/>
          </a:xfrm>
          <a:custGeom>
            <a:avLst/>
            <a:gdLst/>
            <a:ahLst/>
            <a:cxnLst/>
            <a:rect l="l" t="t" r="r" b="b"/>
            <a:pathLst>
              <a:path w="266700" h="114935">
                <a:moveTo>
                  <a:pt x="266439" y="47773"/>
                </a:moveTo>
                <a:lnTo>
                  <a:pt x="266291" y="41974"/>
                </a:lnTo>
                <a:lnTo>
                  <a:pt x="265255" y="37067"/>
                </a:lnTo>
                <a:lnTo>
                  <a:pt x="262442" y="30376"/>
                </a:lnTo>
                <a:lnTo>
                  <a:pt x="256964" y="19223"/>
                </a:lnTo>
                <a:lnTo>
                  <a:pt x="247489" y="9516"/>
                </a:lnTo>
                <a:lnTo>
                  <a:pt x="247489" y="0"/>
                </a:lnTo>
                <a:lnTo>
                  <a:pt x="219043" y="1486"/>
                </a:lnTo>
                <a:lnTo>
                  <a:pt x="191539" y="4758"/>
                </a:lnTo>
                <a:lnTo>
                  <a:pt x="165811" y="8029"/>
                </a:lnTo>
                <a:lnTo>
                  <a:pt x="142694" y="9516"/>
                </a:lnTo>
                <a:lnTo>
                  <a:pt x="0" y="76514"/>
                </a:lnTo>
                <a:lnTo>
                  <a:pt x="3288" y="81867"/>
                </a:lnTo>
                <a:lnTo>
                  <a:pt x="11950" y="83651"/>
                </a:lnTo>
                <a:lnTo>
                  <a:pt x="24183" y="81867"/>
                </a:lnTo>
                <a:lnTo>
                  <a:pt x="38184" y="76514"/>
                </a:lnTo>
                <a:lnTo>
                  <a:pt x="47659" y="76514"/>
                </a:lnTo>
                <a:lnTo>
                  <a:pt x="104794" y="57290"/>
                </a:lnTo>
                <a:lnTo>
                  <a:pt x="106571" y="61579"/>
                </a:lnTo>
                <a:lnTo>
                  <a:pt x="111900" y="62191"/>
                </a:lnTo>
                <a:lnTo>
                  <a:pt x="120783" y="62804"/>
                </a:lnTo>
                <a:lnTo>
                  <a:pt x="133219" y="67092"/>
                </a:lnTo>
                <a:lnTo>
                  <a:pt x="140370" y="55775"/>
                </a:lnTo>
                <a:lnTo>
                  <a:pt x="147574" y="48999"/>
                </a:lnTo>
                <a:lnTo>
                  <a:pt x="154778" y="44060"/>
                </a:lnTo>
                <a:lnTo>
                  <a:pt x="161929" y="38257"/>
                </a:lnTo>
                <a:lnTo>
                  <a:pt x="171404" y="47773"/>
                </a:lnTo>
                <a:lnTo>
                  <a:pt x="158627" y="54954"/>
                </a:lnTo>
                <a:lnTo>
                  <a:pt x="147574" y="62179"/>
                </a:lnTo>
                <a:lnTo>
                  <a:pt x="136521" y="69387"/>
                </a:lnTo>
                <a:lnTo>
                  <a:pt x="123744" y="76514"/>
                </a:lnTo>
                <a:lnTo>
                  <a:pt x="114269" y="76514"/>
                </a:lnTo>
                <a:lnTo>
                  <a:pt x="104794" y="86031"/>
                </a:lnTo>
                <a:lnTo>
                  <a:pt x="95319" y="86031"/>
                </a:lnTo>
                <a:lnTo>
                  <a:pt x="95319" y="95547"/>
                </a:lnTo>
                <a:lnTo>
                  <a:pt x="95319" y="105064"/>
                </a:lnTo>
                <a:lnTo>
                  <a:pt x="104794" y="114866"/>
                </a:lnTo>
                <a:lnTo>
                  <a:pt x="114269" y="114866"/>
                </a:lnTo>
                <a:lnTo>
                  <a:pt x="123744" y="105064"/>
                </a:lnTo>
                <a:lnTo>
                  <a:pt x="133219" y="105064"/>
                </a:lnTo>
                <a:lnTo>
                  <a:pt x="153222" y="99414"/>
                </a:lnTo>
                <a:lnTo>
                  <a:pt x="171368" y="95547"/>
                </a:lnTo>
                <a:lnTo>
                  <a:pt x="189461" y="91681"/>
                </a:lnTo>
                <a:lnTo>
                  <a:pt x="209304" y="86031"/>
                </a:lnTo>
                <a:lnTo>
                  <a:pt x="216455" y="78904"/>
                </a:lnTo>
                <a:lnTo>
                  <a:pt x="223659" y="71767"/>
                </a:lnTo>
                <a:lnTo>
                  <a:pt x="230863" y="64578"/>
                </a:lnTo>
                <a:lnTo>
                  <a:pt x="238014" y="57290"/>
                </a:lnTo>
                <a:lnTo>
                  <a:pt x="266439" y="47773"/>
                </a:lnTo>
                <a:close/>
              </a:path>
            </a:pathLst>
          </a:custGeom>
          <a:ln w="951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046958" y="192579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0"/>
                </a:moveTo>
                <a:lnTo>
                  <a:pt x="0" y="9802"/>
                </a:lnTo>
                <a:lnTo>
                  <a:pt x="0" y="0"/>
                </a:lnTo>
                <a:lnTo>
                  <a:pt x="9759" y="0"/>
                </a:lnTo>
                <a:lnTo>
                  <a:pt x="0" y="0"/>
                </a:lnTo>
                <a:close/>
              </a:path>
            </a:pathLst>
          </a:custGeom>
          <a:ln w="950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066193" y="1916276"/>
            <a:ext cx="28575" cy="13970"/>
          </a:xfrm>
          <a:custGeom>
            <a:avLst/>
            <a:gdLst/>
            <a:ahLst/>
            <a:cxnLst/>
            <a:rect l="l" t="t" r="r" b="b"/>
            <a:pathLst>
              <a:path w="28575" h="13969">
                <a:moveTo>
                  <a:pt x="0" y="9516"/>
                </a:moveTo>
                <a:lnTo>
                  <a:pt x="6958" y="13652"/>
                </a:lnTo>
                <a:lnTo>
                  <a:pt x="13028" y="13192"/>
                </a:lnTo>
                <a:lnTo>
                  <a:pt x="17321" y="10895"/>
                </a:lnTo>
                <a:lnTo>
                  <a:pt x="18950" y="9516"/>
                </a:lnTo>
                <a:lnTo>
                  <a:pt x="28425" y="9516"/>
                </a:lnTo>
                <a:lnTo>
                  <a:pt x="18950" y="0"/>
                </a:lnTo>
                <a:lnTo>
                  <a:pt x="0" y="9516"/>
                </a:lnTo>
                <a:close/>
              </a:path>
            </a:pathLst>
          </a:custGeom>
          <a:ln w="951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36707" y="1839952"/>
            <a:ext cx="283210" cy="133985"/>
          </a:xfrm>
          <a:custGeom>
            <a:avLst/>
            <a:gdLst/>
            <a:ahLst/>
            <a:cxnLst/>
            <a:rect l="l" t="t" r="r" b="b"/>
            <a:pathLst>
              <a:path w="283210" h="133985">
                <a:moveTo>
                  <a:pt x="180879" y="57290"/>
                </a:moveTo>
                <a:lnTo>
                  <a:pt x="171404" y="57290"/>
                </a:lnTo>
                <a:lnTo>
                  <a:pt x="164268" y="57588"/>
                </a:lnTo>
                <a:lnTo>
                  <a:pt x="157097" y="59669"/>
                </a:lnTo>
                <a:lnTo>
                  <a:pt x="149925" y="65320"/>
                </a:lnTo>
                <a:lnTo>
                  <a:pt x="142789" y="76324"/>
                </a:lnTo>
                <a:lnTo>
                  <a:pt x="114269" y="76324"/>
                </a:lnTo>
                <a:lnTo>
                  <a:pt x="123744" y="85840"/>
                </a:lnTo>
                <a:lnTo>
                  <a:pt x="114269" y="85840"/>
                </a:lnTo>
                <a:lnTo>
                  <a:pt x="107311" y="87521"/>
                </a:lnTo>
                <a:lnTo>
                  <a:pt x="101241" y="91931"/>
                </a:lnTo>
                <a:lnTo>
                  <a:pt x="96947" y="98126"/>
                </a:lnTo>
                <a:lnTo>
                  <a:pt x="95319" y="105159"/>
                </a:lnTo>
                <a:lnTo>
                  <a:pt x="85844" y="105159"/>
                </a:lnTo>
                <a:lnTo>
                  <a:pt x="95319" y="114676"/>
                </a:lnTo>
                <a:lnTo>
                  <a:pt x="95319" y="133900"/>
                </a:lnTo>
                <a:lnTo>
                  <a:pt x="133219" y="133900"/>
                </a:lnTo>
                <a:lnTo>
                  <a:pt x="142789" y="124098"/>
                </a:lnTo>
                <a:lnTo>
                  <a:pt x="104794" y="124098"/>
                </a:lnTo>
                <a:lnTo>
                  <a:pt x="104794" y="95643"/>
                </a:lnTo>
                <a:lnTo>
                  <a:pt x="123744" y="95643"/>
                </a:lnTo>
                <a:lnTo>
                  <a:pt x="133219" y="85840"/>
                </a:lnTo>
                <a:lnTo>
                  <a:pt x="146036" y="82718"/>
                </a:lnTo>
                <a:lnTo>
                  <a:pt x="157085" y="75134"/>
                </a:lnTo>
                <a:lnTo>
                  <a:pt x="168116" y="65766"/>
                </a:lnTo>
                <a:lnTo>
                  <a:pt x="180879" y="57290"/>
                </a:lnTo>
                <a:close/>
              </a:path>
              <a:path w="283210" h="133985">
                <a:moveTo>
                  <a:pt x="171404" y="124098"/>
                </a:moveTo>
                <a:lnTo>
                  <a:pt x="142789" y="124098"/>
                </a:lnTo>
                <a:lnTo>
                  <a:pt x="152264" y="133900"/>
                </a:lnTo>
                <a:lnTo>
                  <a:pt x="161929" y="133900"/>
                </a:lnTo>
                <a:lnTo>
                  <a:pt x="171404" y="124098"/>
                </a:lnTo>
                <a:close/>
              </a:path>
              <a:path w="283210" h="133985">
                <a:moveTo>
                  <a:pt x="190354" y="124098"/>
                </a:moveTo>
                <a:lnTo>
                  <a:pt x="180879" y="124098"/>
                </a:lnTo>
                <a:lnTo>
                  <a:pt x="180879" y="133900"/>
                </a:lnTo>
                <a:lnTo>
                  <a:pt x="190354" y="124098"/>
                </a:lnTo>
                <a:close/>
              </a:path>
              <a:path w="283210" h="133985">
                <a:moveTo>
                  <a:pt x="161929" y="114676"/>
                </a:moveTo>
                <a:lnTo>
                  <a:pt x="133219" y="114676"/>
                </a:lnTo>
                <a:lnTo>
                  <a:pt x="123744" y="124098"/>
                </a:lnTo>
                <a:lnTo>
                  <a:pt x="152264" y="124098"/>
                </a:lnTo>
                <a:lnTo>
                  <a:pt x="161929" y="114676"/>
                </a:lnTo>
                <a:close/>
              </a:path>
              <a:path w="283210" h="133985">
                <a:moveTo>
                  <a:pt x="266534" y="9516"/>
                </a:moveTo>
                <a:lnTo>
                  <a:pt x="257059" y="9516"/>
                </a:lnTo>
                <a:lnTo>
                  <a:pt x="257059" y="19033"/>
                </a:lnTo>
                <a:lnTo>
                  <a:pt x="266534" y="28550"/>
                </a:lnTo>
                <a:lnTo>
                  <a:pt x="266534" y="38066"/>
                </a:lnTo>
                <a:lnTo>
                  <a:pt x="276009" y="57290"/>
                </a:lnTo>
                <a:lnTo>
                  <a:pt x="247489" y="76324"/>
                </a:lnTo>
                <a:lnTo>
                  <a:pt x="240380" y="79342"/>
                </a:lnTo>
                <a:lnTo>
                  <a:pt x="226090" y="92624"/>
                </a:lnTo>
                <a:lnTo>
                  <a:pt x="218874" y="95643"/>
                </a:lnTo>
                <a:lnTo>
                  <a:pt x="198978" y="101293"/>
                </a:lnTo>
                <a:lnTo>
                  <a:pt x="162739" y="109025"/>
                </a:lnTo>
                <a:lnTo>
                  <a:pt x="142789" y="114676"/>
                </a:lnTo>
                <a:lnTo>
                  <a:pt x="161929" y="114676"/>
                </a:lnTo>
                <a:lnTo>
                  <a:pt x="152264" y="124098"/>
                </a:lnTo>
                <a:lnTo>
                  <a:pt x="209399" y="124098"/>
                </a:lnTo>
                <a:lnTo>
                  <a:pt x="203921" y="118651"/>
                </a:lnTo>
                <a:lnTo>
                  <a:pt x="178362" y="118651"/>
                </a:lnTo>
                <a:lnTo>
                  <a:pt x="171404" y="114676"/>
                </a:lnTo>
                <a:lnTo>
                  <a:pt x="190354" y="105159"/>
                </a:lnTo>
                <a:lnTo>
                  <a:pt x="218874" y="105159"/>
                </a:lnTo>
                <a:lnTo>
                  <a:pt x="231569" y="98126"/>
                </a:lnTo>
                <a:lnTo>
                  <a:pt x="241555" y="91931"/>
                </a:lnTo>
                <a:lnTo>
                  <a:pt x="249747" y="87521"/>
                </a:lnTo>
                <a:lnTo>
                  <a:pt x="257059" y="85840"/>
                </a:lnTo>
                <a:lnTo>
                  <a:pt x="276009" y="66807"/>
                </a:lnTo>
                <a:lnTo>
                  <a:pt x="281339" y="59531"/>
                </a:lnTo>
                <a:lnTo>
                  <a:pt x="283115" y="51354"/>
                </a:lnTo>
                <a:lnTo>
                  <a:pt x="281339" y="41339"/>
                </a:lnTo>
                <a:lnTo>
                  <a:pt x="276009" y="28550"/>
                </a:lnTo>
                <a:lnTo>
                  <a:pt x="266534" y="19033"/>
                </a:lnTo>
                <a:lnTo>
                  <a:pt x="266534" y="9516"/>
                </a:lnTo>
                <a:close/>
              </a:path>
              <a:path w="283210" h="133985">
                <a:moveTo>
                  <a:pt x="209399" y="105159"/>
                </a:moveTo>
                <a:lnTo>
                  <a:pt x="190354" y="105159"/>
                </a:lnTo>
                <a:lnTo>
                  <a:pt x="190354" y="114676"/>
                </a:lnTo>
                <a:lnTo>
                  <a:pt x="188726" y="116001"/>
                </a:lnTo>
                <a:lnTo>
                  <a:pt x="184432" y="118209"/>
                </a:lnTo>
                <a:lnTo>
                  <a:pt x="178362" y="118651"/>
                </a:lnTo>
                <a:lnTo>
                  <a:pt x="203921" y="118651"/>
                </a:lnTo>
                <a:lnTo>
                  <a:pt x="199924" y="114676"/>
                </a:lnTo>
                <a:lnTo>
                  <a:pt x="209399" y="105159"/>
                </a:lnTo>
                <a:close/>
              </a:path>
              <a:path w="283210" h="133985">
                <a:moveTo>
                  <a:pt x="247489" y="0"/>
                </a:moveTo>
                <a:lnTo>
                  <a:pt x="215087" y="5501"/>
                </a:lnTo>
                <a:lnTo>
                  <a:pt x="188033" y="8327"/>
                </a:lnTo>
                <a:lnTo>
                  <a:pt x="164532" y="9368"/>
                </a:lnTo>
                <a:lnTo>
                  <a:pt x="142789" y="9516"/>
                </a:lnTo>
                <a:lnTo>
                  <a:pt x="0" y="85840"/>
                </a:lnTo>
                <a:lnTo>
                  <a:pt x="1672" y="92994"/>
                </a:lnTo>
                <a:lnTo>
                  <a:pt x="6064" y="99176"/>
                </a:lnTo>
                <a:lnTo>
                  <a:pt x="12231" y="103519"/>
                </a:lnTo>
                <a:lnTo>
                  <a:pt x="19234" y="105159"/>
                </a:lnTo>
                <a:lnTo>
                  <a:pt x="27969" y="109025"/>
                </a:lnTo>
                <a:lnTo>
                  <a:pt x="39369" y="107538"/>
                </a:lnTo>
                <a:lnTo>
                  <a:pt x="52545" y="102483"/>
                </a:lnTo>
                <a:lnTo>
                  <a:pt x="64310" y="96761"/>
                </a:lnTo>
                <a:lnTo>
                  <a:pt x="21603" y="96761"/>
                </a:lnTo>
                <a:lnTo>
                  <a:pt x="13016" y="92692"/>
                </a:lnTo>
                <a:lnTo>
                  <a:pt x="9759" y="85840"/>
                </a:lnTo>
                <a:lnTo>
                  <a:pt x="142789" y="19033"/>
                </a:lnTo>
                <a:lnTo>
                  <a:pt x="171343" y="17546"/>
                </a:lnTo>
                <a:lnTo>
                  <a:pt x="228451" y="11003"/>
                </a:lnTo>
                <a:lnTo>
                  <a:pt x="257059" y="9516"/>
                </a:lnTo>
                <a:lnTo>
                  <a:pt x="247489" y="0"/>
                </a:lnTo>
                <a:close/>
              </a:path>
              <a:path w="283210" h="133985">
                <a:moveTo>
                  <a:pt x="114269" y="66807"/>
                </a:moveTo>
                <a:lnTo>
                  <a:pt x="57134" y="85840"/>
                </a:lnTo>
                <a:lnTo>
                  <a:pt x="47659" y="85840"/>
                </a:lnTo>
                <a:lnTo>
                  <a:pt x="33743" y="95369"/>
                </a:lnTo>
                <a:lnTo>
                  <a:pt x="21603" y="96761"/>
                </a:lnTo>
                <a:lnTo>
                  <a:pt x="64310" y="96761"/>
                </a:lnTo>
                <a:lnTo>
                  <a:pt x="66609" y="95643"/>
                </a:lnTo>
                <a:lnTo>
                  <a:pt x="104794" y="76324"/>
                </a:lnTo>
                <a:lnTo>
                  <a:pt x="142789" y="76324"/>
                </a:lnTo>
                <a:lnTo>
                  <a:pt x="130298" y="72160"/>
                </a:lnTo>
                <a:lnTo>
                  <a:pt x="121387" y="71565"/>
                </a:lnTo>
                <a:lnTo>
                  <a:pt x="116047" y="70970"/>
                </a:lnTo>
                <a:lnTo>
                  <a:pt x="114269" y="66807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836707" y="1839952"/>
            <a:ext cx="283210" cy="133985"/>
          </a:xfrm>
          <a:custGeom>
            <a:avLst/>
            <a:gdLst/>
            <a:ahLst/>
            <a:cxnLst/>
            <a:rect l="l" t="t" r="r" b="b"/>
            <a:pathLst>
              <a:path w="283210" h="133985">
                <a:moveTo>
                  <a:pt x="276009" y="66807"/>
                </a:moveTo>
                <a:lnTo>
                  <a:pt x="257059" y="85840"/>
                </a:lnTo>
                <a:lnTo>
                  <a:pt x="249747" y="87521"/>
                </a:lnTo>
                <a:lnTo>
                  <a:pt x="241555" y="91931"/>
                </a:lnTo>
                <a:lnTo>
                  <a:pt x="231569" y="98126"/>
                </a:lnTo>
                <a:lnTo>
                  <a:pt x="218874" y="105159"/>
                </a:lnTo>
                <a:lnTo>
                  <a:pt x="209399" y="105159"/>
                </a:lnTo>
                <a:lnTo>
                  <a:pt x="199924" y="114676"/>
                </a:lnTo>
                <a:lnTo>
                  <a:pt x="209399" y="124098"/>
                </a:lnTo>
                <a:lnTo>
                  <a:pt x="199924" y="124098"/>
                </a:lnTo>
                <a:lnTo>
                  <a:pt x="190354" y="124098"/>
                </a:lnTo>
                <a:lnTo>
                  <a:pt x="180879" y="133900"/>
                </a:lnTo>
                <a:lnTo>
                  <a:pt x="180879" y="124098"/>
                </a:lnTo>
                <a:lnTo>
                  <a:pt x="171404" y="124098"/>
                </a:lnTo>
                <a:lnTo>
                  <a:pt x="161929" y="133900"/>
                </a:lnTo>
                <a:lnTo>
                  <a:pt x="152264" y="133900"/>
                </a:lnTo>
                <a:lnTo>
                  <a:pt x="142789" y="124098"/>
                </a:lnTo>
                <a:lnTo>
                  <a:pt x="133219" y="133900"/>
                </a:lnTo>
                <a:lnTo>
                  <a:pt x="126113" y="133900"/>
                </a:lnTo>
                <a:lnTo>
                  <a:pt x="119007" y="133900"/>
                </a:lnTo>
                <a:lnTo>
                  <a:pt x="111900" y="133900"/>
                </a:lnTo>
                <a:lnTo>
                  <a:pt x="104794" y="133900"/>
                </a:lnTo>
                <a:lnTo>
                  <a:pt x="95319" y="133900"/>
                </a:lnTo>
                <a:lnTo>
                  <a:pt x="95319" y="124098"/>
                </a:lnTo>
                <a:lnTo>
                  <a:pt x="95319" y="114676"/>
                </a:lnTo>
                <a:lnTo>
                  <a:pt x="85844" y="105159"/>
                </a:lnTo>
                <a:lnTo>
                  <a:pt x="95319" y="105159"/>
                </a:lnTo>
                <a:lnTo>
                  <a:pt x="96947" y="98126"/>
                </a:lnTo>
                <a:lnTo>
                  <a:pt x="101241" y="91931"/>
                </a:lnTo>
                <a:lnTo>
                  <a:pt x="107311" y="87521"/>
                </a:lnTo>
                <a:lnTo>
                  <a:pt x="114269" y="85840"/>
                </a:lnTo>
                <a:lnTo>
                  <a:pt x="123744" y="85840"/>
                </a:lnTo>
                <a:lnTo>
                  <a:pt x="114269" y="76324"/>
                </a:lnTo>
                <a:lnTo>
                  <a:pt x="104794" y="76324"/>
                </a:lnTo>
                <a:lnTo>
                  <a:pt x="66609" y="95643"/>
                </a:lnTo>
                <a:lnTo>
                  <a:pt x="52545" y="102483"/>
                </a:lnTo>
                <a:lnTo>
                  <a:pt x="39369" y="107538"/>
                </a:lnTo>
                <a:lnTo>
                  <a:pt x="27969" y="109025"/>
                </a:lnTo>
                <a:lnTo>
                  <a:pt x="19234" y="105159"/>
                </a:lnTo>
                <a:lnTo>
                  <a:pt x="12231" y="103519"/>
                </a:lnTo>
                <a:lnTo>
                  <a:pt x="6064" y="99176"/>
                </a:lnTo>
                <a:lnTo>
                  <a:pt x="1672" y="92994"/>
                </a:lnTo>
                <a:lnTo>
                  <a:pt x="0" y="85840"/>
                </a:lnTo>
                <a:lnTo>
                  <a:pt x="142789" y="9516"/>
                </a:lnTo>
                <a:lnTo>
                  <a:pt x="164532" y="9368"/>
                </a:lnTo>
                <a:lnTo>
                  <a:pt x="188033" y="8327"/>
                </a:lnTo>
                <a:lnTo>
                  <a:pt x="215087" y="5501"/>
                </a:lnTo>
                <a:lnTo>
                  <a:pt x="247489" y="0"/>
                </a:lnTo>
                <a:lnTo>
                  <a:pt x="257059" y="9516"/>
                </a:lnTo>
                <a:lnTo>
                  <a:pt x="266534" y="9516"/>
                </a:lnTo>
                <a:lnTo>
                  <a:pt x="266534" y="19033"/>
                </a:lnTo>
                <a:lnTo>
                  <a:pt x="276009" y="28550"/>
                </a:lnTo>
                <a:lnTo>
                  <a:pt x="281339" y="41339"/>
                </a:lnTo>
                <a:lnTo>
                  <a:pt x="283115" y="51354"/>
                </a:lnTo>
                <a:lnTo>
                  <a:pt x="281339" y="59531"/>
                </a:lnTo>
                <a:lnTo>
                  <a:pt x="276009" y="66807"/>
                </a:lnTo>
                <a:close/>
              </a:path>
            </a:pathLst>
          </a:custGeom>
          <a:ln w="951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46466" y="1849469"/>
            <a:ext cx="266700" cy="114935"/>
          </a:xfrm>
          <a:custGeom>
            <a:avLst/>
            <a:gdLst/>
            <a:ahLst/>
            <a:cxnLst/>
            <a:rect l="l" t="t" r="r" b="b"/>
            <a:pathLst>
              <a:path w="266700" h="114935">
                <a:moveTo>
                  <a:pt x="266250" y="47773"/>
                </a:moveTo>
                <a:lnTo>
                  <a:pt x="256775" y="28550"/>
                </a:lnTo>
                <a:lnTo>
                  <a:pt x="256775" y="19033"/>
                </a:lnTo>
                <a:lnTo>
                  <a:pt x="247299" y="9516"/>
                </a:lnTo>
                <a:lnTo>
                  <a:pt x="247299" y="0"/>
                </a:lnTo>
                <a:lnTo>
                  <a:pt x="218692" y="1486"/>
                </a:lnTo>
                <a:lnTo>
                  <a:pt x="190129" y="4758"/>
                </a:lnTo>
                <a:lnTo>
                  <a:pt x="161584" y="8029"/>
                </a:lnTo>
                <a:lnTo>
                  <a:pt x="133030" y="9516"/>
                </a:lnTo>
                <a:lnTo>
                  <a:pt x="0" y="76324"/>
                </a:lnTo>
                <a:lnTo>
                  <a:pt x="3257" y="83176"/>
                </a:lnTo>
                <a:lnTo>
                  <a:pt x="11843" y="87244"/>
                </a:lnTo>
                <a:lnTo>
                  <a:pt x="23983" y="85852"/>
                </a:lnTo>
                <a:lnTo>
                  <a:pt x="37900" y="76324"/>
                </a:lnTo>
                <a:lnTo>
                  <a:pt x="47375" y="76324"/>
                </a:lnTo>
                <a:lnTo>
                  <a:pt x="104510" y="57290"/>
                </a:lnTo>
                <a:lnTo>
                  <a:pt x="106288" y="61454"/>
                </a:lnTo>
                <a:lnTo>
                  <a:pt x="111628" y="62049"/>
                </a:lnTo>
                <a:lnTo>
                  <a:pt x="120539" y="62643"/>
                </a:lnTo>
                <a:lnTo>
                  <a:pt x="133030" y="66807"/>
                </a:lnTo>
                <a:lnTo>
                  <a:pt x="140166" y="55803"/>
                </a:lnTo>
                <a:lnTo>
                  <a:pt x="147337" y="50153"/>
                </a:lnTo>
                <a:lnTo>
                  <a:pt x="154509" y="48071"/>
                </a:lnTo>
                <a:lnTo>
                  <a:pt x="161645" y="47773"/>
                </a:lnTo>
                <a:lnTo>
                  <a:pt x="171120" y="47773"/>
                </a:lnTo>
                <a:lnTo>
                  <a:pt x="158356" y="56249"/>
                </a:lnTo>
                <a:lnTo>
                  <a:pt x="147325" y="65617"/>
                </a:lnTo>
                <a:lnTo>
                  <a:pt x="136277" y="73201"/>
                </a:lnTo>
                <a:lnTo>
                  <a:pt x="123460" y="76324"/>
                </a:lnTo>
                <a:lnTo>
                  <a:pt x="113985" y="86126"/>
                </a:lnTo>
                <a:lnTo>
                  <a:pt x="104510" y="86126"/>
                </a:lnTo>
                <a:lnTo>
                  <a:pt x="95035" y="86126"/>
                </a:lnTo>
                <a:lnTo>
                  <a:pt x="95035" y="105159"/>
                </a:lnTo>
                <a:lnTo>
                  <a:pt x="95035" y="114581"/>
                </a:lnTo>
                <a:lnTo>
                  <a:pt x="104510" y="114581"/>
                </a:lnTo>
                <a:lnTo>
                  <a:pt x="113985" y="114581"/>
                </a:lnTo>
                <a:lnTo>
                  <a:pt x="123460" y="105159"/>
                </a:lnTo>
                <a:lnTo>
                  <a:pt x="133030" y="105159"/>
                </a:lnTo>
                <a:lnTo>
                  <a:pt x="152979" y="99509"/>
                </a:lnTo>
                <a:lnTo>
                  <a:pt x="171108" y="95643"/>
                </a:lnTo>
                <a:lnTo>
                  <a:pt x="209115" y="86126"/>
                </a:lnTo>
                <a:lnTo>
                  <a:pt x="230620" y="69825"/>
                </a:lnTo>
                <a:lnTo>
                  <a:pt x="237730" y="66807"/>
                </a:lnTo>
                <a:lnTo>
                  <a:pt x="266250" y="47773"/>
                </a:lnTo>
                <a:close/>
              </a:path>
            </a:pathLst>
          </a:custGeom>
          <a:ln w="951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979497" y="1954629"/>
            <a:ext cx="19685" cy="9525"/>
          </a:xfrm>
          <a:custGeom>
            <a:avLst/>
            <a:gdLst/>
            <a:ahLst/>
            <a:cxnLst/>
            <a:rect l="l" t="t" r="r" b="b"/>
            <a:pathLst>
              <a:path w="19685" h="9525">
                <a:moveTo>
                  <a:pt x="9475" y="9421"/>
                </a:moveTo>
                <a:lnTo>
                  <a:pt x="0" y="9421"/>
                </a:lnTo>
                <a:lnTo>
                  <a:pt x="9475" y="9421"/>
                </a:lnTo>
                <a:lnTo>
                  <a:pt x="19139" y="0"/>
                </a:lnTo>
                <a:lnTo>
                  <a:pt x="9475" y="9421"/>
                </a:lnTo>
                <a:close/>
              </a:path>
            </a:pathLst>
          </a:custGeom>
          <a:ln w="951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008111" y="1945112"/>
            <a:ext cx="19050" cy="13970"/>
          </a:xfrm>
          <a:custGeom>
            <a:avLst/>
            <a:gdLst/>
            <a:ahLst/>
            <a:cxnLst/>
            <a:rect l="l" t="t" r="r" b="b"/>
            <a:pathLst>
              <a:path w="19050" h="13969">
                <a:moveTo>
                  <a:pt x="0" y="9516"/>
                </a:moveTo>
                <a:lnTo>
                  <a:pt x="6958" y="13491"/>
                </a:lnTo>
                <a:lnTo>
                  <a:pt x="13028" y="13049"/>
                </a:lnTo>
                <a:lnTo>
                  <a:pt x="17321" y="10841"/>
                </a:lnTo>
                <a:lnTo>
                  <a:pt x="18950" y="9516"/>
                </a:lnTo>
                <a:lnTo>
                  <a:pt x="18950" y="0"/>
                </a:lnTo>
                <a:lnTo>
                  <a:pt x="0" y="9516"/>
                </a:lnTo>
                <a:close/>
              </a:path>
            </a:pathLst>
          </a:custGeom>
          <a:ln w="951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230562" y="1849469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0"/>
                </a:moveTo>
                <a:lnTo>
                  <a:pt x="0" y="324995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230562" y="2212722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773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230562" y="2298849"/>
            <a:ext cx="0" cy="334645"/>
          </a:xfrm>
          <a:custGeom>
            <a:avLst/>
            <a:gdLst/>
            <a:ahLst/>
            <a:cxnLst/>
            <a:rect l="l" t="t" r="r" b="b"/>
            <a:pathLst>
              <a:path h="334644">
                <a:moveTo>
                  <a:pt x="0" y="334417"/>
                </a:moveTo>
                <a:lnTo>
                  <a:pt x="0" y="0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230562" y="2671523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869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230562" y="2757649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324948"/>
                </a:moveTo>
                <a:lnTo>
                  <a:pt x="0" y="0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230562" y="3120864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783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230562" y="3206924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334712"/>
                </a:moveTo>
                <a:lnTo>
                  <a:pt x="0" y="0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230562" y="3570168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783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230562" y="3656227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334716"/>
                </a:moveTo>
                <a:lnTo>
                  <a:pt x="0" y="0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714949" y="1849469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0"/>
                </a:moveTo>
                <a:lnTo>
                  <a:pt x="0" y="324995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714949" y="2212722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773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714949" y="2298849"/>
            <a:ext cx="0" cy="334645"/>
          </a:xfrm>
          <a:custGeom>
            <a:avLst/>
            <a:gdLst/>
            <a:ahLst/>
            <a:cxnLst/>
            <a:rect l="l" t="t" r="r" b="b"/>
            <a:pathLst>
              <a:path h="334644">
                <a:moveTo>
                  <a:pt x="0" y="334417"/>
                </a:moveTo>
                <a:lnTo>
                  <a:pt x="0" y="0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714949" y="2671523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869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714949" y="2757649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324948"/>
                </a:moveTo>
                <a:lnTo>
                  <a:pt x="0" y="0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714949" y="3120864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783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714949" y="3206924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334712"/>
                </a:moveTo>
                <a:lnTo>
                  <a:pt x="0" y="0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714949" y="3570168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783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714949" y="3656227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334716"/>
                </a:moveTo>
                <a:lnTo>
                  <a:pt x="0" y="0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799658" y="1849469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0"/>
                </a:moveTo>
                <a:lnTo>
                  <a:pt x="0" y="324995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799658" y="2212722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773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799658" y="2298849"/>
            <a:ext cx="0" cy="334645"/>
          </a:xfrm>
          <a:custGeom>
            <a:avLst/>
            <a:gdLst/>
            <a:ahLst/>
            <a:cxnLst/>
            <a:rect l="l" t="t" r="r" b="b"/>
            <a:pathLst>
              <a:path h="334644">
                <a:moveTo>
                  <a:pt x="0" y="334417"/>
                </a:moveTo>
                <a:lnTo>
                  <a:pt x="0" y="0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799658" y="2671523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869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799658" y="2757649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324948"/>
                </a:moveTo>
                <a:lnTo>
                  <a:pt x="0" y="0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99658" y="3120864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783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799658" y="3206924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334712"/>
                </a:moveTo>
                <a:lnTo>
                  <a:pt x="0" y="0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799658" y="3570168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783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799658" y="3656227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334716"/>
                </a:moveTo>
                <a:lnTo>
                  <a:pt x="0" y="0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51147" y="1849469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0"/>
                </a:moveTo>
                <a:lnTo>
                  <a:pt x="0" y="324995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751147" y="2212722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773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751147" y="2298849"/>
            <a:ext cx="0" cy="334645"/>
          </a:xfrm>
          <a:custGeom>
            <a:avLst/>
            <a:gdLst/>
            <a:ahLst/>
            <a:cxnLst/>
            <a:rect l="l" t="t" r="r" b="b"/>
            <a:pathLst>
              <a:path h="334644">
                <a:moveTo>
                  <a:pt x="0" y="334417"/>
                </a:moveTo>
                <a:lnTo>
                  <a:pt x="0" y="0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751147" y="2671523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869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751147" y="2757649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324948"/>
                </a:moveTo>
                <a:lnTo>
                  <a:pt x="0" y="0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751147" y="3120864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783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751147" y="3206924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334712"/>
                </a:moveTo>
                <a:lnTo>
                  <a:pt x="0" y="0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751147" y="3570168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783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751147" y="3656227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334716"/>
                </a:moveTo>
                <a:lnTo>
                  <a:pt x="0" y="0"/>
                </a:lnTo>
              </a:path>
            </a:pathLst>
          </a:custGeom>
          <a:ln w="9484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675913" y="1524283"/>
            <a:ext cx="247650" cy="248920"/>
          </a:xfrm>
          <a:custGeom>
            <a:avLst/>
            <a:gdLst/>
            <a:ahLst/>
            <a:cxnLst/>
            <a:rect l="l" t="t" r="r" b="b"/>
            <a:pathLst>
              <a:path w="247650" h="248919">
                <a:moveTo>
                  <a:pt x="247489" y="0"/>
                </a:moveTo>
                <a:lnTo>
                  <a:pt x="0" y="248671"/>
                </a:lnTo>
              </a:path>
            </a:pathLst>
          </a:custGeom>
          <a:ln w="9505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675913" y="1524283"/>
            <a:ext cx="247650" cy="248920"/>
          </a:xfrm>
          <a:custGeom>
            <a:avLst/>
            <a:gdLst/>
            <a:ahLst/>
            <a:cxnLst/>
            <a:rect l="l" t="t" r="r" b="b"/>
            <a:pathLst>
              <a:path w="247650" h="248919">
                <a:moveTo>
                  <a:pt x="0" y="0"/>
                </a:moveTo>
                <a:lnTo>
                  <a:pt x="247489" y="248671"/>
                </a:lnTo>
              </a:path>
            </a:pathLst>
          </a:custGeom>
          <a:ln w="9505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627402" y="1524283"/>
            <a:ext cx="247650" cy="248920"/>
          </a:xfrm>
          <a:custGeom>
            <a:avLst/>
            <a:gdLst/>
            <a:ahLst/>
            <a:cxnLst/>
            <a:rect l="l" t="t" r="r" b="b"/>
            <a:pathLst>
              <a:path w="247650" h="248919">
                <a:moveTo>
                  <a:pt x="247489" y="0"/>
                </a:moveTo>
                <a:lnTo>
                  <a:pt x="0" y="248671"/>
                </a:lnTo>
              </a:path>
            </a:pathLst>
          </a:custGeom>
          <a:ln w="9505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627402" y="1524283"/>
            <a:ext cx="247650" cy="248920"/>
          </a:xfrm>
          <a:custGeom>
            <a:avLst/>
            <a:gdLst/>
            <a:ahLst/>
            <a:cxnLst/>
            <a:rect l="l" t="t" r="r" b="b"/>
            <a:pathLst>
              <a:path w="247650" h="248919">
                <a:moveTo>
                  <a:pt x="0" y="0"/>
                </a:moveTo>
                <a:lnTo>
                  <a:pt x="247489" y="248671"/>
                </a:lnTo>
              </a:path>
            </a:pathLst>
          </a:custGeom>
          <a:ln w="9505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 txBox="1"/>
          <p:nvPr/>
        </p:nvSpPr>
        <p:spPr>
          <a:xfrm>
            <a:off x="2048001" y="4149470"/>
            <a:ext cx="3060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양호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3488563" y="4149470"/>
            <a:ext cx="3060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불량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4659248" y="4149470"/>
            <a:ext cx="3060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불량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5587365" y="4149470"/>
            <a:ext cx="30289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BatangChe"/>
                <a:cs typeface="BatangChe"/>
              </a:rPr>
              <a:t>불량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1249476" y="4471542"/>
            <a:ext cx="5773420" cy="100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59435" algn="ctr">
              <a:lnSpc>
                <a:spcPct val="100000"/>
              </a:lnSpc>
            </a:pPr>
            <a:r>
              <a:rPr sz="1000" b="1" dirty="0">
                <a:latin typeface="Malgun Gothic"/>
                <a:cs typeface="Malgun Gothic"/>
              </a:rPr>
              <a:t>그림</a:t>
            </a:r>
            <a:r>
              <a:rPr sz="1000" b="1" spc="65" dirty="0">
                <a:latin typeface="Malgun Gothic"/>
                <a:cs typeface="Malgun Gothic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5-11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79730" algn="l"/>
              </a:tabLst>
            </a:pPr>
            <a:r>
              <a:rPr sz="1100" b="1" dirty="0">
                <a:latin typeface="Times New Roman"/>
                <a:cs typeface="Times New Roman"/>
              </a:rPr>
              <a:t>ii.	</a:t>
            </a:r>
            <a:r>
              <a:rPr sz="1100" b="1" dirty="0">
                <a:latin typeface="Malgun Gothic"/>
                <a:cs typeface="Malgun Gothic"/>
              </a:rPr>
              <a:t>도어의</a:t>
            </a:r>
            <a:r>
              <a:rPr sz="1100" b="1" spc="7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크기</a:t>
            </a:r>
            <a:endParaRPr sz="1100">
              <a:latin typeface="Malgun Gothic"/>
              <a:cs typeface="Malgun Gothic"/>
            </a:endParaRPr>
          </a:p>
          <a:p>
            <a:pPr marL="156845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-  </a:t>
            </a:r>
            <a:r>
              <a:rPr sz="1100" dirty="0">
                <a:latin typeface="BatangChe"/>
                <a:cs typeface="BatangChe"/>
              </a:rPr>
              <a:t>도어 높이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-5" dirty="0">
                <a:latin typeface="BatangChe"/>
                <a:cs typeface="BatangChe"/>
              </a:rPr>
              <a:t>개구부 바닥 </a:t>
            </a:r>
            <a:r>
              <a:rPr sz="1100" dirty="0">
                <a:latin typeface="BatangChe"/>
                <a:cs typeface="BatangChe"/>
              </a:rPr>
              <a:t>면에서 </a:t>
            </a:r>
            <a:r>
              <a:rPr sz="1100" spc="-5" dirty="0">
                <a:latin typeface="Times New Roman"/>
                <a:cs typeface="Times New Roman"/>
              </a:rPr>
              <a:t>Operator </a:t>
            </a:r>
            <a:r>
              <a:rPr sz="1100" dirty="0">
                <a:latin typeface="Times New Roman"/>
                <a:cs typeface="Times New Roman"/>
              </a:rPr>
              <a:t>Box </a:t>
            </a:r>
            <a:r>
              <a:rPr sz="1100" dirty="0">
                <a:latin typeface="BatangChe"/>
                <a:cs typeface="BatangChe"/>
              </a:rPr>
              <a:t>의 하부 면까지의 </a:t>
            </a:r>
            <a:r>
              <a:rPr sz="1100" spc="-5" dirty="0">
                <a:latin typeface="BatangChe"/>
                <a:cs typeface="BatangChe"/>
              </a:rPr>
              <a:t>높이와 </a:t>
            </a:r>
            <a:r>
              <a:rPr sz="1100" dirty="0">
                <a:latin typeface="BatangChe"/>
                <a:cs typeface="BatangChe"/>
              </a:rPr>
              <a:t>같게</a:t>
            </a:r>
            <a:r>
              <a:rPr sz="1100" spc="-2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제작한다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R="561340" algn="ctr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-  </a:t>
            </a:r>
            <a:r>
              <a:rPr sz="1100" dirty="0">
                <a:latin typeface="BatangChe"/>
                <a:cs typeface="BatangChe"/>
              </a:rPr>
              <a:t>도어 폭 </a:t>
            </a:r>
            <a:r>
              <a:rPr sz="1100" spc="-5" dirty="0">
                <a:latin typeface="Times New Roman"/>
                <a:cs typeface="Times New Roman"/>
              </a:rPr>
              <a:t>(DW)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-10" dirty="0">
                <a:latin typeface="BatangChe"/>
                <a:cs typeface="BatangChe"/>
              </a:rPr>
              <a:t>개구부 </a:t>
            </a:r>
            <a:r>
              <a:rPr sz="1100" dirty="0">
                <a:latin typeface="BatangChe"/>
                <a:cs typeface="BatangChe"/>
              </a:rPr>
              <a:t>폭 </a:t>
            </a:r>
            <a:r>
              <a:rPr sz="1100" spc="-5" dirty="0">
                <a:latin typeface="BatangChe"/>
                <a:cs typeface="BatangChe"/>
              </a:rPr>
              <a:t>보다 </a:t>
            </a:r>
            <a:r>
              <a:rPr sz="1100" spc="-5" dirty="0">
                <a:latin typeface="Times New Roman"/>
                <a:cs typeface="Times New Roman"/>
              </a:rPr>
              <a:t>45mm </a:t>
            </a:r>
            <a:r>
              <a:rPr sz="1100" dirty="0">
                <a:latin typeface="BatangChe"/>
                <a:cs typeface="BatangChe"/>
              </a:rPr>
              <a:t>크게 </a:t>
            </a:r>
            <a:r>
              <a:rPr sz="1100" spc="-5" dirty="0">
                <a:latin typeface="BatangChe"/>
                <a:cs typeface="BatangChe"/>
              </a:rPr>
              <a:t>한다</a:t>
            </a:r>
            <a:r>
              <a:rPr sz="1100" spc="-5" dirty="0">
                <a:latin typeface="Times New Roman"/>
                <a:cs typeface="Times New Roman"/>
              </a:rPr>
              <a:t>.(Door Post </a:t>
            </a:r>
            <a:r>
              <a:rPr sz="1100" dirty="0">
                <a:latin typeface="BatangChe"/>
                <a:cs typeface="BatangChe"/>
              </a:rPr>
              <a:t>가 </a:t>
            </a:r>
            <a:r>
              <a:rPr sz="1100" spc="-5" dirty="0">
                <a:latin typeface="Times New Roman"/>
                <a:cs typeface="Times New Roman"/>
              </a:rPr>
              <a:t>45mm </a:t>
            </a:r>
            <a:r>
              <a:rPr sz="1100" dirty="0">
                <a:latin typeface="BatangChe"/>
                <a:cs typeface="BatangChe"/>
              </a:rPr>
              <a:t>일</a:t>
            </a:r>
            <a:r>
              <a:rPr sz="1100" spc="3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때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1107744" y="6207124"/>
            <a:ext cx="118999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E.    </a:t>
            </a:r>
            <a:r>
              <a:rPr sz="1100" b="1" dirty="0">
                <a:latin typeface="Malgun Gothic"/>
                <a:cs typeface="Malgun Gothic"/>
              </a:rPr>
              <a:t>도어행거</a:t>
            </a:r>
            <a:r>
              <a:rPr sz="1100" b="1" spc="-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부착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1394205" y="6664325"/>
            <a:ext cx="2891155" cy="132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도어의 </a:t>
            </a:r>
            <a:r>
              <a:rPr sz="1100" spc="-5" dirty="0">
                <a:latin typeface="BatangChe"/>
                <a:cs typeface="BatangChe"/>
              </a:rPr>
              <a:t>상부에 </a:t>
            </a:r>
            <a:r>
              <a:rPr sz="1100" dirty="0">
                <a:latin typeface="Times New Roman"/>
                <a:cs typeface="Times New Roman"/>
              </a:rPr>
              <a:t>(</a:t>
            </a:r>
            <a:r>
              <a:rPr sz="1100" dirty="0">
                <a:latin typeface="BatangChe"/>
                <a:cs typeface="BatangChe"/>
              </a:rPr>
              <a:t>사진</a:t>
            </a:r>
            <a:r>
              <a:rPr sz="1100" spc="-5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5-13)</a:t>
            </a:r>
            <a:endParaRPr sz="1100">
              <a:latin typeface="Times New Roman"/>
              <a:cs typeface="Times New Roman"/>
            </a:endParaRPr>
          </a:p>
          <a:p>
            <a:pPr marL="12700" marR="539750">
              <a:lnSpc>
                <a:spcPct val="136400"/>
              </a:lnSpc>
            </a:pPr>
            <a:r>
              <a:rPr sz="1100" dirty="0">
                <a:latin typeface="BatangChe"/>
                <a:cs typeface="BatangChe"/>
              </a:rPr>
              <a:t>과 같이 </a:t>
            </a:r>
            <a:r>
              <a:rPr sz="1100" dirty="0">
                <a:latin typeface="Times New Roman"/>
                <a:cs typeface="Times New Roman"/>
              </a:rPr>
              <a:t>2 </a:t>
            </a:r>
            <a:r>
              <a:rPr sz="1100" dirty="0">
                <a:latin typeface="BatangChe"/>
                <a:cs typeface="BatangChe"/>
              </a:rPr>
              <a:t>개의 도어행거를 </a:t>
            </a:r>
            <a:r>
              <a:rPr sz="1100" spc="-5" dirty="0">
                <a:latin typeface="Times New Roman"/>
                <a:cs typeface="Times New Roman"/>
              </a:rPr>
              <a:t>8mm  </a:t>
            </a:r>
            <a:r>
              <a:rPr sz="1100" dirty="0">
                <a:latin typeface="BatangChe"/>
                <a:cs typeface="BatangChe"/>
              </a:rPr>
              <a:t>탭</a:t>
            </a:r>
            <a:r>
              <a:rPr sz="1100" dirty="0">
                <a:latin typeface="Times New Roman"/>
                <a:cs typeface="Times New Roman"/>
              </a:rPr>
              <a:t>(Pitch </a:t>
            </a:r>
            <a:r>
              <a:rPr sz="1100" spc="-5" dirty="0">
                <a:latin typeface="Times New Roman"/>
                <a:cs typeface="Times New Roman"/>
              </a:rPr>
              <a:t>1.25mm) </a:t>
            </a:r>
            <a:r>
              <a:rPr sz="1100" dirty="0">
                <a:latin typeface="BatangChe"/>
                <a:cs typeface="BatangChe"/>
              </a:rPr>
              <a:t>가공 후 </a:t>
            </a:r>
            <a:r>
              <a:rPr sz="1100" dirty="0">
                <a:latin typeface="Times New Roman"/>
                <a:cs typeface="Times New Roman"/>
              </a:rPr>
              <a:t>M8 </a:t>
            </a:r>
            <a:r>
              <a:rPr sz="1100" dirty="0">
                <a:latin typeface="BatangChe"/>
                <a:cs typeface="BatangChe"/>
              </a:rPr>
              <a:t>볼트로  단단하게</a:t>
            </a:r>
            <a:r>
              <a:rPr sz="1100" spc="-9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고정한다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BatangChe"/>
                <a:cs typeface="BatangChe"/>
              </a:rPr>
              <a:t>도어의 양 끝 </a:t>
            </a:r>
            <a:r>
              <a:rPr sz="1100" spc="-5" dirty="0">
                <a:latin typeface="BatangChe"/>
                <a:cs typeface="BatangChe"/>
              </a:rPr>
              <a:t>선에서 </a:t>
            </a:r>
            <a:r>
              <a:rPr sz="1100" dirty="0">
                <a:latin typeface="BatangChe"/>
                <a:cs typeface="BatangChe"/>
              </a:rPr>
              <a:t>도어행거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spc="-15" dirty="0">
                <a:latin typeface="BatangChe"/>
                <a:cs typeface="BatangChe"/>
              </a:rPr>
              <a:t>중심</a:t>
            </a:r>
            <a:endParaRPr sz="1100">
              <a:latin typeface="BatangChe"/>
              <a:cs typeface="BatangChe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BatangChe"/>
                <a:cs typeface="BatangChe"/>
              </a:rPr>
              <a:t>까지의 </a:t>
            </a:r>
            <a:r>
              <a:rPr sz="1100" spc="-5" dirty="0">
                <a:latin typeface="BatangChe"/>
                <a:cs typeface="BatangChe"/>
              </a:rPr>
              <a:t>간격이 </a:t>
            </a:r>
            <a:r>
              <a:rPr sz="1100" spc="-5" dirty="0">
                <a:latin typeface="Times New Roman"/>
                <a:cs typeface="Times New Roman"/>
              </a:rPr>
              <a:t>180mm </a:t>
            </a:r>
            <a:r>
              <a:rPr sz="1100" dirty="0">
                <a:latin typeface="BatangChe"/>
                <a:cs typeface="BatangChe"/>
              </a:rPr>
              <a:t>의 위치가</a:t>
            </a:r>
            <a:r>
              <a:rPr sz="1100" spc="-33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표준이지만</a:t>
            </a:r>
            <a:r>
              <a:rPr sz="1100" dirty="0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5096636" y="7807325"/>
            <a:ext cx="63246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사진</a:t>
            </a:r>
            <a:r>
              <a:rPr sz="1100" b="1" spc="85" dirty="0">
                <a:latin typeface="Malgun Gothic"/>
                <a:cs typeface="Malgun Gothic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5-12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1394205" y="8035925"/>
            <a:ext cx="5476240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도어의 </a:t>
            </a:r>
            <a:r>
              <a:rPr sz="1100" spc="-5" dirty="0">
                <a:latin typeface="BatangChe"/>
                <a:cs typeface="BatangChe"/>
              </a:rPr>
              <a:t>폭이 좁고 높이가 </a:t>
            </a:r>
            <a:r>
              <a:rPr sz="1100" dirty="0">
                <a:latin typeface="BatangChe"/>
                <a:cs typeface="BatangChe"/>
              </a:rPr>
              <a:t>높을 경우 </a:t>
            </a:r>
            <a:r>
              <a:rPr sz="1100" spc="-5" dirty="0">
                <a:latin typeface="BatangChe"/>
                <a:cs typeface="BatangChe"/>
              </a:rPr>
              <a:t>주행 </a:t>
            </a:r>
            <a:r>
              <a:rPr sz="1100" dirty="0">
                <a:latin typeface="BatangChe"/>
                <a:cs typeface="BatangChe"/>
              </a:rPr>
              <a:t>시 도어가 울렁거릴 수</a:t>
            </a:r>
            <a:r>
              <a:rPr sz="1100" spc="-2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있다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36400"/>
              </a:lnSpc>
            </a:pPr>
            <a:r>
              <a:rPr sz="1100" dirty="0">
                <a:latin typeface="BatangChe"/>
                <a:cs typeface="BatangChe"/>
              </a:rPr>
              <a:t>가능 하면 도어 행거 의 부착위치를 </a:t>
            </a:r>
            <a:r>
              <a:rPr sz="1100" spc="-5" dirty="0">
                <a:latin typeface="BatangChe"/>
                <a:cs typeface="BatangChe"/>
              </a:rPr>
              <a:t>도어의 양끝부분으로 적절히 이동시켜 </a:t>
            </a:r>
            <a:r>
              <a:rPr sz="1100" dirty="0">
                <a:latin typeface="BatangChe"/>
                <a:cs typeface="BatangChe"/>
              </a:rPr>
              <a:t>부착하면  도어 행거 부착 위치를 개선하면 울렁거림을 </a:t>
            </a:r>
            <a:r>
              <a:rPr sz="1100" spc="-5" dirty="0">
                <a:latin typeface="BatangChe"/>
                <a:cs typeface="BatangChe"/>
              </a:rPr>
              <a:t>개선 </a:t>
            </a:r>
            <a:r>
              <a:rPr sz="1100" dirty="0">
                <a:latin typeface="BatangChe"/>
                <a:cs typeface="BatangChe"/>
              </a:rPr>
              <a:t>할 수</a:t>
            </a:r>
            <a:r>
              <a:rPr sz="1100" spc="-9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있다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3983735" y="6164579"/>
            <a:ext cx="3070860" cy="1549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744" y="1177290"/>
            <a:ext cx="2744470" cy="2458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6700" algn="l"/>
              </a:tabLst>
            </a:pPr>
            <a:r>
              <a:rPr sz="1100" b="1" dirty="0">
                <a:latin typeface="Times New Roman"/>
                <a:cs typeface="Times New Roman"/>
              </a:rPr>
              <a:t>F.	</a:t>
            </a:r>
            <a:r>
              <a:rPr sz="1100" b="1" dirty="0">
                <a:latin typeface="Malgun Gothic"/>
                <a:cs typeface="Malgun Gothic"/>
              </a:rPr>
              <a:t>도어</a:t>
            </a:r>
            <a:r>
              <a:rPr sz="1100" b="1" spc="6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장착</a:t>
            </a:r>
            <a:endParaRPr sz="1100">
              <a:latin typeface="Malgun Gothic"/>
              <a:cs typeface="Malgun Gothic"/>
            </a:endParaRPr>
          </a:p>
          <a:p>
            <a:pPr marL="315595">
              <a:lnSpc>
                <a:spcPct val="100000"/>
              </a:lnSpc>
              <a:spcBef>
                <a:spcPts val="480"/>
              </a:spcBef>
              <a:tabLst>
                <a:tab pos="614045" algn="l"/>
              </a:tabLst>
            </a:pPr>
            <a:r>
              <a:rPr sz="1100" dirty="0">
                <a:latin typeface="Times New Roman"/>
                <a:cs typeface="Times New Roman"/>
              </a:rPr>
              <a:t>(1)	</a:t>
            </a:r>
            <a:r>
              <a:rPr sz="1100" dirty="0">
                <a:latin typeface="BatangChe"/>
                <a:cs typeface="BatangChe"/>
              </a:rPr>
              <a:t>도어행거에 있는 </a:t>
            </a:r>
            <a:r>
              <a:rPr sz="1100" spc="-5" dirty="0">
                <a:latin typeface="BatangChe"/>
                <a:cs typeface="BatangChe"/>
              </a:rPr>
              <a:t>탈선 </a:t>
            </a:r>
            <a:r>
              <a:rPr sz="1100" spc="6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방지기를</a:t>
            </a:r>
            <a:endParaRPr sz="1100">
              <a:latin typeface="BatangChe"/>
              <a:cs typeface="BatangChe"/>
            </a:endParaRPr>
          </a:p>
          <a:p>
            <a:pPr marL="544195" marR="389890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M8 </a:t>
            </a:r>
            <a:r>
              <a:rPr sz="1100" spc="-5" dirty="0">
                <a:latin typeface="BatangChe"/>
                <a:cs typeface="BatangChe"/>
              </a:rPr>
              <a:t>볼트를 풀어서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분리한다</a:t>
            </a:r>
            <a:r>
              <a:rPr sz="1100" spc="-5" dirty="0">
                <a:latin typeface="Times New Roman"/>
                <a:cs typeface="Times New Roman"/>
              </a:rPr>
              <a:t>.  </a:t>
            </a:r>
            <a:r>
              <a:rPr sz="1100" dirty="0">
                <a:latin typeface="Times New Roman"/>
                <a:cs typeface="Times New Roman"/>
              </a:rPr>
              <a:t>(</a:t>
            </a:r>
            <a:r>
              <a:rPr sz="1100" dirty="0">
                <a:latin typeface="BatangChe"/>
                <a:cs typeface="BatangChe"/>
                <a:hlinkClick r:id="rId2" action="ppaction://hlinksldjump"/>
              </a:rPr>
              <a:t>사진 </a:t>
            </a:r>
            <a:r>
              <a:rPr sz="1100" spc="-5" dirty="0">
                <a:latin typeface="Times New Roman"/>
                <a:cs typeface="Times New Roman"/>
                <a:hlinkClick r:id="rId2" action="ppaction://hlinksldjump"/>
              </a:rPr>
              <a:t>5-14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참고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544195" marR="5715" indent="-228600" algn="just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(2) </a:t>
            </a:r>
            <a:r>
              <a:rPr sz="1100" dirty="0">
                <a:latin typeface="BatangChe"/>
                <a:cs typeface="BatangChe"/>
              </a:rPr>
              <a:t>도어를 </a:t>
            </a:r>
            <a:r>
              <a:rPr sz="1100" spc="-5" dirty="0">
                <a:latin typeface="BatangChe"/>
                <a:cs typeface="BatangChe"/>
              </a:rPr>
              <a:t>들어서 도어행거에 </a:t>
            </a:r>
            <a:r>
              <a:rPr sz="1100" dirty="0">
                <a:latin typeface="BatangChe"/>
                <a:cs typeface="BatangChe"/>
              </a:rPr>
              <a:t>결합  되어 있는 주행롤러를 레일의 주  행 트랙 위에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올려놓는다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544195" marR="5080" indent="-228600" algn="just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(3) </a:t>
            </a:r>
            <a:r>
              <a:rPr sz="1100" dirty="0">
                <a:latin typeface="BatangChe"/>
                <a:cs typeface="BatangChe"/>
                <a:hlinkClick r:id="rId2" action="ppaction://hlinksldjump"/>
              </a:rPr>
              <a:t>사진 </a:t>
            </a:r>
            <a:r>
              <a:rPr sz="1100" spc="-5" dirty="0">
                <a:latin typeface="Times New Roman"/>
                <a:cs typeface="Times New Roman"/>
                <a:hlinkClick r:id="rId2" action="ppaction://hlinksldjump"/>
              </a:rPr>
              <a:t>5-14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의 </a:t>
            </a:r>
            <a:r>
              <a:rPr sz="1100" spc="-5" dirty="0">
                <a:latin typeface="Times New Roman"/>
                <a:cs typeface="Times New Roman"/>
              </a:rPr>
              <a:t>“Bolt A” </a:t>
            </a:r>
            <a:r>
              <a:rPr sz="1100" dirty="0">
                <a:latin typeface="Times New Roman"/>
                <a:cs typeface="Times New Roman"/>
              </a:rPr>
              <a:t>2 </a:t>
            </a:r>
            <a:r>
              <a:rPr sz="1100" dirty="0">
                <a:latin typeface="BatangChe"/>
                <a:cs typeface="BatangChe"/>
              </a:rPr>
              <a:t>개</a:t>
            </a:r>
            <a:r>
              <a:rPr sz="1100" dirty="0">
                <a:latin typeface="Times New Roman"/>
                <a:cs typeface="Times New Roman"/>
              </a:rPr>
              <a:t>(</a:t>
            </a:r>
            <a:r>
              <a:rPr sz="1100" dirty="0">
                <a:latin typeface="BatangChe"/>
                <a:cs typeface="BatangChe"/>
              </a:rPr>
              <a:t>좌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BatangChe"/>
                <a:cs typeface="BatangChe"/>
              </a:rPr>
              <a:t>우</a:t>
            </a:r>
            <a:r>
              <a:rPr sz="1100" dirty="0">
                <a:latin typeface="Times New Roman"/>
                <a:cs typeface="Times New Roman"/>
              </a:rPr>
              <a:t>)  </a:t>
            </a:r>
            <a:r>
              <a:rPr sz="1100" dirty="0">
                <a:latin typeface="BatangChe"/>
                <a:cs typeface="BatangChe"/>
              </a:rPr>
              <a:t>를 약간 </a:t>
            </a:r>
            <a:r>
              <a:rPr sz="1100" spc="-5" dirty="0">
                <a:latin typeface="BatangChe"/>
                <a:cs typeface="BatangChe"/>
              </a:rPr>
              <a:t>풀어서 </a:t>
            </a:r>
            <a:r>
              <a:rPr sz="1100" dirty="0">
                <a:latin typeface="BatangChe"/>
                <a:cs typeface="BatangChe"/>
              </a:rPr>
              <a:t>느슨하게 한 후  도어 높이조절 </a:t>
            </a:r>
            <a:r>
              <a:rPr sz="1100" spc="-5" dirty="0">
                <a:latin typeface="BatangChe"/>
                <a:cs typeface="BatangChe"/>
              </a:rPr>
              <a:t>볼트를 </a:t>
            </a:r>
            <a:r>
              <a:rPr sz="1100" dirty="0">
                <a:latin typeface="BatangChe"/>
                <a:cs typeface="BatangChe"/>
              </a:rPr>
              <a:t>좌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BatangChe"/>
                <a:cs typeface="BatangChe"/>
              </a:rPr>
              <a:t>우로 돌  려  </a:t>
            </a:r>
            <a:r>
              <a:rPr sz="1100" spc="-5" dirty="0">
                <a:latin typeface="BatangChe"/>
                <a:cs typeface="BatangChe"/>
              </a:rPr>
              <a:t>도어의  </a:t>
            </a:r>
            <a:r>
              <a:rPr sz="1100" dirty="0">
                <a:latin typeface="BatangChe"/>
                <a:cs typeface="BatangChe"/>
              </a:rPr>
              <a:t>하부면이</a:t>
            </a:r>
            <a:r>
              <a:rPr sz="1100" spc="7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바닥면에서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9570" y="3631249"/>
            <a:ext cx="221170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6400"/>
              </a:lnSpc>
            </a:pPr>
            <a:r>
              <a:rPr sz="1100" dirty="0">
                <a:latin typeface="BatangChe"/>
                <a:cs typeface="BatangChe"/>
              </a:rPr>
              <a:t>약 </a:t>
            </a:r>
            <a:r>
              <a:rPr sz="1100" spc="-5" dirty="0">
                <a:latin typeface="Times New Roman"/>
                <a:cs typeface="Times New Roman"/>
              </a:rPr>
              <a:t>10mm </a:t>
            </a:r>
            <a:r>
              <a:rPr sz="1100" dirty="0">
                <a:latin typeface="BatangChe"/>
                <a:cs typeface="BatangChe"/>
              </a:rPr>
              <a:t>정도 올라오도록 </a:t>
            </a:r>
            <a:r>
              <a:rPr sz="1100" spc="-5" dirty="0">
                <a:latin typeface="BatangChe"/>
                <a:cs typeface="BatangChe"/>
              </a:rPr>
              <a:t>조절한  </a:t>
            </a:r>
            <a:r>
              <a:rPr sz="1100" dirty="0">
                <a:latin typeface="BatangChe"/>
                <a:cs typeface="BatangChe"/>
              </a:rPr>
              <a:t>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744" y="5063870"/>
            <a:ext cx="6002020" cy="109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G.   </a:t>
            </a:r>
            <a:r>
              <a:rPr sz="1100" b="1" dirty="0">
                <a:latin typeface="Malgun Gothic"/>
                <a:cs typeface="Malgun Gothic"/>
              </a:rPr>
              <a:t>도어 균형</a:t>
            </a:r>
            <a:r>
              <a:rPr sz="1100" b="1" spc="30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조절</a:t>
            </a:r>
            <a:endParaRPr sz="1100">
              <a:latin typeface="Malgun Gothic"/>
              <a:cs typeface="Malgun Gothic"/>
            </a:endParaRPr>
          </a:p>
          <a:p>
            <a:pPr marL="634365" marR="5080" indent="-228600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(1) </a:t>
            </a:r>
            <a:r>
              <a:rPr sz="1100" dirty="0">
                <a:latin typeface="BatangChe"/>
                <a:cs typeface="BatangChe"/>
              </a:rPr>
              <a:t>도어가 닫혔을 때 </a:t>
            </a:r>
            <a:r>
              <a:rPr sz="1100" spc="-5" dirty="0">
                <a:latin typeface="BatangChe"/>
                <a:cs typeface="BatangChe"/>
              </a:rPr>
              <a:t>도어의 위쪽·아래쪽에 </a:t>
            </a:r>
            <a:r>
              <a:rPr sz="1100" dirty="0">
                <a:latin typeface="BatangChe"/>
                <a:cs typeface="BatangChe"/>
              </a:rPr>
              <a:t>틈이 생기지 </a:t>
            </a:r>
            <a:r>
              <a:rPr sz="1100" spc="-5" dirty="0">
                <a:latin typeface="BatangChe"/>
                <a:cs typeface="BatangChe"/>
              </a:rPr>
              <a:t>않도록 도어 </a:t>
            </a:r>
            <a:r>
              <a:rPr sz="1100" dirty="0">
                <a:latin typeface="BatangChe"/>
                <a:cs typeface="BatangChe"/>
              </a:rPr>
              <a:t>좌·우측에 부  착한 도어 행거 </a:t>
            </a:r>
            <a:r>
              <a:rPr sz="1100" dirty="0">
                <a:latin typeface="Times New Roman"/>
                <a:cs typeface="Times New Roman"/>
              </a:rPr>
              <a:t>2 </a:t>
            </a:r>
            <a:r>
              <a:rPr sz="1100" dirty="0">
                <a:latin typeface="BatangChe"/>
                <a:cs typeface="BatangChe"/>
              </a:rPr>
              <a:t>개의 도어 레벨조절 볼트를 조절하여 균형을</a:t>
            </a:r>
            <a:r>
              <a:rPr sz="1100" spc="-10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맞춘다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405765" marR="1097280" indent="228600">
              <a:lnSpc>
                <a:spcPts val="1800"/>
              </a:lnSpc>
              <a:spcBef>
                <a:spcPts val="140"/>
              </a:spcBef>
            </a:pPr>
            <a:r>
              <a:rPr sz="1100" dirty="0">
                <a:latin typeface="BatangChe"/>
                <a:cs typeface="BatangChe"/>
              </a:rPr>
              <a:t>양개형 자동문일 </a:t>
            </a:r>
            <a:r>
              <a:rPr sz="1100" spc="-5" dirty="0">
                <a:latin typeface="BatangChe"/>
                <a:cs typeface="BatangChe"/>
              </a:rPr>
              <a:t>경우에도 </a:t>
            </a:r>
            <a:r>
              <a:rPr sz="1100" dirty="0">
                <a:latin typeface="Times New Roman"/>
                <a:cs typeface="Times New Roman"/>
              </a:rPr>
              <a:t>2 </a:t>
            </a:r>
            <a:r>
              <a:rPr sz="1100" dirty="0">
                <a:latin typeface="BatangChe"/>
                <a:cs typeface="BatangChe"/>
              </a:rPr>
              <a:t>개의 </a:t>
            </a:r>
            <a:r>
              <a:rPr sz="1100" spc="-5" dirty="0">
                <a:latin typeface="BatangChe"/>
                <a:cs typeface="BatangChe"/>
              </a:rPr>
              <a:t>도어를 </a:t>
            </a:r>
            <a:r>
              <a:rPr sz="1100" dirty="0">
                <a:latin typeface="BatangChe"/>
                <a:cs typeface="BatangChe"/>
              </a:rPr>
              <a:t>같은 방법으로</a:t>
            </a:r>
            <a:r>
              <a:rPr sz="1100" spc="-8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조절한다</a:t>
            </a:r>
            <a:r>
              <a:rPr sz="1100" dirty="0">
                <a:latin typeface="Times New Roman"/>
                <a:cs typeface="Times New Roman"/>
              </a:rPr>
              <a:t>.  (2)  </a:t>
            </a:r>
            <a:r>
              <a:rPr sz="1100" dirty="0">
                <a:latin typeface="BatangChe"/>
                <a:cs typeface="BatangChe"/>
              </a:rPr>
              <a:t>조절이 </a:t>
            </a:r>
            <a:r>
              <a:rPr sz="1100" spc="-5" dirty="0">
                <a:latin typeface="BatangChe"/>
                <a:cs typeface="BatangChe"/>
              </a:rPr>
              <a:t>끝난 </a:t>
            </a:r>
            <a:r>
              <a:rPr sz="1100" dirty="0">
                <a:latin typeface="BatangChe"/>
                <a:cs typeface="BatangChe"/>
              </a:rPr>
              <a:t>후 </a:t>
            </a:r>
            <a:r>
              <a:rPr sz="1100" spc="-5" dirty="0">
                <a:latin typeface="Times New Roman"/>
                <a:cs typeface="Times New Roman"/>
              </a:rPr>
              <a:t>“Bolt A” </a:t>
            </a:r>
            <a:r>
              <a:rPr sz="1100" dirty="0">
                <a:latin typeface="Times New Roman"/>
                <a:cs typeface="Times New Roman"/>
              </a:rPr>
              <a:t>2 </a:t>
            </a:r>
            <a:r>
              <a:rPr sz="1100" dirty="0">
                <a:latin typeface="BatangChe"/>
                <a:cs typeface="BatangChe"/>
              </a:rPr>
              <a:t>개를 </a:t>
            </a:r>
            <a:r>
              <a:rPr sz="1100" spc="-5" dirty="0">
                <a:latin typeface="BatangChe"/>
                <a:cs typeface="BatangChe"/>
              </a:rPr>
              <a:t>단단히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잠근다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07459" y="6951690"/>
            <a:ext cx="36830" cy="1600835"/>
          </a:xfrm>
          <a:custGeom>
            <a:avLst/>
            <a:gdLst/>
            <a:ahLst/>
            <a:cxnLst/>
            <a:rect l="l" t="t" r="r" b="b"/>
            <a:pathLst>
              <a:path w="36830" h="1600834">
                <a:moveTo>
                  <a:pt x="0" y="1600749"/>
                </a:moveTo>
                <a:lnTo>
                  <a:pt x="36346" y="1600749"/>
                </a:lnTo>
                <a:lnTo>
                  <a:pt x="36346" y="0"/>
                </a:lnTo>
                <a:lnTo>
                  <a:pt x="0" y="0"/>
                </a:lnTo>
                <a:lnTo>
                  <a:pt x="0" y="1600749"/>
                </a:lnTo>
                <a:close/>
              </a:path>
            </a:pathLst>
          </a:custGeom>
          <a:ln w="908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6676" y="6951690"/>
            <a:ext cx="36830" cy="1600835"/>
          </a:xfrm>
          <a:custGeom>
            <a:avLst/>
            <a:gdLst/>
            <a:ahLst/>
            <a:cxnLst/>
            <a:rect l="l" t="t" r="r" b="b"/>
            <a:pathLst>
              <a:path w="36829" h="1600834">
                <a:moveTo>
                  <a:pt x="0" y="1600749"/>
                </a:moveTo>
                <a:lnTo>
                  <a:pt x="36346" y="1600749"/>
                </a:lnTo>
                <a:lnTo>
                  <a:pt x="36346" y="0"/>
                </a:lnTo>
                <a:lnTo>
                  <a:pt x="0" y="0"/>
                </a:lnTo>
                <a:lnTo>
                  <a:pt x="0" y="1600749"/>
                </a:lnTo>
                <a:close/>
              </a:path>
            </a:pathLst>
          </a:custGeom>
          <a:ln w="908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8711" y="6951690"/>
            <a:ext cx="45720" cy="1600835"/>
          </a:xfrm>
          <a:custGeom>
            <a:avLst/>
            <a:gdLst/>
            <a:ahLst/>
            <a:cxnLst/>
            <a:rect l="l" t="t" r="r" b="b"/>
            <a:pathLst>
              <a:path w="45719" h="1600834">
                <a:moveTo>
                  <a:pt x="0" y="1600749"/>
                </a:moveTo>
                <a:lnTo>
                  <a:pt x="45654" y="1600749"/>
                </a:lnTo>
                <a:lnTo>
                  <a:pt x="45654" y="0"/>
                </a:lnTo>
                <a:lnTo>
                  <a:pt x="0" y="0"/>
                </a:lnTo>
                <a:lnTo>
                  <a:pt x="0" y="1600749"/>
                </a:lnTo>
                <a:close/>
              </a:path>
            </a:pathLst>
          </a:custGeom>
          <a:ln w="908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42777" y="6951690"/>
            <a:ext cx="36830" cy="1600835"/>
          </a:xfrm>
          <a:custGeom>
            <a:avLst/>
            <a:gdLst/>
            <a:ahLst/>
            <a:cxnLst/>
            <a:rect l="l" t="t" r="r" b="b"/>
            <a:pathLst>
              <a:path w="36829" h="1600834">
                <a:moveTo>
                  <a:pt x="0" y="1600749"/>
                </a:moveTo>
                <a:lnTo>
                  <a:pt x="36346" y="1600749"/>
                </a:lnTo>
                <a:lnTo>
                  <a:pt x="36346" y="0"/>
                </a:lnTo>
                <a:lnTo>
                  <a:pt x="0" y="0"/>
                </a:lnTo>
                <a:lnTo>
                  <a:pt x="0" y="1600749"/>
                </a:lnTo>
                <a:close/>
              </a:path>
            </a:pathLst>
          </a:custGeom>
          <a:ln w="908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3807" y="6951681"/>
            <a:ext cx="1075055" cy="247015"/>
          </a:xfrm>
          <a:custGeom>
            <a:avLst/>
            <a:gdLst/>
            <a:ahLst/>
            <a:cxnLst/>
            <a:rect l="l" t="t" r="r" b="b"/>
            <a:pathLst>
              <a:path w="1075055" h="247015">
                <a:moveTo>
                  <a:pt x="0" y="246968"/>
                </a:moveTo>
                <a:lnTo>
                  <a:pt x="1074894" y="246968"/>
                </a:lnTo>
                <a:lnTo>
                  <a:pt x="1074894" y="0"/>
                </a:lnTo>
                <a:lnTo>
                  <a:pt x="0" y="0"/>
                </a:lnTo>
                <a:lnTo>
                  <a:pt x="0" y="246968"/>
                </a:lnTo>
                <a:close/>
              </a:path>
            </a:pathLst>
          </a:custGeom>
          <a:ln w="909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2987" y="6951681"/>
            <a:ext cx="2150110" cy="247015"/>
          </a:xfrm>
          <a:custGeom>
            <a:avLst/>
            <a:gdLst/>
            <a:ahLst/>
            <a:cxnLst/>
            <a:rect l="l" t="t" r="r" b="b"/>
            <a:pathLst>
              <a:path w="2150110" h="247015">
                <a:moveTo>
                  <a:pt x="0" y="246968"/>
                </a:moveTo>
                <a:lnTo>
                  <a:pt x="2149789" y="246968"/>
                </a:lnTo>
                <a:lnTo>
                  <a:pt x="2149789" y="0"/>
                </a:lnTo>
                <a:lnTo>
                  <a:pt x="0" y="0"/>
                </a:lnTo>
                <a:lnTo>
                  <a:pt x="0" y="246968"/>
                </a:lnTo>
                <a:close/>
              </a:path>
            </a:pathLst>
          </a:custGeom>
          <a:ln w="909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6373" y="8552439"/>
            <a:ext cx="1376045" cy="0"/>
          </a:xfrm>
          <a:custGeom>
            <a:avLst/>
            <a:gdLst/>
            <a:ahLst/>
            <a:cxnLst/>
            <a:rect l="l" t="t" r="r" b="b"/>
            <a:pathLst>
              <a:path w="1376045">
                <a:moveTo>
                  <a:pt x="0" y="0"/>
                </a:moveTo>
                <a:lnTo>
                  <a:pt x="1375449" y="0"/>
                </a:lnTo>
              </a:path>
            </a:pathLst>
          </a:custGeom>
          <a:ln w="909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65536" y="8552439"/>
            <a:ext cx="2404745" cy="0"/>
          </a:xfrm>
          <a:custGeom>
            <a:avLst/>
            <a:gdLst/>
            <a:ahLst/>
            <a:cxnLst/>
            <a:rect l="l" t="t" r="r" b="b"/>
            <a:pathLst>
              <a:path w="2404745">
                <a:moveTo>
                  <a:pt x="0" y="0"/>
                </a:moveTo>
                <a:lnTo>
                  <a:pt x="2404692" y="0"/>
                </a:lnTo>
              </a:path>
            </a:pathLst>
          </a:custGeom>
          <a:ln w="909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9415" y="7024989"/>
            <a:ext cx="91440" cy="155575"/>
          </a:xfrm>
          <a:custGeom>
            <a:avLst/>
            <a:gdLst/>
            <a:ahLst/>
            <a:cxnLst/>
            <a:rect l="l" t="t" r="r" b="b"/>
            <a:pathLst>
              <a:path w="91439" h="155575">
                <a:moveTo>
                  <a:pt x="63816" y="64066"/>
                </a:moveTo>
                <a:lnTo>
                  <a:pt x="18155" y="64066"/>
                </a:lnTo>
                <a:lnTo>
                  <a:pt x="18155" y="155485"/>
                </a:lnTo>
                <a:lnTo>
                  <a:pt x="63816" y="155485"/>
                </a:lnTo>
                <a:lnTo>
                  <a:pt x="63816" y="64066"/>
                </a:lnTo>
                <a:close/>
              </a:path>
              <a:path w="91439" h="155575">
                <a:moveTo>
                  <a:pt x="45479" y="0"/>
                </a:moveTo>
                <a:lnTo>
                  <a:pt x="0" y="64066"/>
                </a:lnTo>
                <a:lnTo>
                  <a:pt x="91140" y="64066"/>
                </a:lnTo>
                <a:lnTo>
                  <a:pt x="45479" y="0"/>
                </a:lnTo>
                <a:close/>
              </a:path>
            </a:pathLst>
          </a:custGeom>
          <a:solidFill>
            <a:srgbClr val="F4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09415" y="7024989"/>
            <a:ext cx="91440" cy="155575"/>
          </a:xfrm>
          <a:custGeom>
            <a:avLst/>
            <a:gdLst/>
            <a:ahLst/>
            <a:cxnLst/>
            <a:rect l="l" t="t" r="r" b="b"/>
            <a:pathLst>
              <a:path w="91439" h="155575">
                <a:moveTo>
                  <a:pt x="45479" y="0"/>
                </a:moveTo>
                <a:lnTo>
                  <a:pt x="0" y="64066"/>
                </a:lnTo>
                <a:lnTo>
                  <a:pt x="18155" y="64066"/>
                </a:lnTo>
                <a:lnTo>
                  <a:pt x="18155" y="155485"/>
                </a:lnTo>
                <a:lnTo>
                  <a:pt x="63816" y="155485"/>
                </a:lnTo>
                <a:lnTo>
                  <a:pt x="63816" y="64066"/>
                </a:lnTo>
                <a:lnTo>
                  <a:pt x="91140" y="64066"/>
                </a:lnTo>
                <a:lnTo>
                  <a:pt x="45479" y="0"/>
                </a:lnTo>
                <a:close/>
              </a:path>
            </a:pathLst>
          </a:custGeom>
          <a:ln w="908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82309" y="8552439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255"/>
                </a:lnTo>
                <a:lnTo>
                  <a:pt x="0" y="0"/>
                </a:lnTo>
                <a:close/>
              </a:path>
            </a:pathLst>
          </a:custGeom>
          <a:ln w="908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18711" y="8552439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255"/>
                </a:lnTo>
                <a:lnTo>
                  <a:pt x="0" y="0"/>
                </a:lnTo>
                <a:close/>
              </a:path>
            </a:pathLst>
          </a:custGeom>
          <a:ln w="908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31571" y="8543362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0"/>
                </a:moveTo>
                <a:lnTo>
                  <a:pt x="0" y="201333"/>
                </a:lnTo>
                <a:lnTo>
                  <a:pt x="0" y="0"/>
                </a:lnTo>
                <a:close/>
              </a:path>
            </a:pathLst>
          </a:custGeom>
          <a:ln w="908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3543" y="8534274"/>
            <a:ext cx="9525" cy="210820"/>
          </a:xfrm>
          <a:custGeom>
            <a:avLst/>
            <a:gdLst/>
            <a:ahLst/>
            <a:cxnLst/>
            <a:rect l="l" t="t" r="r" b="b"/>
            <a:pathLst>
              <a:path w="9525" h="210820">
                <a:moveTo>
                  <a:pt x="0" y="0"/>
                </a:moveTo>
                <a:lnTo>
                  <a:pt x="9077" y="210421"/>
                </a:lnTo>
                <a:lnTo>
                  <a:pt x="0" y="0"/>
                </a:lnTo>
                <a:close/>
              </a:path>
            </a:pathLst>
          </a:custGeom>
          <a:ln w="908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45598" y="8689765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136710" y="0"/>
                </a:moveTo>
                <a:lnTo>
                  <a:pt x="0" y="0"/>
                </a:lnTo>
              </a:path>
            </a:pathLst>
          </a:custGeom>
          <a:ln w="909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7570" y="866229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0" y="0"/>
                </a:moveTo>
                <a:lnTo>
                  <a:pt x="0" y="54932"/>
                </a:lnTo>
                <a:lnTo>
                  <a:pt x="54738" y="27467"/>
                </a:lnTo>
                <a:lnTo>
                  <a:pt x="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18711" y="8689765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451" y="0"/>
                </a:lnTo>
              </a:path>
            </a:pathLst>
          </a:custGeom>
          <a:ln w="909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18711" y="866229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4738" y="0"/>
                </a:moveTo>
                <a:lnTo>
                  <a:pt x="0" y="27467"/>
                </a:lnTo>
                <a:lnTo>
                  <a:pt x="54738" y="54932"/>
                </a:lnTo>
                <a:lnTo>
                  <a:pt x="54738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22621" y="8689765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7" y="0"/>
                </a:lnTo>
              </a:path>
            </a:pathLst>
          </a:custGeom>
          <a:ln w="909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22621" y="8662298"/>
            <a:ext cx="54610" cy="55244"/>
          </a:xfrm>
          <a:custGeom>
            <a:avLst/>
            <a:gdLst/>
            <a:ahLst/>
            <a:cxnLst/>
            <a:rect l="l" t="t" r="r" b="b"/>
            <a:pathLst>
              <a:path w="54610" h="55245">
                <a:moveTo>
                  <a:pt x="54557" y="0"/>
                </a:moveTo>
                <a:lnTo>
                  <a:pt x="0" y="27467"/>
                </a:lnTo>
                <a:lnTo>
                  <a:pt x="54557" y="54932"/>
                </a:lnTo>
                <a:lnTo>
                  <a:pt x="54557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40304" y="8689765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191267" y="0"/>
                </a:moveTo>
                <a:lnTo>
                  <a:pt x="0" y="0"/>
                </a:lnTo>
              </a:path>
            </a:pathLst>
          </a:custGeom>
          <a:ln w="909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76833" y="866229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0" y="0"/>
                </a:moveTo>
                <a:lnTo>
                  <a:pt x="0" y="54932"/>
                </a:lnTo>
                <a:lnTo>
                  <a:pt x="54738" y="27467"/>
                </a:lnTo>
                <a:lnTo>
                  <a:pt x="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26733" y="7171206"/>
            <a:ext cx="592455" cy="1372235"/>
          </a:xfrm>
          <a:custGeom>
            <a:avLst/>
            <a:gdLst/>
            <a:ahLst/>
            <a:cxnLst/>
            <a:rect l="l" t="t" r="r" b="b"/>
            <a:pathLst>
              <a:path w="592455" h="1372234">
                <a:moveTo>
                  <a:pt x="36347" y="0"/>
                </a:moveTo>
                <a:lnTo>
                  <a:pt x="0" y="1363068"/>
                </a:lnTo>
                <a:lnTo>
                  <a:pt x="564744" y="1372155"/>
                </a:lnTo>
                <a:lnTo>
                  <a:pt x="591977" y="9269"/>
                </a:lnTo>
                <a:lnTo>
                  <a:pt x="36347" y="0"/>
                </a:lnTo>
                <a:close/>
              </a:path>
            </a:pathLst>
          </a:custGeom>
          <a:solidFill>
            <a:srgbClr val="5F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26733" y="7171206"/>
            <a:ext cx="592455" cy="1372235"/>
          </a:xfrm>
          <a:custGeom>
            <a:avLst/>
            <a:gdLst/>
            <a:ahLst/>
            <a:cxnLst/>
            <a:rect l="l" t="t" r="r" b="b"/>
            <a:pathLst>
              <a:path w="592455" h="1372234">
                <a:moveTo>
                  <a:pt x="36347" y="0"/>
                </a:moveTo>
                <a:lnTo>
                  <a:pt x="591977" y="9269"/>
                </a:lnTo>
                <a:lnTo>
                  <a:pt x="564744" y="1372155"/>
                </a:lnTo>
                <a:lnTo>
                  <a:pt x="0" y="1363068"/>
                </a:lnTo>
                <a:lnTo>
                  <a:pt x="36347" y="0"/>
                </a:lnTo>
                <a:close/>
              </a:path>
            </a:pathLst>
          </a:custGeom>
          <a:ln w="908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53994" y="7171206"/>
            <a:ext cx="565150" cy="100965"/>
          </a:xfrm>
          <a:custGeom>
            <a:avLst/>
            <a:gdLst/>
            <a:ahLst/>
            <a:cxnLst/>
            <a:rect l="l" t="t" r="r" b="b"/>
            <a:pathLst>
              <a:path w="565150" h="100965">
                <a:moveTo>
                  <a:pt x="9086" y="0"/>
                </a:moveTo>
                <a:lnTo>
                  <a:pt x="0" y="82422"/>
                </a:lnTo>
                <a:lnTo>
                  <a:pt x="564716" y="100779"/>
                </a:lnTo>
                <a:lnTo>
                  <a:pt x="564716" y="9269"/>
                </a:lnTo>
                <a:lnTo>
                  <a:pt x="9086" y="0"/>
                </a:lnTo>
                <a:close/>
              </a:path>
            </a:pathLst>
          </a:custGeom>
          <a:solidFill>
            <a:srgbClr val="BAA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53994" y="7171206"/>
            <a:ext cx="565150" cy="100965"/>
          </a:xfrm>
          <a:custGeom>
            <a:avLst/>
            <a:gdLst/>
            <a:ahLst/>
            <a:cxnLst/>
            <a:rect l="l" t="t" r="r" b="b"/>
            <a:pathLst>
              <a:path w="565150" h="100965">
                <a:moveTo>
                  <a:pt x="9086" y="0"/>
                </a:moveTo>
                <a:lnTo>
                  <a:pt x="564716" y="9269"/>
                </a:lnTo>
                <a:lnTo>
                  <a:pt x="564716" y="100779"/>
                </a:lnTo>
                <a:lnTo>
                  <a:pt x="0" y="82422"/>
                </a:lnTo>
                <a:lnTo>
                  <a:pt x="9086" y="0"/>
                </a:lnTo>
                <a:close/>
              </a:path>
            </a:pathLst>
          </a:custGeom>
          <a:ln w="909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26733" y="8442800"/>
            <a:ext cx="565150" cy="100965"/>
          </a:xfrm>
          <a:custGeom>
            <a:avLst/>
            <a:gdLst/>
            <a:ahLst/>
            <a:cxnLst/>
            <a:rect l="l" t="t" r="r" b="b"/>
            <a:pathLst>
              <a:path w="565150" h="100965">
                <a:moveTo>
                  <a:pt x="0" y="0"/>
                </a:moveTo>
                <a:lnTo>
                  <a:pt x="0" y="91474"/>
                </a:lnTo>
                <a:lnTo>
                  <a:pt x="564744" y="100561"/>
                </a:lnTo>
                <a:lnTo>
                  <a:pt x="564744" y="9078"/>
                </a:lnTo>
                <a:lnTo>
                  <a:pt x="0" y="0"/>
                </a:lnTo>
                <a:close/>
              </a:path>
            </a:pathLst>
          </a:custGeom>
          <a:solidFill>
            <a:srgbClr val="BAA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26733" y="8442800"/>
            <a:ext cx="565150" cy="100965"/>
          </a:xfrm>
          <a:custGeom>
            <a:avLst/>
            <a:gdLst/>
            <a:ahLst/>
            <a:cxnLst/>
            <a:rect l="l" t="t" r="r" b="b"/>
            <a:pathLst>
              <a:path w="565150" h="100965">
                <a:moveTo>
                  <a:pt x="0" y="0"/>
                </a:moveTo>
                <a:lnTo>
                  <a:pt x="564744" y="9078"/>
                </a:lnTo>
                <a:lnTo>
                  <a:pt x="564744" y="100561"/>
                </a:lnTo>
                <a:lnTo>
                  <a:pt x="0" y="91474"/>
                </a:lnTo>
                <a:lnTo>
                  <a:pt x="0" y="0"/>
                </a:lnTo>
                <a:close/>
              </a:path>
            </a:pathLst>
          </a:custGeom>
          <a:ln w="909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91041" y="7875554"/>
            <a:ext cx="154940" cy="46355"/>
          </a:xfrm>
          <a:custGeom>
            <a:avLst/>
            <a:gdLst/>
            <a:ahLst/>
            <a:cxnLst/>
            <a:rect l="l" t="t" r="r" b="b"/>
            <a:pathLst>
              <a:path w="154939" h="46354">
                <a:moveTo>
                  <a:pt x="72712" y="0"/>
                </a:moveTo>
                <a:lnTo>
                  <a:pt x="0" y="36767"/>
                </a:lnTo>
                <a:lnTo>
                  <a:pt x="154775" y="45846"/>
                </a:lnTo>
                <a:lnTo>
                  <a:pt x="154775" y="27462"/>
                </a:lnTo>
                <a:lnTo>
                  <a:pt x="72712" y="27462"/>
                </a:lnTo>
                <a:lnTo>
                  <a:pt x="72712" y="0"/>
                </a:lnTo>
                <a:close/>
              </a:path>
            </a:pathLst>
          </a:custGeom>
          <a:solidFill>
            <a:srgbClr val="340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91041" y="7875554"/>
            <a:ext cx="154940" cy="46355"/>
          </a:xfrm>
          <a:custGeom>
            <a:avLst/>
            <a:gdLst/>
            <a:ahLst/>
            <a:cxnLst/>
            <a:rect l="l" t="t" r="r" b="b"/>
            <a:pathLst>
              <a:path w="154939" h="46354">
                <a:moveTo>
                  <a:pt x="72712" y="27462"/>
                </a:moveTo>
                <a:lnTo>
                  <a:pt x="72712" y="0"/>
                </a:lnTo>
                <a:lnTo>
                  <a:pt x="0" y="36767"/>
                </a:lnTo>
                <a:lnTo>
                  <a:pt x="154775" y="45846"/>
                </a:lnTo>
                <a:lnTo>
                  <a:pt x="154775" y="27462"/>
                </a:lnTo>
                <a:lnTo>
                  <a:pt x="72712" y="27462"/>
                </a:lnTo>
                <a:close/>
              </a:path>
            </a:pathLst>
          </a:custGeom>
          <a:ln w="9095">
            <a:solidFill>
              <a:srgbClr val="340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75923" y="7171206"/>
            <a:ext cx="592455" cy="1372235"/>
          </a:xfrm>
          <a:custGeom>
            <a:avLst/>
            <a:gdLst/>
            <a:ahLst/>
            <a:cxnLst/>
            <a:rect l="l" t="t" r="r" b="b"/>
            <a:pathLst>
              <a:path w="592454" h="1372234">
                <a:moveTo>
                  <a:pt x="36401" y="0"/>
                </a:moveTo>
                <a:lnTo>
                  <a:pt x="0" y="1363068"/>
                </a:lnTo>
                <a:lnTo>
                  <a:pt x="564726" y="1372155"/>
                </a:lnTo>
                <a:lnTo>
                  <a:pt x="591959" y="18356"/>
                </a:lnTo>
                <a:lnTo>
                  <a:pt x="36401" y="0"/>
                </a:lnTo>
                <a:close/>
              </a:path>
            </a:pathLst>
          </a:custGeom>
          <a:solidFill>
            <a:srgbClr val="5F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75923" y="7171206"/>
            <a:ext cx="592455" cy="1372235"/>
          </a:xfrm>
          <a:custGeom>
            <a:avLst/>
            <a:gdLst/>
            <a:ahLst/>
            <a:cxnLst/>
            <a:rect l="l" t="t" r="r" b="b"/>
            <a:pathLst>
              <a:path w="592454" h="1372234">
                <a:moveTo>
                  <a:pt x="36401" y="0"/>
                </a:moveTo>
                <a:lnTo>
                  <a:pt x="591959" y="18356"/>
                </a:lnTo>
                <a:lnTo>
                  <a:pt x="564726" y="1372155"/>
                </a:lnTo>
                <a:lnTo>
                  <a:pt x="0" y="1363068"/>
                </a:lnTo>
                <a:lnTo>
                  <a:pt x="36401" y="0"/>
                </a:lnTo>
                <a:close/>
              </a:path>
            </a:pathLst>
          </a:custGeom>
          <a:ln w="908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03156" y="7171206"/>
            <a:ext cx="565150" cy="100965"/>
          </a:xfrm>
          <a:custGeom>
            <a:avLst/>
            <a:gdLst/>
            <a:ahLst/>
            <a:cxnLst/>
            <a:rect l="l" t="t" r="r" b="b"/>
            <a:pathLst>
              <a:path w="565150" h="100965">
                <a:moveTo>
                  <a:pt x="9168" y="0"/>
                </a:moveTo>
                <a:lnTo>
                  <a:pt x="0" y="91510"/>
                </a:lnTo>
                <a:lnTo>
                  <a:pt x="564726" y="100779"/>
                </a:lnTo>
                <a:lnTo>
                  <a:pt x="564726" y="18356"/>
                </a:lnTo>
                <a:lnTo>
                  <a:pt x="9168" y="0"/>
                </a:lnTo>
                <a:close/>
              </a:path>
            </a:pathLst>
          </a:custGeom>
          <a:solidFill>
            <a:srgbClr val="BAA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03156" y="7171206"/>
            <a:ext cx="565150" cy="100965"/>
          </a:xfrm>
          <a:custGeom>
            <a:avLst/>
            <a:gdLst/>
            <a:ahLst/>
            <a:cxnLst/>
            <a:rect l="l" t="t" r="r" b="b"/>
            <a:pathLst>
              <a:path w="565150" h="100965">
                <a:moveTo>
                  <a:pt x="9168" y="0"/>
                </a:moveTo>
                <a:lnTo>
                  <a:pt x="564726" y="18356"/>
                </a:lnTo>
                <a:lnTo>
                  <a:pt x="564726" y="100779"/>
                </a:lnTo>
                <a:lnTo>
                  <a:pt x="0" y="91510"/>
                </a:lnTo>
                <a:lnTo>
                  <a:pt x="9168" y="0"/>
                </a:lnTo>
                <a:close/>
              </a:path>
            </a:pathLst>
          </a:custGeom>
          <a:ln w="909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75923" y="8442800"/>
            <a:ext cx="565150" cy="100965"/>
          </a:xfrm>
          <a:custGeom>
            <a:avLst/>
            <a:gdLst/>
            <a:ahLst/>
            <a:cxnLst/>
            <a:rect l="l" t="t" r="r" b="b"/>
            <a:pathLst>
              <a:path w="565150" h="100965">
                <a:moveTo>
                  <a:pt x="0" y="0"/>
                </a:moveTo>
                <a:lnTo>
                  <a:pt x="0" y="91474"/>
                </a:lnTo>
                <a:lnTo>
                  <a:pt x="564726" y="100561"/>
                </a:lnTo>
                <a:lnTo>
                  <a:pt x="564726" y="18156"/>
                </a:lnTo>
                <a:lnTo>
                  <a:pt x="0" y="0"/>
                </a:lnTo>
                <a:close/>
              </a:path>
            </a:pathLst>
          </a:custGeom>
          <a:solidFill>
            <a:srgbClr val="BAA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75923" y="8442800"/>
            <a:ext cx="565150" cy="100965"/>
          </a:xfrm>
          <a:custGeom>
            <a:avLst/>
            <a:gdLst/>
            <a:ahLst/>
            <a:cxnLst/>
            <a:rect l="l" t="t" r="r" b="b"/>
            <a:pathLst>
              <a:path w="565150" h="100965">
                <a:moveTo>
                  <a:pt x="0" y="0"/>
                </a:moveTo>
                <a:lnTo>
                  <a:pt x="564726" y="18156"/>
                </a:lnTo>
                <a:lnTo>
                  <a:pt x="564726" y="100561"/>
                </a:lnTo>
                <a:lnTo>
                  <a:pt x="0" y="91474"/>
                </a:lnTo>
                <a:lnTo>
                  <a:pt x="0" y="0"/>
                </a:lnTo>
                <a:close/>
              </a:path>
            </a:pathLst>
          </a:custGeom>
          <a:ln w="909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40304" y="7875554"/>
            <a:ext cx="154940" cy="46355"/>
          </a:xfrm>
          <a:custGeom>
            <a:avLst/>
            <a:gdLst/>
            <a:ahLst/>
            <a:cxnLst/>
            <a:rect l="l" t="t" r="r" b="b"/>
            <a:pathLst>
              <a:path w="154939" h="46354">
                <a:moveTo>
                  <a:pt x="72712" y="0"/>
                </a:moveTo>
                <a:lnTo>
                  <a:pt x="0" y="45846"/>
                </a:lnTo>
                <a:lnTo>
                  <a:pt x="154684" y="45846"/>
                </a:lnTo>
                <a:lnTo>
                  <a:pt x="154684" y="27462"/>
                </a:lnTo>
                <a:lnTo>
                  <a:pt x="72712" y="27462"/>
                </a:lnTo>
                <a:lnTo>
                  <a:pt x="72712" y="0"/>
                </a:lnTo>
                <a:close/>
              </a:path>
            </a:pathLst>
          </a:custGeom>
          <a:solidFill>
            <a:srgbClr val="340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40304" y="7875554"/>
            <a:ext cx="154940" cy="46355"/>
          </a:xfrm>
          <a:custGeom>
            <a:avLst/>
            <a:gdLst/>
            <a:ahLst/>
            <a:cxnLst/>
            <a:rect l="l" t="t" r="r" b="b"/>
            <a:pathLst>
              <a:path w="154939" h="46354">
                <a:moveTo>
                  <a:pt x="72712" y="27462"/>
                </a:moveTo>
                <a:lnTo>
                  <a:pt x="72712" y="0"/>
                </a:lnTo>
                <a:lnTo>
                  <a:pt x="0" y="45846"/>
                </a:lnTo>
                <a:lnTo>
                  <a:pt x="154684" y="45846"/>
                </a:lnTo>
                <a:lnTo>
                  <a:pt x="154684" y="27462"/>
                </a:lnTo>
                <a:lnTo>
                  <a:pt x="72712" y="27462"/>
                </a:lnTo>
                <a:close/>
              </a:path>
            </a:pathLst>
          </a:custGeom>
          <a:ln w="9095">
            <a:solidFill>
              <a:srgbClr val="340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67882" y="7153031"/>
            <a:ext cx="601345" cy="1381760"/>
          </a:xfrm>
          <a:custGeom>
            <a:avLst/>
            <a:gdLst/>
            <a:ahLst/>
            <a:cxnLst/>
            <a:rect l="l" t="t" r="r" b="b"/>
            <a:pathLst>
              <a:path w="601345" h="1381759">
                <a:moveTo>
                  <a:pt x="555648" y="0"/>
                </a:moveTo>
                <a:lnTo>
                  <a:pt x="0" y="18174"/>
                </a:lnTo>
                <a:lnTo>
                  <a:pt x="45661" y="1381242"/>
                </a:lnTo>
                <a:lnTo>
                  <a:pt x="601309" y="1362859"/>
                </a:lnTo>
                <a:lnTo>
                  <a:pt x="555648" y="0"/>
                </a:lnTo>
                <a:close/>
              </a:path>
            </a:pathLst>
          </a:custGeom>
          <a:solidFill>
            <a:srgbClr val="5F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67882" y="7153031"/>
            <a:ext cx="601345" cy="1381760"/>
          </a:xfrm>
          <a:custGeom>
            <a:avLst/>
            <a:gdLst/>
            <a:ahLst/>
            <a:cxnLst/>
            <a:rect l="l" t="t" r="r" b="b"/>
            <a:pathLst>
              <a:path w="601345" h="1381759">
                <a:moveTo>
                  <a:pt x="555648" y="0"/>
                </a:moveTo>
                <a:lnTo>
                  <a:pt x="0" y="18174"/>
                </a:lnTo>
                <a:lnTo>
                  <a:pt x="45661" y="1381242"/>
                </a:lnTo>
                <a:lnTo>
                  <a:pt x="601309" y="1362859"/>
                </a:lnTo>
                <a:lnTo>
                  <a:pt x="555648" y="0"/>
                </a:lnTo>
                <a:close/>
              </a:path>
            </a:pathLst>
          </a:custGeom>
          <a:ln w="908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67882" y="7153031"/>
            <a:ext cx="565150" cy="109855"/>
          </a:xfrm>
          <a:custGeom>
            <a:avLst/>
            <a:gdLst/>
            <a:ahLst/>
            <a:cxnLst/>
            <a:rect l="l" t="t" r="r" b="b"/>
            <a:pathLst>
              <a:path w="565150" h="109854">
                <a:moveTo>
                  <a:pt x="555648" y="0"/>
                </a:moveTo>
                <a:lnTo>
                  <a:pt x="0" y="18174"/>
                </a:lnTo>
                <a:lnTo>
                  <a:pt x="0" y="109685"/>
                </a:lnTo>
                <a:lnTo>
                  <a:pt x="564726" y="91510"/>
                </a:lnTo>
                <a:lnTo>
                  <a:pt x="555648" y="0"/>
                </a:lnTo>
                <a:close/>
              </a:path>
            </a:pathLst>
          </a:custGeom>
          <a:solidFill>
            <a:srgbClr val="BAA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67882" y="7153031"/>
            <a:ext cx="565150" cy="109855"/>
          </a:xfrm>
          <a:custGeom>
            <a:avLst/>
            <a:gdLst/>
            <a:ahLst/>
            <a:cxnLst/>
            <a:rect l="l" t="t" r="r" b="b"/>
            <a:pathLst>
              <a:path w="565150" h="109854">
                <a:moveTo>
                  <a:pt x="555648" y="0"/>
                </a:moveTo>
                <a:lnTo>
                  <a:pt x="0" y="18174"/>
                </a:lnTo>
                <a:lnTo>
                  <a:pt x="0" y="109685"/>
                </a:lnTo>
                <a:lnTo>
                  <a:pt x="564726" y="91510"/>
                </a:lnTo>
                <a:lnTo>
                  <a:pt x="555648" y="0"/>
                </a:lnTo>
                <a:close/>
              </a:path>
            </a:pathLst>
          </a:custGeom>
          <a:ln w="909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13543" y="8424416"/>
            <a:ext cx="556260" cy="109855"/>
          </a:xfrm>
          <a:custGeom>
            <a:avLst/>
            <a:gdLst/>
            <a:ahLst/>
            <a:cxnLst/>
            <a:rect l="l" t="t" r="r" b="b"/>
            <a:pathLst>
              <a:path w="556260" h="109854">
                <a:moveTo>
                  <a:pt x="555648" y="0"/>
                </a:moveTo>
                <a:lnTo>
                  <a:pt x="0" y="18383"/>
                </a:lnTo>
                <a:lnTo>
                  <a:pt x="0" y="109857"/>
                </a:lnTo>
                <a:lnTo>
                  <a:pt x="555648" y="91474"/>
                </a:lnTo>
                <a:lnTo>
                  <a:pt x="555648" y="0"/>
                </a:lnTo>
                <a:close/>
              </a:path>
            </a:pathLst>
          </a:custGeom>
          <a:solidFill>
            <a:srgbClr val="BAA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13543" y="8424416"/>
            <a:ext cx="556260" cy="109855"/>
          </a:xfrm>
          <a:custGeom>
            <a:avLst/>
            <a:gdLst/>
            <a:ahLst/>
            <a:cxnLst/>
            <a:rect l="l" t="t" r="r" b="b"/>
            <a:pathLst>
              <a:path w="556260" h="109854">
                <a:moveTo>
                  <a:pt x="555648" y="0"/>
                </a:moveTo>
                <a:lnTo>
                  <a:pt x="0" y="18383"/>
                </a:lnTo>
                <a:lnTo>
                  <a:pt x="0" y="109857"/>
                </a:lnTo>
                <a:lnTo>
                  <a:pt x="555648" y="91474"/>
                </a:lnTo>
                <a:lnTo>
                  <a:pt x="555648" y="0"/>
                </a:lnTo>
                <a:close/>
              </a:path>
            </a:pathLst>
          </a:custGeom>
          <a:ln w="909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40777" y="7866467"/>
            <a:ext cx="164465" cy="46355"/>
          </a:xfrm>
          <a:custGeom>
            <a:avLst/>
            <a:gdLst/>
            <a:ahLst/>
            <a:cxnLst/>
            <a:rect l="l" t="t" r="r" b="b"/>
            <a:pathLst>
              <a:path w="164464" h="46354">
                <a:moveTo>
                  <a:pt x="82062" y="0"/>
                </a:moveTo>
                <a:lnTo>
                  <a:pt x="91140" y="18383"/>
                </a:lnTo>
                <a:lnTo>
                  <a:pt x="0" y="27471"/>
                </a:lnTo>
                <a:lnTo>
                  <a:pt x="0" y="45855"/>
                </a:lnTo>
                <a:lnTo>
                  <a:pt x="164034" y="36549"/>
                </a:lnTo>
                <a:lnTo>
                  <a:pt x="82062" y="0"/>
                </a:lnTo>
                <a:close/>
              </a:path>
            </a:pathLst>
          </a:custGeom>
          <a:solidFill>
            <a:srgbClr val="340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40777" y="7866467"/>
            <a:ext cx="164465" cy="46355"/>
          </a:xfrm>
          <a:custGeom>
            <a:avLst/>
            <a:gdLst/>
            <a:ahLst/>
            <a:cxnLst/>
            <a:rect l="l" t="t" r="r" b="b"/>
            <a:pathLst>
              <a:path w="164464" h="46354">
                <a:moveTo>
                  <a:pt x="91140" y="18383"/>
                </a:moveTo>
                <a:lnTo>
                  <a:pt x="82062" y="0"/>
                </a:lnTo>
                <a:lnTo>
                  <a:pt x="164034" y="36549"/>
                </a:lnTo>
                <a:lnTo>
                  <a:pt x="0" y="45855"/>
                </a:lnTo>
                <a:lnTo>
                  <a:pt x="0" y="27471"/>
                </a:lnTo>
                <a:lnTo>
                  <a:pt x="91140" y="18383"/>
                </a:lnTo>
                <a:close/>
              </a:path>
            </a:pathLst>
          </a:custGeom>
          <a:ln w="9095">
            <a:solidFill>
              <a:srgbClr val="340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76833" y="7034076"/>
            <a:ext cx="91440" cy="155575"/>
          </a:xfrm>
          <a:custGeom>
            <a:avLst/>
            <a:gdLst/>
            <a:ahLst/>
            <a:cxnLst/>
            <a:rect l="l" t="t" r="r" b="b"/>
            <a:pathLst>
              <a:path w="91439" h="155575">
                <a:moveTo>
                  <a:pt x="63816" y="54978"/>
                </a:moveTo>
                <a:lnTo>
                  <a:pt x="18155" y="54978"/>
                </a:lnTo>
                <a:lnTo>
                  <a:pt x="18155" y="155485"/>
                </a:lnTo>
                <a:lnTo>
                  <a:pt x="63816" y="155485"/>
                </a:lnTo>
                <a:lnTo>
                  <a:pt x="63816" y="54978"/>
                </a:lnTo>
                <a:close/>
              </a:path>
              <a:path w="91439" h="155575">
                <a:moveTo>
                  <a:pt x="45661" y="0"/>
                </a:moveTo>
                <a:lnTo>
                  <a:pt x="0" y="54978"/>
                </a:lnTo>
                <a:lnTo>
                  <a:pt x="91049" y="54978"/>
                </a:lnTo>
                <a:lnTo>
                  <a:pt x="45661" y="0"/>
                </a:lnTo>
                <a:close/>
              </a:path>
            </a:pathLst>
          </a:custGeom>
          <a:solidFill>
            <a:srgbClr val="F4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76833" y="7034076"/>
            <a:ext cx="91440" cy="155575"/>
          </a:xfrm>
          <a:custGeom>
            <a:avLst/>
            <a:gdLst/>
            <a:ahLst/>
            <a:cxnLst/>
            <a:rect l="l" t="t" r="r" b="b"/>
            <a:pathLst>
              <a:path w="91439" h="155575">
                <a:moveTo>
                  <a:pt x="45661" y="0"/>
                </a:moveTo>
                <a:lnTo>
                  <a:pt x="0" y="54978"/>
                </a:lnTo>
                <a:lnTo>
                  <a:pt x="18155" y="54978"/>
                </a:lnTo>
                <a:lnTo>
                  <a:pt x="18155" y="155485"/>
                </a:lnTo>
                <a:lnTo>
                  <a:pt x="63816" y="155485"/>
                </a:lnTo>
                <a:lnTo>
                  <a:pt x="63816" y="54978"/>
                </a:lnTo>
                <a:lnTo>
                  <a:pt x="91049" y="54978"/>
                </a:lnTo>
                <a:lnTo>
                  <a:pt x="45661" y="0"/>
                </a:lnTo>
                <a:close/>
              </a:path>
            </a:pathLst>
          </a:custGeom>
          <a:ln w="908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41468" y="7153031"/>
            <a:ext cx="91440" cy="155575"/>
          </a:xfrm>
          <a:custGeom>
            <a:avLst/>
            <a:gdLst/>
            <a:ahLst/>
            <a:cxnLst/>
            <a:rect l="l" t="t" r="r" b="b"/>
            <a:pathLst>
              <a:path w="91439" h="155575">
                <a:moveTo>
                  <a:pt x="91140" y="91510"/>
                </a:moveTo>
                <a:lnTo>
                  <a:pt x="0" y="91510"/>
                </a:lnTo>
                <a:lnTo>
                  <a:pt x="45661" y="155485"/>
                </a:lnTo>
                <a:lnTo>
                  <a:pt x="91140" y="91510"/>
                </a:lnTo>
                <a:close/>
              </a:path>
              <a:path w="91439" h="155575">
                <a:moveTo>
                  <a:pt x="63907" y="0"/>
                </a:moveTo>
                <a:lnTo>
                  <a:pt x="18246" y="0"/>
                </a:lnTo>
                <a:lnTo>
                  <a:pt x="18246" y="91510"/>
                </a:lnTo>
                <a:lnTo>
                  <a:pt x="63907" y="91510"/>
                </a:lnTo>
                <a:lnTo>
                  <a:pt x="63907" y="0"/>
                </a:lnTo>
                <a:close/>
              </a:path>
            </a:pathLst>
          </a:custGeom>
          <a:solidFill>
            <a:srgbClr val="F4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41468" y="7153031"/>
            <a:ext cx="91440" cy="155575"/>
          </a:xfrm>
          <a:custGeom>
            <a:avLst/>
            <a:gdLst/>
            <a:ahLst/>
            <a:cxnLst/>
            <a:rect l="l" t="t" r="r" b="b"/>
            <a:pathLst>
              <a:path w="91439" h="155575">
                <a:moveTo>
                  <a:pt x="45661" y="155485"/>
                </a:moveTo>
                <a:lnTo>
                  <a:pt x="0" y="91510"/>
                </a:lnTo>
                <a:lnTo>
                  <a:pt x="18246" y="91510"/>
                </a:lnTo>
                <a:lnTo>
                  <a:pt x="18246" y="0"/>
                </a:lnTo>
                <a:lnTo>
                  <a:pt x="63907" y="0"/>
                </a:lnTo>
                <a:lnTo>
                  <a:pt x="63907" y="91510"/>
                </a:lnTo>
                <a:lnTo>
                  <a:pt x="91140" y="91510"/>
                </a:lnTo>
                <a:lnTo>
                  <a:pt x="45661" y="155485"/>
                </a:lnTo>
                <a:close/>
              </a:path>
            </a:pathLst>
          </a:custGeom>
          <a:ln w="908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537330" y="9039097"/>
            <a:ext cx="63055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그림</a:t>
            </a:r>
            <a:r>
              <a:rPr sz="1100" b="1" spc="90" dirty="0">
                <a:latin typeface="Malgun Gothic"/>
                <a:cs typeface="Malgun Gothic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5-14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28442" y="8780017"/>
            <a:ext cx="16573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틈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58442" y="6519544"/>
            <a:ext cx="3060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편개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41316" y="6519544"/>
            <a:ext cx="3060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양개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476369" y="8780017"/>
            <a:ext cx="16573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틈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463921" y="4251578"/>
            <a:ext cx="63119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사진</a:t>
            </a:r>
            <a:r>
              <a:rPr sz="1100" b="1" spc="90" dirty="0">
                <a:latin typeface="Malgun Gothic"/>
                <a:cs typeface="Malgun Gothic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5-13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175759" y="1135379"/>
            <a:ext cx="2884932" cy="3012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47742" y="2151887"/>
            <a:ext cx="654685" cy="1631314"/>
          </a:xfrm>
          <a:custGeom>
            <a:avLst/>
            <a:gdLst/>
            <a:ahLst/>
            <a:cxnLst/>
            <a:rect l="l" t="t" r="r" b="b"/>
            <a:pathLst>
              <a:path w="654685" h="1631314">
                <a:moveTo>
                  <a:pt x="612825" y="68585"/>
                </a:moveTo>
                <a:lnTo>
                  <a:pt x="0" y="1626489"/>
                </a:lnTo>
                <a:lnTo>
                  <a:pt x="11937" y="1631061"/>
                </a:lnTo>
                <a:lnTo>
                  <a:pt x="624661" y="73222"/>
                </a:lnTo>
                <a:lnTo>
                  <a:pt x="612825" y="68585"/>
                </a:lnTo>
                <a:close/>
              </a:path>
              <a:path w="654685" h="1631314">
                <a:moveTo>
                  <a:pt x="651783" y="56769"/>
                </a:moveTo>
                <a:lnTo>
                  <a:pt x="617474" y="56769"/>
                </a:lnTo>
                <a:lnTo>
                  <a:pt x="629285" y="61468"/>
                </a:lnTo>
                <a:lnTo>
                  <a:pt x="624661" y="73222"/>
                </a:lnTo>
                <a:lnTo>
                  <a:pt x="654304" y="84836"/>
                </a:lnTo>
                <a:lnTo>
                  <a:pt x="651783" y="56769"/>
                </a:lnTo>
                <a:close/>
              </a:path>
              <a:path w="654685" h="1631314">
                <a:moveTo>
                  <a:pt x="617474" y="56769"/>
                </a:moveTo>
                <a:lnTo>
                  <a:pt x="612825" y="68585"/>
                </a:lnTo>
                <a:lnTo>
                  <a:pt x="624661" y="73222"/>
                </a:lnTo>
                <a:lnTo>
                  <a:pt x="629285" y="61468"/>
                </a:lnTo>
                <a:lnTo>
                  <a:pt x="617474" y="56769"/>
                </a:lnTo>
                <a:close/>
              </a:path>
              <a:path w="654685" h="1631314">
                <a:moveTo>
                  <a:pt x="646684" y="0"/>
                </a:moveTo>
                <a:lnTo>
                  <a:pt x="583311" y="57023"/>
                </a:lnTo>
                <a:lnTo>
                  <a:pt x="612825" y="68585"/>
                </a:lnTo>
                <a:lnTo>
                  <a:pt x="617474" y="56769"/>
                </a:lnTo>
                <a:lnTo>
                  <a:pt x="651783" y="56769"/>
                </a:lnTo>
                <a:lnTo>
                  <a:pt x="646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203572" y="3780663"/>
            <a:ext cx="7251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탈선방</a:t>
            </a:r>
            <a:r>
              <a:rPr sz="1100" spc="-15" dirty="0">
                <a:latin typeface="BatangChe"/>
                <a:cs typeface="BatangChe"/>
              </a:rPr>
              <a:t>지</a:t>
            </a:r>
            <a:r>
              <a:rPr sz="1100" dirty="0">
                <a:latin typeface="BatangChe"/>
                <a:cs typeface="BatangChe"/>
              </a:rPr>
              <a:t>기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521959" y="2095499"/>
            <a:ext cx="352425" cy="1610995"/>
          </a:xfrm>
          <a:custGeom>
            <a:avLst/>
            <a:gdLst/>
            <a:ahLst/>
            <a:cxnLst/>
            <a:rect l="l" t="t" r="r" b="b"/>
            <a:pathLst>
              <a:path w="352425" h="1610995">
                <a:moveTo>
                  <a:pt x="43652" y="73408"/>
                </a:moveTo>
                <a:lnTo>
                  <a:pt x="31197" y="75908"/>
                </a:lnTo>
                <a:lnTo>
                  <a:pt x="339978" y="1610994"/>
                </a:lnTo>
                <a:lnTo>
                  <a:pt x="352425" y="1608454"/>
                </a:lnTo>
                <a:lnTo>
                  <a:pt x="43652" y="73408"/>
                </a:lnTo>
                <a:close/>
              </a:path>
              <a:path w="352425" h="1610995">
                <a:moveTo>
                  <a:pt x="22351" y="0"/>
                </a:moveTo>
                <a:lnTo>
                  <a:pt x="0" y="82168"/>
                </a:lnTo>
                <a:lnTo>
                  <a:pt x="31197" y="75908"/>
                </a:lnTo>
                <a:lnTo>
                  <a:pt x="28701" y="63500"/>
                </a:lnTo>
                <a:lnTo>
                  <a:pt x="41148" y="60959"/>
                </a:lnTo>
                <a:lnTo>
                  <a:pt x="69829" y="60959"/>
                </a:lnTo>
                <a:lnTo>
                  <a:pt x="22351" y="0"/>
                </a:lnTo>
                <a:close/>
              </a:path>
              <a:path w="352425" h="1610995">
                <a:moveTo>
                  <a:pt x="41148" y="60959"/>
                </a:moveTo>
                <a:lnTo>
                  <a:pt x="28701" y="63500"/>
                </a:lnTo>
                <a:lnTo>
                  <a:pt x="31197" y="75908"/>
                </a:lnTo>
                <a:lnTo>
                  <a:pt x="43652" y="73408"/>
                </a:lnTo>
                <a:lnTo>
                  <a:pt x="41148" y="60959"/>
                </a:lnTo>
                <a:close/>
              </a:path>
              <a:path w="352425" h="1610995">
                <a:moveTo>
                  <a:pt x="69829" y="60959"/>
                </a:moveTo>
                <a:lnTo>
                  <a:pt x="41148" y="60959"/>
                </a:lnTo>
                <a:lnTo>
                  <a:pt x="43652" y="73408"/>
                </a:lnTo>
                <a:lnTo>
                  <a:pt x="74675" y="67182"/>
                </a:lnTo>
                <a:lnTo>
                  <a:pt x="69829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24044" y="2095499"/>
            <a:ext cx="929640" cy="1603375"/>
          </a:xfrm>
          <a:custGeom>
            <a:avLst/>
            <a:gdLst/>
            <a:ahLst/>
            <a:cxnLst/>
            <a:rect l="l" t="t" r="r" b="b"/>
            <a:pathLst>
              <a:path w="929639" h="1603375">
                <a:moveTo>
                  <a:pt x="43593" y="62870"/>
                </a:moveTo>
                <a:lnTo>
                  <a:pt x="32650" y="69183"/>
                </a:lnTo>
                <a:lnTo>
                  <a:pt x="918463" y="1603375"/>
                </a:lnTo>
                <a:lnTo>
                  <a:pt x="929385" y="1597025"/>
                </a:lnTo>
                <a:lnTo>
                  <a:pt x="43593" y="62870"/>
                </a:lnTo>
                <a:close/>
              </a:path>
              <a:path w="929639" h="1603375">
                <a:moveTo>
                  <a:pt x="0" y="0"/>
                </a:moveTo>
                <a:lnTo>
                  <a:pt x="5079" y="85089"/>
                </a:lnTo>
                <a:lnTo>
                  <a:pt x="32650" y="69183"/>
                </a:lnTo>
                <a:lnTo>
                  <a:pt x="26288" y="58165"/>
                </a:lnTo>
                <a:lnTo>
                  <a:pt x="37210" y="51815"/>
                </a:lnTo>
                <a:lnTo>
                  <a:pt x="62754" y="51815"/>
                </a:lnTo>
                <a:lnTo>
                  <a:pt x="71119" y="46989"/>
                </a:lnTo>
                <a:lnTo>
                  <a:pt x="0" y="0"/>
                </a:lnTo>
                <a:close/>
              </a:path>
              <a:path w="929639" h="1603375">
                <a:moveTo>
                  <a:pt x="37210" y="51815"/>
                </a:moveTo>
                <a:lnTo>
                  <a:pt x="26288" y="58165"/>
                </a:lnTo>
                <a:lnTo>
                  <a:pt x="32650" y="69183"/>
                </a:lnTo>
                <a:lnTo>
                  <a:pt x="43593" y="62870"/>
                </a:lnTo>
                <a:lnTo>
                  <a:pt x="37210" y="51815"/>
                </a:lnTo>
                <a:close/>
              </a:path>
              <a:path w="929639" h="1603375">
                <a:moveTo>
                  <a:pt x="62754" y="51815"/>
                </a:moveTo>
                <a:lnTo>
                  <a:pt x="37210" y="51815"/>
                </a:lnTo>
                <a:lnTo>
                  <a:pt x="43593" y="62870"/>
                </a:lnTo>
                <a:lnTo>
                  <a:pt x="62754" y="51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747765" y="3750182"/>
            <a:ext cx="25082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“</a:t>
            </a:r>
            <a:r>
              <a:rPr sz="1100" spc="-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”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744" y="948435"/>
            <a:ext cx="6002020" cy="866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7185" algn="l"/>
              </a:tabLst>
            </a:pPr>
            <a:r>
              <a:rPr sz="1100" b="1" dirty="0">
                <a:latin typeface="Times New Roman"/>
                <a:cs typeface="Times New Roman"/>
              </a:rPr>
              <a:t>H.	</a:t>
            </a:r>
            <a:r>
              <a:rPr sz="1100" b="1" dirty="0">
                <a:latin typeface="Malgun Gothic"/>
                <a:cs typeface="Malgun Gothic"/>
              </a:rPr>
              <a:t>롤러</a:t>
            </a:r>
            <a:r>
              <a:rPr sz="1100" b="1" spc="6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정렬</a:t>
            </a:r>
            <a:endParaRPr sz="1100">
              <a:latin typeface="Malgun Gothic"/>
              <a:cs typeface="Malgun Gothic"/>
            </a:endParaRPr>
          </a:p>
          <a:p>
            <a:pPr marL="224154" marR="5080" algn="just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2 </a:t>
            </a:r>
            <a:r>
              <a:rPr sz="1100" dirty="0">
                <a:latin typeface="BatangChe"/>
                <a:cs typeface="BatangChe"/>
              </a:rPr>
              <a:t>개의 도어행거에 부착되어있는 </a:t>
            </a:r>
            <a:r>
              <a:rPr sz="1100" dirty="0">
                <a:latin typeface="Times New Roman"/>
                <a:cs typeface="Times New Roman"/>
              </a:rPr>
              <a:t>4 </a:t>
            </a:r>
            <a:r>
              <a:rPr sz="1100" spc="-5" dirty="0">
                <a:latin typeface="BatangChe"/>
                <a:cs typeface="BatangChe"/>
              </a:rPr>
              <a:t>개의 행거롤러는 반드시 주행트랙과 </a:t>
            </a:r>
            <a:r>
              <a:rPr sz="1100" dirty="0">
                <a:latin typeface="BatangChe"/>
                <a:cs typeface="BatangChe"/>
              </a:rPr>
              <a:t>일직선 상에 </a:t>
            </a:r>
            <a:r>
              <a:rPr sz="1100" spc="-15" dirty="0">
                <a:latin typeface="BatangChe"/>
                <a:cs typeface="BatangChe"/>
              </a:rPr>
              <a:t>위치  </a:t>
            </a:r>
            <a:r>
              <a:rPr sz="1100" dirty="0">
                <a:latin typeface="BatangChe"/>
                <a:cs typeface="BatangChe"/>
              </a:rPr>
              <a:t>하도록 </a:t>
            </a:r>
            <a:r>
              <a:rPr sz="1100" spc="-5" dirty="0">
                <a:latin typeface="BatangChe"/>
                <a:cs typeface="BatangChe"/>
              </a:rPr>
              <a:t>정렬하여야 한다</a:t>
            </a:r>
            <a:r>
              <a:rPr sz="1100" spc="-5" dirty="0">
                <a:latin typeface="Times New Roman"/>
                <a:cs typeface="Times New Roman"/>
              </a:rPr>
              <a:t>. </a:t>
            </a:r>
            <a:r>
              <a:rPr sz="1100" spc="-5" dirty="0">
                <a:latin typeface="BatangChe"/>
                <a:cs typeface="BatangChe"/>
              </a:rPr>
              <a:t>정렬이 </a:t>
            </a:r>
            <a:r>
              <a:rPr sz="1100" dirty="0">
                <a:latin typeface="BatangChe"/>
                <a:cs typeface="BatangChe"/>
              </a:rPr>
              <a:t>되지 않은 상태에서 사용시 운전도중 </a:t>
            </a:r>
            <a:r>
              <a:rPr sz="1100" spc="-5" dirty="0">
                <a:latin typeface="BatangChe"/>
                <a:cs typeface="BatangChe"/>
              </a:rPr>
              <a:t>도어가 </a:t>
            </a:r>
            <a:r>
              <a:rPr sz="1100" dirty="0">
                <a:latin typeface="BatangChe"/>
                <a:cs typeface="BatangChe"/>
              </a:rPr>
              <a:t>이탈되거  나 소음의 </a:t>
            </a:r>
            <a:r>
              <a:rPr sz="1100" spc="-5" dirty="0">
                <a:latin typeface="BatangChe"/>
                <a:cs typeface="BatangChe"/>
              </a:rPr>
              <a:t>원인이 </a:t>
            </a:r>
            <a:r>
              <a:rPr sz="1100" dirty="0">
                <a:latin typeface="BatangChe"/>
                <a:cs typeface="BatangChe"/>
              </a:rPr>
              <a:t>될 수 있으므로 설치 시 </a:t>
            </a:r>
            <a:r>
              <a:rPr sz="1100" spc="-10" dirty="0">
                <a:latin typeface="BatangChe"/>
                <a:cs typeface="BatangChe"/>
              </a:rPr>
              <a:t>세심한 </a:t>
            </a:r>
            <a:r>
              <a:rPr sz="1100" dirty="0">
                <a:latin typeface="BatangChe"/>
                <a:cs typeface="BatangChe"/>
              </a:rPr>
              <a:t>주의가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필요하다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69662" y="2618294"/>
            <a:ext cx="4419600" cy="46990"/>
          </a:xfrm>
          <a:custGeom>
            <a:avLst/>
            <a:gdLst/>
            <a:ahLst/>
            <a:cxnLst/>
            <a:rect l="l" t="t" r="r" b="b"/>
            <a:pathLst>
              <a:path w="4419600" h="46989">
                <a:moveTo>
                  <a:pt x="0" y="46636"/>
                </a:moveTo>
                <a:lnTo>
                  <a:pt x="4419336" y="46636"/>
                </a:lnTo>
                <a:lnTo>
                  <a:pt x="4419336" y="0"/>
                </a:lnTo>
                <a:lnTo>
                  <a:pt x="0" y="0"/>
                </a:lnTo>
                <a:lnTo>
                  <a:pt x="0" y="46636"/>
                </a:lnTo>
                <a:close/>
              </a:path>
            </a:pathLst>
          </a:custGeom>
          <a:solidFill>
            <a:srgbClr val="61C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9662" y="2720498"/>
            <a:ext cx="4419600" cy="46990"/>
          </a:xfrm>
          <a:custGeom>
            <a:avLst/>
            <a:gdLst/>
            <a:ahLst/>
            <a:cxnLst/>
            <a:rect l="l" t="t" r="r" b="b"/>
            <a:pathLst>
              <a:path w="4419600" h="46989">
                <a:moveTo>
                  <a:pt x="0" y="46636"/>
                </a:moveTo>
                <a:lnTo>
                  <a:pt x="4419336" y="46636"/>
                </a:lnTo>
                <a:lnTo>
                  <a:pt x="4419336" y="0"/>
                </a:lnTo>
                <a:lnTo>
                  <a:pt x="0" y="0"/>
                </a:lnTo>
                <a:lnTo>
                  <a:pt x="0" y="46636"/>
                </a:lnTo>
                <a:close/>
              </a:path>
            </a:pathLst>
          </a:custGeom>
          <a:solidFill>
            <a:srgbClr val="61C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9662" y="2618294"/>
            <a:ext cx="4419600" cy="149225"/>
          </a:xfrm>
          <a:custGeom>
            <a:avLst/>
            <a:gdLst/>
            <a:ahLst/>
            <a:cxnLst/>
            <a:rect l="l" t="t" r="r" b="b"/>
            <a:pathLst>
              <a:path w="4419600" h="149225">
                <a:moveTo>
                  <a:pt x="0" y="148840"/>
                </a:moveTo>
                <a:lnTo>
                  <a:pt x="4419336" y="148840"/>
                </a:lnTo>
                <a:lnTo>
                  <a:pt x="4419336" y="0"/>
                </a:lnTo>
                <a:lnTo>
                  <a:pt x="0" y="0"/>
                </a:lnTo>
                <a:lnTo>
                  <a:pt x="0" y="148840"/>
                </a:lnTo>
                <a:close/>
              </a:path>
            </a:pathLst>
          </a:custGeom>
          <a:ln w="895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3289" y="2581243"/>
            <a:ext cx="955040" cy="297815"/>
          </a:xfrm>
          <a:custGeom>
            <a:avLst/>
            <a:gdLst/>
            <a:ahLst/>
            <a:cxnLst/>
            <a:rect l="l" t="t" r="r" b="b"/>
            <a:pathLst>
              <a:path w="955039" h="297814">
                <a:moveTo>
                  <a:pt x="610853" y="232309"/>
                </a:moveTo>
                <a:lnTo>
                  <a:pt x="343626" y="232309"/>
                </a:lnTo>
                <a:lnTo>
                  <a:pt x="343626" y="278727"/>
                </a:lnTo>
                <a:lnTo>
                  <a:pt x="353143" y="288098"/>
                </a:lnTo>
                <a:lnTo>
                  <a:pt x="362660" y="297251"/>
                </a:lnTo>
                <a:lnTo>
                  <a:pt x="582208" y="297251"/>
                </a:lnTo>
                <a:lnTo>
                  <a:pt x="590739" y="295532"/>
                </a:lnTo>
                <a:lnTo>
                  <a:pt x="600135" y="290359"/>
                </a:lnTo>
                <a:lnTo>
                  <a:pt x="607729" y="281714"/>
                </a:lnTo>
                <a:lnTo>
                  <a:pt x="610853" y="269574"/>
                </a:lnTo>
                <a:lnTo>
                  <a:pt x="610853" y="232309"/>
                </a:lnTo>
                <a:close/>
              </a:path>
              <a:path w="955039" h="297814">
                <a:moveTo>
                  <a:pt x="954499" y="9155"/>
                </a:moveTo>
                <a:lnTo>
                  <a:pt x="0" y="9155"/>
                </a:lnTo>
                <a:lnTo>
                  <a:pt x="0" y="222938"/>
                </a:lnTo>
                <a:lnTo>
                  <a:pt x="9526" y="232309"/>
                </a:lnTo>
                <a:lnTo>
                  <a:pt x="143130" y="232309"/>
                </a:lnTo>
                <a:lnTo>
                  <a:pt x="162182" y="195048"/>
                </a:lnTo>
                <a:lnTo>
                  <a:pt x="171708" y="195048"/>
                </a:lnTo>
                <a:lnTo>
                  <a:pt x="171708" y="185892"/>
                </a:lnTo>
                <a:lnTo>
                  <a:pt x="954499" y="185892"/>
                </a:lnTo>
                <a:lnTo>
                  <a:pt x="954499" y="9155"/>
                </a:lnTo>
                <a:close/>
              </a:path>
              <a:path w="955039" h="297814">
                <a:moveTo>
                  <a:pt x="763500" y="185892"/>
                </a:moveTo>
                <a:lnTo>
                  <a:pt x="190761" y="185892"/>
                </a:lnTo>
                <a:lnTo>
                  <a:pt x="190761" y="195048"/>
                </a:lnTo>
                <a:lnTo>
                  <a:pt x="200287" y="195048"/>
                </a:lnTo>
                <a:lnTo>
                  <a:pt x="200287" y="232309"/>
                </a:lnTo>
                <a:lnTo>
                  <a:pt x="753984" y="232309"/>
                </a:lnTo>
                <a:lnTo>
                  <a:pt x="753984" y="204418"/>
                </a:lnTo>
                <a:lnTo>
                  <a:pt x="763500" y="195048"/>
                </a:lnTo>
                <a:lnTo>
                  <a:pt x="763500" y="185892"/>
                </a:lnTo>
                <a:close/>
              </a:path>
              <a:path w="955039" h="297814">
                <a:moveTo>
                  <a:pt x="954499" y="185892"/>
                </a:moveTo>
                <a:lnTo>
                  <a:pt x="782724" y="185892"/>
                </a:lnTo>
                <a:lnTo>
                  <a:pt x="782724" y="195048"/>
                </a:lnTo>
                <a:lnTo>
                  <a:pt x="792336" y="195048"/>
                </a:lnTo>
                <a:lnTo>
                  <a:pt x="792336" y="232309"/>
                </a:lnTo>
                <a:lnTo>
                  <a:pt x="935371" y="232309"/>
                </a:lnTo>
                <a:lnTo>
                  <a:pt x="942415" y="230702"/>
                </a:lnTo>
                <a:lnTo>
                  <a:pt x="948539" y="226480"/>
                </a:lnTo>
                <a:lnTo>
                  <a:pt x="952862" y="220542"/>
                </a:lnTo>
                <a:lnTo>
                  <a:pt x="954499" y="213788"/>
                </a:lnTo>
                <a:lnTo>
                  <a:pt x="954499" y="185892"/>
                </a:lnTo>
                <a:close/>
              </a:path>
              <a:path w="955039" h="297814">
                <a:moveTo>
                  <a:pt x="944983" y="0"/>
                </a:moveTo>
                <a:lnTo>
                  <a:pt x="9526" y="0"/>
                </a:lnTo>
                <a:lnTo>
                  <a:pt x="9526" y="9155"/>
                </a:lnTo>
                <a:lnTo>
                  <a:pt x="944983" y="9155"/>
                </a:lnTo>
                <a:lnTo>
                  <a:pt x="944983" y="0"/>
                </a:lnTo>
                <a:close/>
              </a:path>
            </a:pathLst>
          </a:custGeom>
          <a:solidFill>
            <a:srgbClr val="DDD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3289" y="2581243"/>
            <a:ext cx="955040" cy="297815"/>
          </a:xfrm>
          <a:custGeom>
            <a:avLst/>
            <a:gdLst/>
            <a:ahLst/>
            <a:cxnLst/>
            <a:rect l="l" t="t" r="r" b="b"/>
            <a:pathLst>
              <a:path w="955039" h="297814">
                <a:moveTo>
                  <a:pt x="935371" y="0"/>
                </a:moveTo>
                <a:lnTo>
                  <a:pt x="19052" y="0"/>
                </a:lnTo>
                <a:lnTo>
                  <a:pt x="9526" y="0"/>
                </a:lnTo>
                <a:lnTo>
                  <a:pt x="9526" y="9155"/>
                </a:lnTo>
                <a:lnTo>
                  <a:pt x="0" y="9155"/>
                </a:lnTo>
                <a:lnTo>
                  <a:pt x="0" y="18525"/>
                </a:lnTo>
                <a:lnTo>
                  <a:pt x="0" y="27895"/>
                </a:lnTo>
                <a:lnTo>
                  <a:pt x="0" y="213788"/>
                </a:lnTo>
                <a:lnTo>
                  <a:pt x="0" y="222938"/>
                </a:lnTo>
                <a:lnTo>
                  <a:pt x="9526" y="232309"/>
                </a:lnTo>
                <a:lnTo>
                  <a:pt x="19052" y="232309"/>
                </a:lnTo>
                <a:lnTo>
                  <a:pt x="143130" y="232309"/>
                </a:lnTo>
                <a:lnTo>
                  <a:pt x="150125" y="230702"/>
                </a:lnTo>
                <a:lnTo>
                  <a:pt x="156228" y="226480"/>
                </a:lnTo>
                <a:lnTo>
                  <a:pt x="160545" y="220542"/>
                </a:lnTo>
                <a:lnTo>
                  <a:pt x="162182" y="213788"/>
                </a:lnTo>
                <a:lnTo>
                  <a:pt x="162182" y="204418"/>
                </a:lnTo>
                <a:lnTo>
                  <a:pt x="162182" y="195048"/>
                </a:lnTo>
                <a:lnTo>
                  <a:pt x="171708" y="195048"/>
                </a:lnTo>
                <a:lnTo>
                  <a:pt x="171708" y="185892"/>
                </a:lnTo>
                <a:lnTo>
                  <a:pt x="181234" y="185892"/>
                </a:lnTo>
                <a:lnTo>
                  <a:pt x="190761" y="185892"/>
                </a:lnTo>
                <a:lnTo>
                  <a:pt x="190761" y="185892"/>
                </a:lnTo>
                <a:lnTo>
                  <a:pt x="190761" y="195048"/>
                </a:lnTo>
                <a:lnTo>
                  <a:pt x="200287" y="195048"/>
                </a:lnTo>
                <a:lnTo>
                  <a:pt x="200287" y="204418"/>
                </a:lnTo>
                <a:lnTo>
                  <a:pt x="200287" y="232309"/>
                </a:lnTo>
                <a:lnTo>
                  <a:pt x="343626" y="232309"/>
                </a:lnTo>
                <a:lnTo>
                  <a:pt x="343626" y="269574"/>
                </a:lnTo>
                <a:lnTo>
                  <a:pt x="343626" y="278727"/>
                </a:lnTo>
                <a:lnTo>
                  <a:pt x="353143" y="288098"/>
                </a:lnTo>
                <a:lnTo>
                  <a:pt x="362660" y="297251"/>
                </a:lnTo>
                <a:lnTo>
                  <a:pt x="372176" y="297251"/>
                </a:lnTo>
                <a:lnTo>
                  <a:pt x="582208" y="297251"/>
                </a:lnTo>
                <a:lnTo>
                  <a:pt x="590739" y="295532"/>
                </a:lnTo>
                <a:lnTo>
                  <a:pt x="600135" y="290359"/>
                </a:lnTo>
                <a:lnTo>
                  <a:pt x="607729" y="281714"/>
                </a:lnTo>
                <a:lnTo>
                  <a:pt x="610853" y="269574"/>
                </a:lnTo>
                <a:lnTo>
                  <a:pt x="610853" y="232309"/>
                </a:lnTo>
                <a:lnTo>
                  <a:pt x="753984" y="232309"/>
                </a:lnTo>
                <a:lnTo>
                  <a:pt x="753984" y="204418"/>
                </a:lnTo>
                <a:lnTo>
                  <a:pt x="763500" y="195048"/>
                </a:lnTo>
                <a:lnTo>
                  <a:pt x="763500" y="185892"/>
                </a:lnTo>
                <a:lnTo>
                  <a:pt x="773017" y="185892"/>
                </a:lnTo>
                <a:lnTo>
                  <a:pt x="782724" y="185892"/>
                </a:lnTo>
                <a:lnTo>
                  <a:pt x="782724" y="195048"/>
                </a:lnTo>
                <a:lnTo>
                  <a:pt x="792336" y="195048"/>
                </a:lnTo>
                <a:lnTo>
                  <a:pt x="792336" y="204418"/>
                </a:lnTo>
                <a:lnTo>
                  <a:pt x="792336" y="213788"/>
                </a:lnTo>
                <a:lnTo>
                  <a:pt x="792336" y="222938"/>
                </a:lnTo>
                <a:lnTo>
                  <a:pt x="792336" y="232309"/>
                </a:lnTo>
                <a:lnTo>
                  <a:pt x="801852" y="232309"/>
                </a:lnTo>
                <a:lnTo>
                  <a:pt x="811369" y="232309"/>
                </a:lnTo>
                <a:lnTo>
                  <a:pt x="935371" y="232309"/>
                </a:lnTo>
                <a:lnTo>
                  <a:pt x="942415" y="230702"/>
                </a:lnTo>
                <a:lnTo>
                  <a:pt x="948539" y="226480"/>
                </a:lnTo>
                <a:lnTo>
                  <a:pt x="952862" y="220542"/>
                </a:lnTo>
                <a:lnTo>
                  <a:pt x="954499" y="213788"/>
                </a:lnTo>
                <a:lnTo>
                  <a:pt x="954499" y="27895"/>
                </a:lnTo>
                <a:lnTo>
                  <a:pt x="954499" y="18525"/>
                </a:lnTo>
                <a:lnTo>
                  <a:pt x="954499" y="9155"/>
                </a:lnTo>
                <a:lnTo>
                  <a:pt x="944983" y="9155"/>
                </a:lnTo>
                <a:lnTo>
                  <a:pt x="944983" y="0"/>
                </a:lnTo>
                <a:lnTo>
                  <a:pt x="935371" y="0"/>
                </a:lnTo>
                <a:close/>
              </a:path>
            </a:pathLst>
          </a:custGeom>
          <a:ln w="900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0961" y="278566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26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1435" y="2785661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891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0487" y="2785661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891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9595" y="2785661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891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00561" y="278566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0561" y="2785661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891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8592" y="2785661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891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0487" y="278566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4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62209" y="2785661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352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62209" y="2785661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891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0110" y="2720498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74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2725" y="2739239"/>
            <a:ext cx="57785" cy="27940"/>
          </a:xfrm>
          <a:custGeom>
            <a:avLst/>
            <a:gdLst/>
            <a:ahLst/>
            <a:cxnLst/>
            <a:rect l="l" t="t" r="r" b="b"/>
            <a:pathLst>
              <a:path w="57785" h="27939">
                <a:moveTo>
                  <a:pt x="0" y="0"/>
                </a:moveTo>
                <a:lnTo>
                  <a:pt x="1784" y="12174"/>
                </a:lnTo>
                <a:lnTo>
                  <a:pt x="7137" y="20895"/>
                </a:lnTo>
                <a:lnTo>
                  <a:pt x="16059" y="26142"/>
                </a:lnTo>
                <a:lnTo>
                  <a:pt x="28549" y="27895"/>
                </a:lnTo>
                <a:lnTo>
                  <a:pt x="37070" y="26142"/>
                </a:lnTo>
                <a:lnTo>
                  <a:pt x="46536" y="20895"/>
                </a:lnTo>
                <a:lnTo>
                  <a:pt x="54218" y="12174"/>
                </a:lnTo>
                <a:lnTo>
                  <a:pt x="57385" y="0"/>
                </a:lnTo>
              </a:path>
            </a:pathLst>
          </a:custGeom>
          <a:ln w="9060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62725" y="2720498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74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2725" y="2630007"/>
            <a:ext cx="57785" cy="34925"/>
          </a:xfrm>
          <a:custGeom>
            <a:avLst/>
            <a:gdLst/>
            <a:ahLst/>
            <a:cxnLst/>
            <a:rect l="l" t="t" r="r" b="b"/>
            <a:pathLst>
              <a:path w="57785" h="34925">
                <a:moveTo>
                  <a:pt x="57385" y="34923"/>
                </a:moveTo>
                <a:lnTo>
                  <a:pt x="30929" y="1756"/>
                </a:lnTo>
                <a:lnTo>
                  <a:pt x="23791" y="0"/>
                </a:lnTo>
                <a:lnTo>
                  <a:pt x="16654" y="1756"/>
                </a:lnTo>
                <a:lnTo>
                  <a:pt x="9516" y="7027"/>
                </a:lnTo>
                <a:lnTo>
                  <a:pt x="4014" y="13927"/>
                </a:lnTo>
                <a:lnTo>
                  <a:pt x="1189" y="20891"/>
                </a:lnTo>
                <a:lnTo>
                  <a:pt x="148" y="27898"/>
                </a:lnTo>
                <a:lnTo>
                  <a:pt x="0" y="34923"/>
                </a:lnTo>
              </a:path>
            </a:pathLst>
          </a:custGeom>
          <a:ln w="9105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60919" y="2630007"/>
            <a:ext cx="57785" cy="34925"/>
          </a:xfrm>
          <a:custGeom>
            <a:avLst/>
            <a:gdLst/>
            <a:ahLst/>
            <a:cxnLst/>
            <a:rect l="l" t="t" r="r" b="b"/>
            <a:pathLst>
              <a:path w="57785" h="34925">
                <a:moveTo>
                  <a:pt x="57394" y="34923"/>
                </a:moveTo>
                <a:lnTo>
                  <a:pt x="33341" y="0"/>
                </a:lnTo>
                <a:lnTo>
                  <a:pt x="26196" y="1756"/>
                </a:lnTo>
                <a:lnTo>
                  <a:pt x="19052" y="7027"/>
                </a:lnTo>
                <a:lnTo>
                  <a:pt x="12056" y="13927"/>
                </a:lnTo>
                <a:lnTo>
                  <a:pt x="5953" y="20891"/>
                </a:lnTo>
                <a:lnTo>
                  <a:pt x="1637" y="27898"/>
                </a:lnTo>
                <a:lnTo>
                  <a:pt x="0" y="34923"/>
                </a:lnTo>
              </a:path>
            </a:pathLst>
          </a:custGeom>
          <a:ln w="9105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18314" y="2720498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74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60919" y="2739239"/>
            <a:ext cx="57785" cy="27940"/>
          </a:xfrm>
          <a:custGeom>
            <a:avLst/>
            <a:gdLst/>
            <a:ahLst/>
            <a:cxnLst/>
            <a:rect l="l" t="t" r="r" b="b"/>
            <a:pathLst>
              <a:path w="57785" h="27939">
                <a:moveTo>
                  <a:pt x="0" y="0"/>
                </a:moveTo>
                <a:lnTo>
                  <a:pt x="3125" y="12174"/>
                </a:lnTo>
                <a:lnTo>
                  <a:pt x="10716" y="20895"/>
                </a:lnTo>
                <a:lnTo>
                  <a:pt x="20094" y="26142"/>
                </a:lnTo>
                <a:lnTo>
                  <a:pt x="28578" y="27895"/>
                </a:lnTo>
                <a:lnTo>
                  <a:pt x="41118" y="26142"/>
                </a:lnTo>
                <a:lnTo>
                  <a:pt x="50131" y="20895"/>
                </a:lnTo>
                <a:lnTo>
                  <a:pt x="55571" y="12174"/>
                </a:lnTo>
                <a:lnTo>
                  <a:pt x="57394" y="0"/>
                </a:lnTo>
              </a:path>
            </a:pathLst>
          </a:custGeom>
          <a:ln w="9060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60919" y="2720498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74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13576" y="2757765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28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48145" y="2757765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128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48145" y="278566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128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13576" y="278566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280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67273" y="275776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895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13576" y="275776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895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32857" y="2757765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4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43176" y="275776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968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43176" y="278566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33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10078" y="278566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66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32857" y="278566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4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18592" y="278566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04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37597" y="2757765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18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24143" y="275776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9033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24143" y="278566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33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37597" y="278566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18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24143" y="2757765"/>
            <a:ext cx="0" cy="55880"/>
          </a:xfrm>
          <a:custGeom>
            <a:avLst/>
            <a:gdLst/>
            <a:ahLst/>
            <a:cxnLst/>
            <a:rect l="l" t="t" r="r" b="b"/>
            <a:pathLst>
              <a:path h="55880">
                <a:moveTo>
                  <a:pt x="0" y="55787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56916" y="2757765"/>
            <a:ext cx="0" cy="55880"/>
          </a:xfrm>
          <a:custGeom>
            <a:avLst/>
            <a:gdLst/>
            <a:ahLst/>
            <a:cxnLst/>
            <a:rect l="l" t="t" r="r" b="b"/>
            <a:pathLst>
              <a:path h="55880">
                <a:moveTo>
                  <a:pt x="0" y="0"/>
                </a:moveTo>
                <a:lnTo>
                  <a:pt x="0" y="55787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71496" y="285997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-4763" y="9261"/>
                </a:moveTo>
                <a:lnTo>
                  <a:pt x="4763" y="9261"/>
                </a:lnTo>
              </a:path>
            </a:pathLst>
          </a:custGeom>
          <a:ln w="1852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09562" y="285997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-4763" y="9261"/>
                </a:moveTo>
                <a:lnTo>
                  <a:pt x="4763" y="9261"/>
                </a:lnTo>
              </a:path>
            </a:pathLst>
          </a:custGeom>
          <a:ln w="1852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33659" y="279503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9033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28080" y="279503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18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52693" y="27856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370"/>
                </a:moveTo>
                <a:lnTo>
                  <a:pt x="9516" y="9370"/>
                </a:lnTo>
                <a:lnTo>
                  <a:pt x="9516" y="0"/>
                </a:lnTo>
              </a:path>
            </a:pathLst>
          </a:custGeom>
          <a:ln w="92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24143" y="27856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0" y="9370"/>
                </a:lnTo>
                <a:lnTo>
                  <a:pt x="9516" y="9370"/>
                </a:lnTo>
              </a:path>
            </a:pathLst>
          </a:custGeom>
          <a:ln w="92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7399" y="27856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370"/>
                </a:moveTo>
                <a:lnTo>
                  <a:pt x="9516" y="9370"/>
                </a:lnTo>
                <a:lnTo>
                  <a:pt x="9516" y="0"/>
                </a:lnTo>
              </a:path>
            </a:pathLst>
          </a:custGeom>
          <a:ln w="92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18592" y="27856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0" y="9370"/>
                </a:lnTo>
                <a:lnTo>
                  <a:pt x="9488" y="9370"/>
                </a:lnTo>
              </a:path>
            </a:pathLst>
          </a:custGeom>
          <a:ln w="92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56916" y="2757765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5">
                <a:moveTo>
                  <a:pt x="0" y="0"/>
                </a:moveTo>
                <a:lnTo>
                  <a:pt x="267227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23627" y="261829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16" y="0"/>
                </a:moveTo>
                <a:lnTo>
                  <a:pt x="0" y="9370"/>
                </a:lnTo>
              </a:path>
            </a:pathLst>
          </a:custGeom>
          <a:ln w="92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33144" y="261829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580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47724" y="261829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16" y="9370"/>
                </a:moveTo>
                <a:lnTo>
                  <a:pt x="0" y="0"/>
                </a:lnTo>
              </a:path>
            </a:pathLst>
          </a:custGeom>
          <a:ln w="92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61979" y="2804181"/>
            <a:ext cx="57150" cy="74930"/>
          </a:xfrm>
          <a:custGeom>
            <a:avLst/>
            <a:gdLst/>
            <a:ahLst/>
            <a:cxnLst/>
            <a:rect l="l" t="t" r="r" b="b"/>
            <a:pathLst>
              <a:path w="57150" h="74930">
                <a:moveTo>
                  <a:pt x="28549" y="0"/>
                </a:moveTo>
                <a:lnTo>
                  <a:pt x="9516" y="9371"/>
                </a:lnTo>
                <a:lnTo>
                  <a:pt x="0" y="18742"/>
                </a:lnTo>
                <a:lnTo>
                  <a:pt x="0" y="55789"/>
                </a:lnTo>
                <a:lnTo>
                  <a:pt x="9516" y="65160"/>
                </a:lnTo>
                <a:lnTo>
                  <a:pt x="28549" y="74313"/>
                </a:lnTo>
                <a:lnTo>
                  <a:pt x="47583" y="65160"/>
                </a:lnTo>
                <a:lnTo>
                  <a:pt x="57099" y="55789"/>
                </a:lnTo>
                <a:lnTo>
                  <a:pt x="57099" y="18742"/>
                </a:lnTo>
                <a:lnTo>
                  <a:pt x="47583" y="9371"/>
                </a:lnTo>
                <a:lnTo>
                  <a:pt x="28549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1979" y="2804181"/>
            <a:ext cx="57150" cy="74930"/>
          </a:xfrm>
          <a:custGeom>
            <a:avLst/>
            <a:gdLst/>
            <a:ahLst/>
            <a:cxnLst/>
            <a:rect l="l" t="t" r="r" b="b"/>
            <a:pathLst>
              <a:path w="57150" h="74930">
                <a:moveTo>
                  <a:pt x="28549" y="0"/>
                </a:moveTo>
                <a:lnTo>
                  <a:pt x="47583" y="9371"/>
                </a:lnTo>
                <a:lnTo>
                  <a:pt x="57099" y="18742"/>
                </a:lnTo>
                <a:lnTo>
                  <a:pt x="57099" y="37265"/>
                </a:lnTo>
                <a:lnTo>
                  <a:pt x="57099" y="55789"/>
                </a:lnTo>
                <a:lnTo>
                  <a:pt x="47583" y="65160"/>
                </a:lnTo>
                <a:lnTo>
                  <a:pt x="28549" y="74313"/>
                </a:lnTo>
                <a:lnTo>
                  <a:pt x="9516" y="65160"/>
                </a:lnTo>
                <a:lnTo>
                  <a:pt x="0" y="55789"/>
                </a:lnTo>
                <a:lnTo>
                  <a:pt x="0" y="37265"/>
                </a:lnTo>
                <a:lnTo>
                  <a:pt x="0" y="18742"/>
                </a:lnTo>
                <a:lnTo>
                  <a:pt x="9516" y="9371"/>
                </a:lnTo>
                <a:lnTo>
                  <a:pt x="28549" y="0"/>
                </a:lnTo>
                <a:close/>
              </a:path>
            </a:pathLst>
          </a:custGeom>
          <a:ln w="931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61979" y="2804181"/>
            <a:ext cx="57150" cy="65405"/>
          </a:xfrm>
          <a:custGeom>
            <a:avLst/>
            <a:gdLst/>
            <a:ahLst/>
            <a:cxnLst/>
            <a:rect l="l" t="t" r="r" b="b"/>
            <a:pathLst>
              <a:path w="57150" h="65405">
                <a:moveTo>
                  <a:pt x="28549" y="0"/>
                </a:moveTo>
                <a:lnTo>
                  <a:pt x="16059" y="3217"/>
                </a:lnTo>
                <a:lnTo>
                  <a:pt x="7137" y="11686"/>
                </a:lnTo>
                <a:lnTo>
                  <a:pt x="1784" y="23628"/>
                </a:lnTo>
                <a:lnTo>
                  <a:pt x="0" y="37265"/>
                </a:lnTo>
                <a:lnTo>
                  <a:pt x="1784" y="49438"/>
                </a:lnTo>
                <a:lnTo>
                  <a:pt x="7137" y="58159"/>
                </a:lnTo>
                <a:lnTo>
                  <a:pt x="16059" y="63406"/>
                </a:lnTo>
                <a:lnTo>
                  <a:pt x="28549" y="65160"/>
                </a:lnTo>
                <a:lnTo>
                  <a:pt x="41040" y="63406"/>
                </a:lnTo>
                <a:lnTo>
                  <a:pt x="49962" y="58159"/>
                </a:lnTo>
                <a:lnTo>
                  <a:pt x="55315" y="49438"/>
                </a:lnTo>
                <a:lnTo>
                  <a:pt x="57099" y="37265"/>
                </a:lnTo>
                <a:lnTo>
                  <a:pt x="55315" y="23628"/>
                </a:lnTo>
                <a:lnTo>
                  <a:pt x="49962" y="11686"/>
                </a:lnTo>
                <a:lnTo>
                  <a:pt x="41040" y="3217"/>
                </a:lnTo>
                <a:lnTo>
                  <a:pt x="28549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61979" y="2804181"/>
            <a:ext cx="57150" cy="65405"/>
          </a:xfrm>
          <a:custGeom>
            <a:avLst/>
            <a:gdLst/>
            <a:ahLst/>
            <a:cxnLst/>
            <a:rect l="l" t="t" r="r" b="b"/>
            <a:pathLst>
              <a:path w="57150" h="65405">
                <a:moveTo>
                  <a:pt x="28549" y="65160"/>
                </a:moveTo>
                <a:lnTo>
                  <a:pt x="41040" y="63406"/>
                </a:lnTo>
                <a:lnTo>
                  <a:pt x="49962" y="58159"/>
                </a:lnTo>
                <a:lnTo>
                  <a:pt x="55315" y="49438"/>
                </a:lnTo>
                <a:lnTo>
                  <a:pt x="57099" y="37265"/>
                </a:lnTo>
                <a:lnTo>
                  <a:pt x="55315" y="23628"/>
                </a:lnTo>
                <a:lnTo>
                  <a:pt x="49962" y="11686"/>
                </a:lnTo>
                <a:lnTo>
                  <a:pt x="41040" y="3217"/>
                </a:lnTo>
                <a:lnTo>
                  <a:pt x="28549" y="0"/>
                </a:lnTo>
                <a:lnTo>
                  <a:pt x="16059" y="3217"/>
                </a:lnTo>
                <a:lnTo>
                  <a:pt x="7137" y="11686"/>
                </a:lnTo>
                <a:lnTo>
                  <a:pt x="1784" y="23628"/>
                </a:lnTo>
                <a:lnTo>
                  <a:pt x="0" y="37265"/>
                </a:lnTo>
                <a:lnTo>
                  <a:pt x="1784" y="49438"/>
                </a:lnTo>
                <a:lnTo>
                  <a:pt x="7137" y="58159"/>
                </a:lnTo>
                <a:lnTo>
                  <a:pt x="16059" y="63406"/>
                </a:lnTo>
                <a:lnTo>
                  <a:pt x="28549" y="65160"/>
                </a:lnTo>
                <a:close/>
              </a:path>
            </a:pathLst>
          </a:custGeom>
          <a:ln w="927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85766" y="2841446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8523"/>
                </a:moveTo>
                <a:lnTo>
                  <a:pt x="9526" y="18523"/>
                </a:lnTo>
                <a:lnTo>
                  <a:pt x="9526" y="0"/>
                </a:lnTo>
                <a:lnTo>
                  <a:pt x="0" y="0"/>
                </a:lnTo>
                <a:lnTo>
                  <a:pt x="0" y="18523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90529" y="284144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00046" y="284144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09562" y="283207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63" y="4685"/>
                </a:moveTo>
                <a:lnTo>
                  <a:pt x="4763" y="4685"/>
                </a:lnTo>
              </a:path>
            </a:pathLst>
          </a:custGeom>
          <a:ln w="937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00046" y="283207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6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90529" y="283207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6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90529" y="282292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63" y="4576"/>
                </a:moveTo>
                <a:lnTo>
                  <a:pt x="4763" y="4576"/>
                </a:lnTo>
              </a:path>
            </a:pathLst>
          </a:custGeom>
          <a:ln w="915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90529" y="28229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0529" y="282292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63" y="4576"/>
                </a:moveTo>
                <a:lnTo>
                  <a:pt x="4763" y="4576"/>
                </a:lnTo>
              </a:path>
            </a:pathLst>
          </a:custGeom>
          <a:ln w="915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81012" y="283207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6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71496" y="283207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6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71496" y="283207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63" y="4685"/>
                </a:moveTo>
                <a:lnTo>
                  <a:pt x="4763" y="4685"/>
                </a:lnTo>
              </a:path>
            </a:pathLst>
          </a:custGeom>
          <a:ln w="937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71496" y="284144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81012" y="284144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85766" y="2841446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8523"/>
                </a:moveTo>
                <a:lnTo>
                  <a:pt x="9526" y="18523"/>
                </a:lnTo>
                <a:lnTo>
                  <a:pt x="9526" y="0"/>
                </a:lnTo>
                <a:lnTo>
                  <a:pt x="0" y="0"/>
                </a:lnTo>
                <a:lnTo>
                  <a:pt x="0" y="18523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90529" y="2859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80487" y="2739239"/>
            <a:ext cx="57150" cy="19050"/>
          </a:xfrm>
          <a:custGeom>
            <a:avLst/>
            <a:gdLst/>
            <a:ahLst/>
            <a:cxnLst/>
            <a:rect l="l" t="t" r="r" b="b"/>
            <a:pathLst>
              <a:path w="57150" h="19050">
                <a:moveTo>
                  <a:pt x="47592" y="0"/>
                </a:moveTo>
                <a:lnTo>
                  <a:pt x="9526" y="0"/>
                </a:lnTo>
                <a:lnTo>
                  <a:pt x="0" y="9155"/>
                </a:lnTo>
                <a:lnTo>
                  <a:pt x="0" y="18525"/>
                </a:lnTo>
                <a:lnTo>
                  <a:pt x="57109" y="18525"/>
                </a:lnTo>
                <a:lnTo>
                  <a:pt x="57109" y="9155"/>
                </a:lnTo>
                <a:lnTo>
                  <a:pt x="47592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80487" y="2739239"/>
            <a:ext cx="57150" cy="19050"/>
          </a:xfrm>
          <a:custGeom>
            <a:avLst/>
            <a:gdLst/>
            <a:ahLst/>
            <a:cxnLst/>
            <a:rect l="l" t="t" r="r" b="b"/>
            <a:pathLst>
              <a:path w="57150" h="19050">
                <a:moveTo>
                  <a:pt x="0" y="18525"/>
                </a:moveTo>
                <a:lnTo>
                  <a:pt x="0" y="9155"/>
                </a:lnTo>
                <a:lnTo>
                  <a:pt x="9526" y="0"/>
                </a:lnTo>
                <a:lnTo>
                  <a:pt x="47592" y="0"/>
                </a:lnTo>
                <a:lnTo>
                  <a:pt x="57109" y="9155"/>
                </a:lnTo>
                <a:lnTo>
                  <a:pt x="57109" y="18525"/>
                </a:lnTo>
                <a:lnTo>
                  <a:pt x="0" y="18525"/>
                </a:lnTo>
                <a:close/>
              </a:path>
            </a:pathLst>
          </a:custGeom>
          <a:ln w="900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80487" y="27483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7109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843176" y="2739239"/>
            <a:ext cx="57785" cy="19050"/>
          </a:xfrm>
          <a:custGeom>
            <a:avLst/>
            <a:gdLst/>
            <a:ahLst/>
            <a:cxnLst/>
            <a:rect l="l" t="t" r="r" b="b"/>
            <a:pathLst>
              <a:path w="57785" h="19050">
                <a:moveTo>
                  <a:pt x="47868" y="0"/>
                </a:moveTo>
                <a:lnTo>
                  <a:pt x="9516" y="0"/>
                </a:lnTo>
                <a:lnTo>
                  <a:pt x="0" y="9155"/>
                </a:lnTo>
                <a:lnTo>
                  <a:pt x="0" y="18525"/>
                </a:lnTo>
                <a:lnTo>
                  <a:pt x="57385" y="18525"/>
                </a:lnTo>
                <a:lnTo>
                  <a:pt x="57385" y="9155"/>
                </a:lnTo>
                <a:lnTo>
                  <a:pt x="47868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43176" y="2739239"/>
            <a:ext cx="57785" cy="19050"/>
          </a:xfrm>
          <a:custGeom>
            <a:avLst/>
            <a:gdLst/>
            <a:ahLst/>
            <a:cxnLst/>
            <a:rect l="l" t="t" r="r" b="b"/>
            <a:pathLst>
              <a:path w="57785" h="19050">
                <a:moveTo>
                  <a:pt x="0" y="18525"/>
                </a:moveTo>
                <a:lnTo>
                  <a:pt x="0" y="9155"/>
                </a:lnTo>
                <a:lnTo>
                  <a:pt x="9516" y="0"/>
                </a:lnTo>
                <a:lnTo>
                  <a:pt x="47868" y="0"/>
                </a:lnTo>
                <a:lnTo>
                  <a:pt x="57385" y="9155"/>
                </a:lnTo>
                <a:lnTo>
                  <a:pt x="57385" y="18525"/>
                </a:lnTo>
                <a:lnTo>
                  <a:pt x="0" y="18525"/>
                </a:lnTo>
                <a:close/>
              </a:path>
            </a:pathLst>
          </a:custGeom>
          <a:ln w="900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43176" y="2748395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385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70961" y="2850709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440" y="0"/>
                </a:lnTo>
              </a:path>
            </a:pathLst>
          </a:custGeom>
          <a:ln w="37265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70961" y="2832076"/>
            <a:ext cx="76835" cy="37465"/>
          </a:xfrm>
          <a:custGeom>
            <a:avLst/>
            <a:gdLst/>
            <a:ahLst/>
            <a:cxnLst/>
            <a:rect l="l" t="t" r="r" b="b"/>
            <a:pathLst>
              <a:path w="76835" h="37464">
                <a:moveTo>
                  <a:pt x="0" y="37265"/>
                </a:moveTo>
                <a:lnTo>
                  <a:pt x="76440" y="37265"/>
                </a:lnTo>
                <a:lnTo>
                  <a:pt x="76440" y="0"/>
                </a:lnTo>
                <a:lnTo>
                  <a:pt x="0" y="0"/>
                </a:lnTo>
                <a:lnTo>
                  <a:pt x="0" y="37265"/>
                </a:lnTo>
                <a:close/>
              </a:path>
            </a:pathLst>
          </a:custGeom>
          <a:ln w="906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70961" y="2859970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0"/>
                </a:moveTo>
                <a:lnTo>
                  <a:pt x="9526" y="9371"/>
                </a:lnTo>
                <a:lnTo>
                  <a:pt x="19052" y="9371"/>
                </a:lnTo>
              </a:path>
            </a:pathLst>
          </a:custGeom>
          <a:ln w="9062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09066" y="2859970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0"/>
                </a:moveTo>
                <a:lnTo>
                  <a:pt x="9526" y="9371"/>
                </a:lnTo>
                <a:lnTo>
                  <a:pt x="19014" y="9371"/>
                </a:lnTo>
              </a:path>
            </a:pathLst>
          </a:custGeom>
          <a:ln w="9062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90014" y="2859970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9371"/>
                </a:moveTo>
                <a:lnTo>
                  <a:pt x="9526" y="9371"/>
                </a:lnTo>
                <a:lnTo>
                  <a:pt x="19052" y="9371"/>
                </a:lnTo>
                <a:lnTo>
                  <a:pt x="19052" y="0"/>
                </a:lnTo>
              </a:path>
            </a:pathLst>
          </a:custGeom>
          <a:ln w="9062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28080" y="2859970"/>
            <a:ext cx="19685" cy="9525"/>
          </a:xfrm>
          <a:custGeom>
            <a:avLst/>
            <a:gdLst/>
            <a:ahLst/>
            <a:cxnLst/>
            <a:rect l="l" t="t" r="r" b="b"/>
            <a:pathLst>
              <a:path w="19685" h="9525">
                <a:moveTo>
                  <a:pt x="0" y="9371"/>
                </a:moveTo>
                <a:lnTo>
                  <a:pt x="9516" y="9371"/>
                </a:lnTo>
                <a:lnTo>
                  <a:pt x="19318" y="9371"/>
                </a:lnTo>
                <a:lnTo>
                  <a:pt x="19318" y="0"/>
                </a:lnTo>
              </a:path>
            </a:pathLst>
          </a:custGeom>
          <a:ln w="905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09066" y="2832076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894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61435" y="2818238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489" y="0"/>
                </a:lnTo>
              </a:path>
            </a:pathLst>
          </a:custGeom>
          <a:ln w="9371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56672" y="2809077"/>
            <a:ext cx="105410" cy="18415"/>
          </a:xfrm>
          <a:custGeom>
            <a:avLst/>
            <a:gdLst/>
            <a:ahLst/>
            <a:cxnLst/>
            <a:rect l="l" t="t" r="r" b="b"/>
            <a:pathLst>
              <a:path w="105410" h="18414">
                <a:moveTo>
                  <a:pt x="0" y="18321"/>
                </a:moveTo>
                <a:lnTo>
                  <a:pt x="105016" y="18321"/>
                </a:lnTo>
                <a:lnTo>
                  <a:pt x="105016" y="0"/>
                </a:lnTo>
                <a:lnTo>
                  <a:pt x="0" y="0"/>
                </a:lnTo>
                <a:lnTo>
                  <a:pt x="0" y="18321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61435" y="2827500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489" y="0"/>
                </a:lnTo>
              </a:path>
            </a:pathLst>
          </a:custGeom>
          <a:ln w="9152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56672" y="2818448"/>
            <a:ext cx="105410" cy="18415"/>
          </a:xfrm>
          <a:custGeom>
            <a:avLst/>
            <a:gdLst/>
            <a:ahLst/>
            <a:cxnLst/>
            <a:rect l="l" t="t" r="r" b="b"/>
            <a:pathLst>
              <a:path w="105410" h="18414">
                <a:moveTo>
                  <a:pt x="0" y="18102"/>
                </a:moveTo>
                <a:lnTo>
                  <a:pt x="105016" y="18102"/>
                </a:lnTo>
                <a:lnTo>
                  <a:pt x="105016" y="0"/>
                </a:lnTo>
                <a:lnTo>
                  <a:pt x="0" y="0"/>
                </a:lnTo>
                <a:lnTo>
                  <a:pt x="0" y="18102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33659" y="2850709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5966" y="0"/>
                </a:lnTo>
              </a:path>
            </a:pathLst>
          </a:custGeom>
          <a:ln w="37265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33659" y="2832076"/>
            <a:ext cx="86360" cy="37465"/>
          </a:xfrm>
          <a:custGeom>
            <a:avLst/>
            <a:gdLst/>
            <a:ahLst/>
            <a:cxnLst/>
            <a:rect l="l" t="t" r="r" b="b"/>
            <a:pathLst>
              <a:path w="86360" h="37464">
                <a:moveTo>
                  <a:pt x="0" y="37265"/>
                </a:moveTo>
                <a:lnTo>
                  <a:pt x="85966" y="37265"/>
                </a:lnTo>
                <a:lnTo>
                  <a:pt x="85966" y="0"/>
                </a:lnTo>
                <a:lnTo>
                  <a:pt x="0" y="0"/>
                </a:lnTo>
                <a:lnTo>
                  <a:pt x="0" y="37265"/>
                </a:lnTo>
                <a:close/>
              </a:path>
            </a:pathLst>
          </a:custGeom>
          <a:ln w="904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833659" y="2859970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0"/>
                </a:moveTo>
                <a:lnTo>
                  <a:pt x="9516" y="9371"/>
                </a:lnTo>
                <a:lnTo>
                  <a:pt x="19033" y="9371"/>
                </a:lnTo>
              </a:path>
            </a:pathLst>
          </a:custGeom>
          <a:ln w="9062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871726" y="2859970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0" y="0"/>
                </a:moveTo>
                <a:lnTo>
                  <a:pt x="7182" y="5417"/>
                </a:lnTo>
                <a:lnTo>
                  <a:pt x="14417" y="8199"/>
                </a:lnTo>
                <a:lnTo>
                  <a:pt x="21653" y="9224"/>
                </a:lnTo>
                <a:lnTo>
                  <a:pt x="28835" y="9371"/>
                </a:lnTo>
              </a:path>
            </a:pathLst>
          </a:custGeom>
          <a:ln w="900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852693" y="2859970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9371"/>
                </a:moveTo>
                <a:lnTo>
                  <a:pt x="9516" y="9371"/>
                </a:lnTo>
                <a:lnTo>
                  <a:pt x="19033" y="9371"/>
                </a:lnTo>
                <a:lnTo>
                  <a:pt x="19033" y="0"/>
                </a:lnTo>
              </a:path>
            </a:pathLst>
          </a:custGeom>
          <a:ln w="9062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900561" y="2859970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9371"/>
                </a:moveTo>
                <a:lnTo>
                  <a:pt x="9516" y="9371"/>
                </a:lnTo>
                <a:lnTo>
                  <a:pt x="19033" y="0"/>
                </a:lnTo>
              </a:path>
            </a:pathLst>
          </a:custGeom>
          <a:ln w="9062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871726" y="2832076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894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24143" y="2818238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489" y="0"/>
                </a:lnTo>
              </a:path>
            </a:pathLst>
          </a:custGeom>
          <a:ln w="9371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819380" y="2809077"/>
            <a:ext cx="105410" cy="18415"/>
          </a:xfrm>
          <a:custGeom>
            <a:avLst/>
            <a:gdLst/>
            <a:ahLst/>
            <a:cxnLst/>
            <a:rect l="l" t="t" r="r" b="b"/>
            <a:pathLst>
              <a:path w="105410" h="18414">
                <a:moveTo>
                  <a:pt x="0" y="18321"/>
                </a:moveTo>
                <a:lnTo>
                  <a:pt x="105016" y="18321"/>
                </a:lnTo>
                <a:lnTo>
                  <a:pt x="105016" y="0"/>
                </a:lnTo>
                <a:lnTo>
                  <a:pt x="0" y="0"/>
                </a:lnTo>
                <a:lnTo>
                  <a:pt x="0" y="18321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24143" y="2827500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489" y="0"/>
                </a:lnTo>
              </a:path>
            </a:pathLst>
          </a:custGeom>
          <a:ln w="9152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19380" y="2818448"/>
            <a:ext cx="105410" cy="18415"/>
          </a:xfrm>
          <a:custGeom>
            <a:avLst/>
            <a:gdLst/>
            <a:ahLst/>
            <a:cxnLst/>
            <a:rect l="l" t="t" r="r" b="b"/>
            <a:pathLst>
              <a:path w="105410" h="18414">
                <a:moveTo>
                  <a:pt x="0" y="18102"/>
                </a:moveTo>
                <a:lnTo>
                  <a:pt x="105016" y="18102"/>
                </a:lnTo>
                <a:lnTo>
                  <a:pt x="105016" y="0"/>
                </a:lnTo>
                <a:lnTo>
                  <a:pt x="0" y="0"/>
                </a:lnTo>
                <a:lnTo>
                  <a:pt x="0" y="18102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81374" y="2581243"/>
            <a:ext cx="955040" cy="297815"/>
          </a:xfrm>
          <a:custGeom>
            <a:avLst/>
            <a:gdLst/>
            <a:ahLst/>
            <a:cxnLst/>
            <a:rect l="l" t="t" r="r" b="b"/>
            <a:pathLst>
              <a:path w="955039" h="297814">
                <a:moveTo>
                  <a:pt x="610872" y="232309"/>
                </a:moveTo>
                <a:lnTo>
                  <a:pt x="343645" y="232309"/>
                </a:lnTo>
                <a:lnTo>
                  <a:pt x="343645" y="278727"/>
                </a:lnTo>
                <a:lnTo>
                  <a:pt x="353162" y="288098"/>
                </a:lnTo>
                <a:lnTo>
                  <a:pt x="362679" y="297251"/>
                </a:lnTo>
                <a:lnTo>
                  <a:pt x="582323" y="297251"/>
                </a:lnTo>
                <a:lnTo>
                  <a:pt x="590798" y="295532"/>
                </a:lnTo>
                <a:lnTo>
                  <a:pt x="600166" y="290359"/>
                </a:lnTo>
                <a:lnTo>
                  <a:pt x="607750" y="281714"/>
                </a:lnTo>
                <a:lnTo>
                  <a:pt x="610872" y="269574"/>
                </a:lnTo>
                <a:lnTo>
                  <a:pt x="610872" y="232309"/>
                </a:lnTo>
                <a:close/>
              </a:path>
              <a:path w="955039" h="297814">
                <a:moveTo>
                  <a:pt x="954518" y="9155"/>
                </a:moveTo>
                <a:lnTo>
                  <a:pt x="0" y="9155"/>
                </a:lnTo>
                <a:lnTo>
                  <a:pt x="0" y="222938"/>
                </a:lnTo>
                <a:lnTo>
                  <a:pt x="9516" y="232309"/>
                </a:lnTo>
                <a:lnTo>
                  <a:pt x="143130" y="232309"/>
                </a:lnTo>
                <a:lnTo>
                  <a:pt x="162258" y="195048"/>
                </a:lnTo>
                <a:lnTo>
                  <a:pt x="171775" y="195048"/>
                </a:lnTo>
                <a:lnTo>
                  <a:pt x="171775" y="185892"/>
                </a:lnTo>
                <a:lnTo>
                  <a:pt x="954518" y="185892"/>
                </a:lnTo>
                <a:lnTo>
                  <a:pt x="954518" y="9155"/>
                </a:lnTo>
                <a:close/>
              </a:path>
              <a:path w="955039" h="297814">
                <a:moveTo>
                  <a:pt x="754193" y="195048"/>
                </a:moveTo>
                <a:lnTo>
                  <a:pt x="200515" y="195048"/>
                </a:lnTo>
                <a:lnTo>
                  <a:pt x="200515" y="232309"/>
                </a:lnTo>
                <a:lnTo>
                  <a:pt x="754193" y="232309"/>
                </a:lnTo>
                <a:lnTo>
                  <a:pt x="754193" y="195048"/>
                </a:lnTo>
                <a:close/>
              </a:path>
              <a:path w="955039" h="297814">
                <a:moveTo>
                  <a:pt x="954518" y="185892"/>
                </a:moveTo>
                <a:lnTo>
                  <a:pt x="782838" y="185892"/>
                </a:lnTo>
                <a:lnTo>
                  <a:pt x="782838" y="195048"/>
                </a:lnTo>
                <a:lnTo>
                  <a:pt x="792355" y="195048"/>
                </a:lnTo>
                <a:lnTo>
                  <a:pt x="792355" y="232309"/>
                </a:lnTo>
                <a:lnTo>
                  <a:pt x="935485" y="232309"/>
                </a:lnTo>
                <a:lnTo>
                  <a:pt x="942474" y="230702"/>
                </a:lnTo>
                <a:lnTo>
                  <a:pt x="948570" y="226480"/>
                </a:lnTo>
                <a:lnTo>
                  <a:pt x="952883" y="220542"/>
                </a:lnTo>
                <a:lnTo>
                  <a:pt x="954518" y="213788"/>
                </a:lnTo>
                <a:lnTo>
                  <a:pt x="954518" y="185892"/>
                </a:lnTo>
                <a:close/>
              </a:path>
              <a:path w="955039" h="297814">
                <a:moveTo>
                  <a:pt x="763710" y="185892"/>
                </a:moveTo>
                <a:lnTo>
                  <a:pt x="190998" y="185892"/>
                </a:lnTo>
                <a:lnTo>
                  <a:pt x="190998" y="195048"/>
                </a:lnTo>
                <a:lnTo>
                  <a:pt x="763710" y="195048"/>
                </a:lnTo>
                <a:lnTo>
                  <a:pt x="763710" y="185892"/>
                </a:lnTo>
                <a:close/>
              </a:path>
              <a:path w="955039" h="297814">
                <a:moveTo>
                  <a:pt x="945002" y="0"/>
                </a:moveTo>
                <a:lnTo>
                  <a:pt x="9516" y="0"/>
                </a:lnTo>
                <a:lnTo>
                  <a:pt x="9516" y="9155"/>
                </a:lnTo>
                <a:lnTo>
                  <a:pt x="945002" y="9155"/>
                </a:lnTo>
                <a:lnTo>
                  <a:pt x="945002" y="0"/>
                </a:lnTo>
                <a:close/>
              </a:path>
            </a:pathLst>
          </a:custGeom>
          <a:solidFill>
            <a:srgbClr val="DDD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981374" y="2581243"/>
            <a:ext cx="955040" cy="297815"/>
          </a:xfrm>
          <a:custGeom>
            <a:avLst/>
            <a:gdLst/>
            <a:ahLst/>
            <a:cxnLst/>
            <a:rect l="l" t="t" r="r" b="b"/>
            <a:pathLst>
              <a:path w="955039" h="297814">
                <a:moveTo>
                  <a:pt x="935485" y="0"/>
                </a:moveTo>
                <a:lnTo>
                  <a:pt x="19128" y="0"/>
                </a:lnTo>
                <a:lnTo>
                  <a:pt x="9516" y="0"/>
                </a:lnTo>
                <a:lnTo>
                  <a:pt x="9516" y="9155"/>
                </a:lnTo>
                <a:lnTo>
                  <a:pt x="0" y="9155"/>
                </a:lnTo>
                <a:lnTo>
                  <a:pt x="0" y="18525"/>
                </a:lnTo>
                <a:lnTo>
                  <a:pt x="0" y="27895"/>
                </a:lnTo>
                <a:lnTo>
                  <a:pt x="0" y="213788"/>
                </a:lnTo>
                <a:lnTo>
                  <a:pt x="0" y="222938"/>
                </a:lnTo>
                <a:lnTo>
                  <a:pt x="9516" y="232309"/>
                </a:lnTo>
                <a:lnTo>
                  <a:pt x="19128" y="232309"/>
                </a:lnTo>
                <a:lnTo>
                  <a:pt x="143130" y="232309"/>
                </a:lnTo>
                <a:lnTo>
                  <a:pt x="150133" y="230702"/>
                </a:lnTo>
                <a:lnTo>
                  <a:pt x="156263" y="226480"/>
                </a:lnTo>
                <a:lnTo>
                  <a:pt x="160608" y="220542"/>
                </a:lnTo>
                <a:lnTo>
                  <a:pt x="162258" y="213788"/>
                </a:lnTo>
                <a:lnTo>
                  <a:pt x="162258" y="204418"/>
                </a:lnTo>
                <a:lnTo>
                  <a:pt x="162258" y="195048"/>
                </a:lnTo>
                <a:lnTo>
                  <a:pt x="171775" y="195048"/>
                </a:lnTo>
                <a:lnTo>
                  <a:pt x="171775" y="185892"/>
                </a:lnTo>
                <a:lnTo>
                  <a:pt x="181482" y="185892"/>
                </a:lnTo>
                <a:lnTo>
                  <a:pt x="190998" y="185892"/>
                </a:lnTo>
                <a:lnTo>
                  <a:pt x="190998" y="195048"/>
                </a:lnTo>
                <a:lnTo>
                  <a:pt x="200515" y="195048"/>
                </a:lnTo>
                <a:lnTo>
                  <a:pt x="200515" y="204418"/>
                </a:lnTo>
                <a:lnTo>
                  <a:pt x="200515" y="232309"/>
                </a:lnTo>
                <a:lnTo>
                  <a:pt x="343645" y="232309"/>
                </a:lnTo>
                <a:lnTo>
                  <a:pt x="343645" y="269574"/>
                </a:lnTo>
                <a:lnTo>
                  <a:pt x="343645" y="278727"/>
                </a:lnTo>
                <a:lnTo>
                  <a:pt x="353162" y="288098"/>
                </a:lnTo>
                <a:lnTo>
                  <a:pt x="362679" y="297251"/>
                </a:lnTo>
                <a:lnTo>
                  <a:pt x="372290" y="297251"/>
                </a:lnTo>
                <a:lnTo>
                  <a:pt x="582323" y="297251"/>
                </a:lnTo>
                <a:lnTo>
                  <a:pt x="590798" y="295532"/>
                </a:lnTo>
                <a:lnTo>
                  <a:pt x="600166" y="290359"/>
                </a:lnTo>
                <a:lnTo>
                  <a:pt x="607750" y="281714"/>
                </a:lnTo>
                <a:lnTo>
                  <a:pt x="610872" y="269574"/>
                </a:lnTo>
                <a:lnTo>
                  <a:pt x="610872" y="232309"/>
                </a:lnTo>
                <a:lnTo>
                  <a:pt x="754193" y="232309"/>
                </a:lnTo>
                <a:lnTo>
                  <a:pt x="754193" y="204418"/>
                </a:lnTo>
                <a:lnTo>
                  <a:pt x="754193" y="195048"/>
                </a:lnTo>
                <a:lnTo>
                  <a:pt x="763710" y="195048"/>
                </a:lnTo>
                <a:lnTo>
                  <a:pt x="763710" y="185892"/>
                </a:lnTo>
                <a:lnTo>
                  <a:pt x="773226" y="185892"/>
                </a:lnTo>
                <a:lnTo>
                  <a:pt x="782838" y="185892"/>
                </a:lnTo>
                <a:lnTo>
                  <a:pt x="782838" y="195048"/>
                </a:lnTo>
                <a:lnTo>
                  <a:pt x="792355" y="195048"/>
                </a:lnTo>
                <a:lnTo>
                  <a:pt x="792355" y="204418"/>
                </a:lnTo>
                <a:lnTo>
                  <a:pt x="792355" y="213788"/>
                </a:lnTo>
                <a:lnTo>
                  <a:pt x="792355" y="222938"/>
                </a:lnTo>
                <a:lnTo>
                  <a:pt x="792355" y="232309"/>
                </a:lnTo>
                <a:lnTo>
                  <a:pt x="801871" y="232309"/>
                </a:lnTo>
                <a:lnTo>
                  <a:pt x="811388" y="232309"/>
                </a:lnTo>
                <a:lnTo>
                  <a:pt x="935485" y="232309"/>
                </a:lnTo>
                <a:lnTo>
                  <a:pt x="942474" y="230702"/>
                </a:lnTo>
                <a:lnTo>
                  <a:pt x="948570" y="226480"/>
                </a:lnTo>
                <a:lnTo>
                  <a:pt x="952883" y="220542"/>
                </a:lnTo>
                <a:lnTo>
                  <a:pt x="954518" y="213788"/>
                </a:lnTo>
                <a:lnTo>
                  <a:pt x="954518" y="27895"/>
                </a:lnTo>
                <a:lnTo>
                  <a:pt x="954518" y="18525"/>
                </a:lnTo>
                <a:lnTo>
                  <a:pt x="954518" y="9155"/>
                </a:lnTo>
                <a:lnTo>
                  <a:pt x="945002" y="9155"/>
                </a:lnTo>
                <a:lnTo>
                  <a:pt x="945002" y="0"/>
                </a:lnTo>
                <a:lnTo>
                  <a:pt x="935485" y="0"/>
                </a:lnTo>
                <a:close/>
              </a:path>
            </a:pathLst>
          </a:custGeom>
          <a:ln w="900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239085" y="278566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229568" y="2785661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891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248601" y="2785661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891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87699" y="2785661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891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668666" y="278566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668666" y="2785661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891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86954" y="2785661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891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248601" y="2785661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352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30599" y="278566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66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30599" y="2785661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891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88215" y="2720498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74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30829" y="2739239"/>
            <a:ext cx="57785" cy="27940"/>
          </a:xfrm>
          <a:custGeom>
            <a:avLst/>
            <a:gdLst/>
            <a:ahLst/>
            <a:cxnLst/>
            <a:rect l="l" t="t" r="r" b="b"/>
            <a:pathLst>
              <a:path w="57785" h="27939">
                <a:moveTo>
                  <a:pt x="0" y="0"/>
                </a:moveTo>
                <a:lnTo>
                  <a:pt x="1828" y="12174"/>
                </a:lnTo>
                <a:lnTo>
                  <a:pt x="7280" y="20895"/>
                </a:lnTo>
                <a:lnTo>
                  <a:pt x="16300" y="26142"/>
                </a:lnTo>
                <a:lnTo>
                  <a:pt x="28835" y="27895"/>
                </a:lnTo>
                <a:lnTo>
                  <a:pt x="37311" y="26142"/>
                </a:lnTo>
                <a:lnTo>
                  <a:pt x="46679" y="20895"/>
                </a:lnTo>
                <a:lnTo>
                  <a:pt x="54262" y="12174"/>
                </a:lnTo>
                <a:lnTo>
                  <a:pt x="57385" y="0"/>
                </a:lnTo>
              </a:path>
            </a:pathLst>
          </a:custGeom>
          <a:ln w="9060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30829" y="2720498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74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830829" y="2630007"/>
            <a:ext cx="57785" cy="34925"/>
          </a:xfrm>
          <a:custGeom>
            <a:avLst/>
            <a:gdLst/>
            <a:ahLst/>
            <a:cxnLst/>
            <a:rect l="l" t="t" r="r" b="b"/>
            <a:pathLst>
              <a:path w="57785" h="34925">
                <a:moveTo>
                  <a:pt x="57385" y="34923"/>
                </a:moveTo>
                <a:lnTo>
                  <a:pt x="31214" y="1756"/>
                </a:lnTo>
                <a:lnTo>
                  <a:pt x="24077" y="0"/>
                </a:lnTo>
                <a:lnTo>
                  <a:pt x="16939" y="1756"/>
                </a:lnTo>
                <a:lnTo>
                  <a:pt x="9802" y="7027"/>
                </a:lnTo>
                <a:lnTo>
                  <a:pt x="4135" y="13927"/>
                </a:lnTo>
                <a:lnTo>
                  <a:pt x="1225" y="20891"/>
                </a:lnTo>
                <a:lnTo>
                  <a:pt x="153" y="27898"/>
                </a:lnTo>
                <a:lnTo>
                  <a:pt x="0" y="34923"/>
                </a:lnTo>
              </a:path>
            </a:pathLst>
          </a:custGeom>
          <a:ln w="9105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29053" y="2630007"/>
            <a:ext cx="57785" cy="34925"/>
          </a:xfrm>
          <a:custGeom>
            <a:avLst/>
            <a:gdLst/>
            <a:ahLst/>
            <a:cxnLst/>
            <a:rect l="l" t="t" r="r" b="b"/>
            <a:pathLst>
              <a:path w="57785" h="34925">
                <a:moveTo>
                  <a:pt x="57385" y="34923"/>
                </a:moveTo>
                <a:lnTo>
                  <a:pt x="33593" y="0"/>
                </a:lnTo>
                <a:lnTo>
                  <a:pt x="26456" y="1756"/>
                </a:lnTo>
                <a:lnTo>
                  <a:pt x="19318" y="7027"/>
                </a:lnTo>
                <a:lnTo>
                  <a:pt x="12164" y="13927"/>
                </a:lnTo>
                <a:lnTo>
                  <a:pt x="5983" y="20891"/>
                </a:lnTo>
                <a:lnTo>
                  <a:pt x="1640" y="27898"/>
                </a:lnTo>
                <a:lnTo>
                  <a:pt x="0" y="34923"/>
                </a:lnTo>
              </a:path>
            </a:pathLst>
          </a:custGeom>
          <a:ln w="9105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86438" y="2720498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74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029053" y="2739239"/>
            <a:ext cx="57785" cy="27940"/>
          </a:xfrm>
          <a:custGeom>
            <a:avLst/>
            <a:gdLst/>
            <a:ahLst/>
            <a:cxnLst/>
            <a:rect l="l" t="t" r="r" b="b"/>
            <a:pathLst>
              <a:path w="57785" h="27939">
                <a:moveTo>
                  <a:pt x="0" y="0"/>
                </a:moveTo>
                <a:lnTo>
                  <a:pt x="3167" y="12174"/>
                </a:lnTo>
                <a:lnTo>
                  <a:pt x="10848" y="20895"/>
                </a:lnTo>
                <a:lnTo>
                  <a:pt x="20315" y="26142"/>
                </a:lnTo>
                <a:lnTo>
                  <a:pt x="28835" y="27895"/>
                </a:lnTo>
                <a:lnTo>
                  <a:pt x="41325" y="26142"/>
                </a:lnTo>
                <a:lnTo>
                  <a:pt x="50247" y="20895"/>
                </a:lnTo>
                <a:lnTo>
                  <a:pt x="55600" y="12174"/>
                </a:lnTo>
                <a:lnTo>
                  <a:pt x="57385" y="0"/>
                </a:lnTo>
              </a:path>
            </a:pathLst>
          </a:custGeom>
          <a:ln w="9060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29053" y="2720498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74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81890" y="2757765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128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16344" y="2757765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223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716344" y="278566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223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81890" y="278566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128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35568" y="275776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895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81890" y="2757765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895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201018" y="275776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968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611280" y="275776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063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11280" y="278566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18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78182" y="2785661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61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201018" y="278566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66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286954" y="278566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33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05986" y="275776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9033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92247" y="275776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9033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92247" y="278566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33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05986" y="278566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33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92247" y="2757765"/>
            <a:ext cx="0" cy="55880"/>
          </a:xfrm>
          <a:custGeom>
            <a:avLst/>
            <a:gdLst/>
            <a:ahLst/>
            <a:cxnLst/>
            <a:rect l="l" t="t" r="r" b="b"/>
            <a:pathLst>
              <a:path h="55880">
                <a:moveTo>
                  <a:pt x="0" y="55787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25020" y="2757765"/>
            <a:ext cx="0" cy="55880"/>
          </a:xfrm>
          <a:custGeom>
            <a:avLst/>
            <a:gdLst/>
            <a:ahLst/>
            <a:cxnLst/>
            <a:rect l="l" t="t" r="r" b="b"/>
            <a:pathLst>
              <a:path h="55880">
                <a:moveTo>
                  <a:pt x="0" y="0"/>
                </a:moveTo>
                <a:lnTo>
                  <a:pt x="0" y="55787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39600" y="285997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-4763" y="9261"/>
                </a:moveTo>
                <a:lnTo>
                  <a:pt x="4763" y="9261"/>
                </a:lnTo>
              </a:path>
            </a:pathLst>
          </a:custGeom>
          <a:ln w="1852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477667" y="285997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-4763" y="9261"/>
                </a:moveTo>
                <a:lnTo>
                  <a:pt x="4763" y="9261"/>
                </a:lnTo>
              </a:path>
            </a:pathLst>
          </a:custGeom>
          <a:ln w="1852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01764" y="279503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18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296470" y="279503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9033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621082" y="27856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370"/>
                </a:moveTo>
                <a:lnTo>
                  <a:pt x="9516" y="9370"/>
                </a:lnTo>
                <a:lnTo>
                  <a:pt x="9516" y="0"/>
                </a:lnTo>
              </a:path>
            </a:pathLst>
          </a:custGeom>
          <a:ln w="92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92247" y="27856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0" y="9370"/>
                </a:lnTo>
                <a:lnTo>
                  <a:pt x="9516" y="9370"/>
                </a:lnTo>
              </a:path>
            </a:pathLst>
          </a:custGeom>
          <a:ln w="92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315503" y="27856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370"/>
                </a:moveTo>
                <a:lnTo>
                  <a:pt x="9516" y="9370"/>
                </a:lnTo>
                <a:lnTo>
                  <a:pt x="9516" y="0"/>
                </a:lnTo>
              </a:path>
            </a:pathLst>
          </a:custGeom>
          <a:ln w="92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286954" y="27856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0" y="9370"/>
                </a:lnTo>
                <a:lnTo>
                  <a:pt x="9516" y="9370"/>
                </a:lnTo>
              </a:path>
            </a:pathLst>
          </a:custGeom>
          <a:ln w="92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325020" y="2757765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5">
                <a:moveTo>
                  <a:pt x="0" y="0"/>
                </a:moveTo>
                <a:lnTo>
                  <a:pt x="267227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391922" y="261829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16" y="0"/>
                </a:moveTo>
                <a:lnTo>
                  <a:pt x="0" y="9370"/>
                </a:lnTo>
              </a:path>
            </a:pathLst>
          </a:custGeom>
          <a:ln w="92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01438" y="261829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580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516019" y="261829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16" y="9370"/>
                </a:moveTo>
                <a:lnTo>
                  <a:pt x="0" y="0"/>
                </a:lnTo>
              </a:path>
            </a:pathLst>
          </a:custGeom>
          <a:ln w="92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430084" y="2804181"/>
            <a:ext cx="57150" cy="74930"/>
          </a:xfrm>
          <a:custGeom>
            <a:avLst/>
            <a:gdLst/>
            <a:ahLst/>
            <a:cxnLst/>
            <a:rect l="l" t="t" r="r" b="b"/>
            <a:pathLst>
              <a:path w="57150" h="74930">
                <a:moveTo>
                  <a:pt x="28549" y="0"/>
                </a:moveTo>
                <a:lnTo>
                  <a:pt x="9516" y="9371"/>
                </a:lnTo>
                <a:lnTo>
                  <a:pt x="0" y="18742"/>
                </a:lnTo>
                <a:lnTo>
                  <a:pt x="0" y="55789"/>
                </a:lnTo>
                <a:lnTo>
                  <a:pt x="9516" y="65160"/>
                </a:lnTo>
                <a:lnTo>
                  <a:pt x="28549" y="74313"/>
                </a:lnTo>
                <a:lnTo>
                  <a:pt x="47583" y="65160"/>
                </a:lnTo>
                <a:lnTo>
                  <a:pt x="57099" y="55789"/>
                </a:lnTo>
                <a:lnTo>
                  <a:pt x="57099" y="18742"/>
                </a:lnTo>
                <a:lnTo>
                  <a:pt x="47583" y="9371"/>
                </a:lnTo>
                <a:lnTo>
                  <a:pt x="28549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430084" y="2804181"/>
            <a:ext cx="57150" cy="74930"/>
          </a:xfrm>
          <a:custGeom>
            <a:avLst/>
            <a:gdLst/>
            <a:ahLst/>
            <a:cxnLst/>
            <a:rect l="l" t="t" r="r" b="b"/>
            <a:pathLst>
              <a:path w="57150" h="74930">
                <a:moveTo>
                  <a:pt x="28549" y="0"/>
                </a:moveTo>
                <a:lnTo>
                  <a:pt x="47583" y="9371"/>
                </a:lnTo>
                <a:lnTo>
                  <a:pt x="57099" y="18742"/>
                </a:lnTo>
                <a:lnTo>
                  <a:pt x="57099" y="37265"/>
                </a:lnTo>
                <a:lnTo>
                  <a:pt x="57099" y="55789"/>
                </a:lnTo>
                <a:lnTo>
                  <a:pt x="47583" y="65160"/>
                </a:lnTo>
                <a:lnTo>
                  <a:pt x="28549" y="74313"/>
                </a:lnTo>
                <a:lnTo>
                  <a:pt x="9516" y="65160"/>
                </a:lnTo>
                <a:lnTo>
                  <a:pt x="0" y="55789"/>
                </a:lnTo>
                <a:lnTo>
                  <a:pt x="0" y="37265"/>
                </a:lnTo>
                <a:lnTo>
                  <a:pt x="0" y="18742"/>
                </a:lnTo>
                <a:lnTo>
                  <a:pt x="9516" y="9371"/>
                </a:lnTo>
                <a:lnTo>
                  <a:pt x="28549" y="0"/>
                </a:lnTo>
                <a:close/>
              </a:path>
            </a:pathLst>
          </a:custGeom>
          <a:ln w="931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430084" y="2804181"/>
            <a:ext cx="57150" cy="65405"/>
          </a:xfrm>
          <a:custGeom>
            <a:avLst/>
            <a:gdLst/>
            <a:ahLst/>
            <a:cxnLst/>
            <a:rect l="l" t="t" r="r" b="b"/>
            <a:pathLst>
              <a:path w="57150" h="65405">
                <a:moveTo>
                  <a:pt x="28549" y="0"/>
                </a:moveTo>
                <a:lnTo>
                  <a:pt x="16059" y="3217"/>
                </a:lnTo>
                <a:lnTo>
                  <a:pt x="7137" y="11686"/>
                </a:lnTo>
                <a:lnTo>
                  <a:pt x="1784" y="23628"/>
                </a:lnTo>
                <a:lnTo>
                  <a:pt x="0" y="37265"/>
                </a:lnTo>
                <a:lnTo>
                  <a:pt x="1784" y="49438"/>
                </a:lnTo>
                <a:lnTo>
                  <a:pt x="7137" y="58159"/>
                </a:lnTo>
                <a:lnTo>
                  <a:pt x="16059" y="63406"/>
                </a:lnTo>
                <a:lnTo>
                  <a:pt x="28549" y="65160"/>
                </a:lnTo>
                <a:lnTo>
                  <a:pt x="41040" y="63406"/>
                </a:lnTo>
                <a:lnTo>
                  <a:pt x="49962" y="58159"/>
                </a:lnTo>
                <a:lnTo>
                  <a:pt x="55315" y="49438"/>
                </a:lnTo>
                <a:lnTo>
                  <a:pt x="57099" y="37265"/>
                </a:lnTo>
                <a:lnTo>
                  <a:pt x="55315" y="23628"/>
                </a:lnTo>
                <a:lnTo>
                  <a:pt x="49962" y="11686"/>
                </a:lnTo>
                <a:lnTo>
                  <a:pt x="41040" y="3217"/>
                </a:lnTo>
                <a:lnTo>
                  <a:pt x="28549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30084" y="2804181"/>
            <a:ext cx="57150" cy="65405"/>
          </a:xfrm>
          <a:custGeom>
            <a:avLst/>
            <a:gdLst/>
            <a:ahLst/>
            <a:cxnLst/>
            <a:rect l="l" t="t" r="r" b="b"/>
            <a:pathLst>
              <a:path w="57150" h="65405">
                <a:moveTo>
                  <a:pt x="28549" y="65160"/>
                </a:moveTo>
                <a:lnTo>
                  <a:pt x="41040" y="63406"/>
                </a:lnTo>
                <a:lnTo>
                  <a:pt x="49962" y="58159"/>
                </a:lnTo>
                <a:lnTo>
                  <a:pt x="55315" y="49438"/>
                </a:lnTo>
                <a:lnTo>
                  <a:pt x="57099" y="37265"/>
                </a:lnTo>
                <a:lnTo>
                  <a:pt x="55315" y="23628"/>
                </a:lnTo>
                <a:lnTo>
                  <a:pt x="49962" y="11686"/>
                </a:lnTo>
                <a:lnTo>
                  <a:pt x="41040" y="3217"/>
                </a:lnTo>
                <a:lnTo>
                  <a:pt x="28549" y="0"/>
                </a:lnTo>
                <a:lnTo>
                  <a:pt x="16059" y="3217"/>
                </a:lnTo>
                <a:lnTo>
                  <a:pt x="7137" y="11686"/>
                </a:lnTo>
                <a:lnTo>
                  <a:pt x="1784" y="23628"/>
                </a:lnTo>
                <a:lnTo>
                  <a:pt x="0" y="37265"/>
                </a:lnTo>
                <a:lnTo>
                  <a:pt x="1784" y="49438"/>
                </a:lnTo>
                <a:lnTo>
                  <a:pt x="7137" y="58159"/>
                </a:lnTo>
                <a:lnTo>
                  <a:pt x="16059" y="63406"/>
                </a:lnTo>
                <a:lnTo>
                  <a:pt x="28549" y="65160"/>
                </a:lnTo>
                <a:close/>
              </a:path>
            </a:pathLst>
          </a:custGeom>
          <a:ln w="927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453870" y="2841446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8523"/>
                </a:moveTo>
                <a:lnTo>
                  <a:pt x="9526" y="18523"/>
                </a:lnTo>
                <a:lnTo>
                  <a:pt x="9526" y="0"/>
                </a:lnTo>
                <a:lnTo>
                  <a:pt x="0" y="0"/>
                </a:lnTo>
                <a:lnTo>
                  <a:pt x="0" y="18523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458633" y="284144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468150" y="284144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477667" y="283207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63" y="4685"/>
                </a:moveTo>
                <a:lnTo>
                  <a:pt x="4763" y="4685"/>
                </a:lnTo>
              </a:path>
            </a:pathLst>
          </a:custGeom>
          <a:ln w="937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468150" y="283207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6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458633" y="283207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6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458633" y="282292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63" y="4576"/>
                </a:moveTo>
                <a:lnTo>
                  <a:pt x="4763" y="4576"/>
                </a:lnTo>
              </a:path>
            </a:pathLst>
          </a:custGeom>
          <a:ln w="915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458633" y="28229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458633" y="282292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63" y="4576"/>
                </a:moveTo>
                <a:lnTo>
                  <a:pt x="4763" y="4576"/>
                </a:lnTo>
              </a:path>
            </a:pathLst>
          </a:custGeom>
          <a:ln w="915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449117" y="283207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6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439600" y="283207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6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439600" y="283207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63" y="4685"/>
                </a:moveTo>
                <a:lnTo>
                  <a:pt x="4763" y="4685"/>
                </a:lnTo>
              </a:path>
            </a:pathLst>
          </a:custGeom>
          <a:ln w="937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439600" y="284144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449117" y="284144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453870" y="2841446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8523"/>
                </a:moveTo>
                <a:lnTo>
                  <a:pt x="9526" y="18523"/>
                </a:lnTo>
                <a:lnTo>
                  <a:pt x="9526" y="0"/>
                </a:lnTo>
                <a:lnTo>
                  <a:pt x="0" y="0"/>
                </a:lnTo>
                <a:lnTo>
                  <a:pt x="0" y="18523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458633" y="2859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ln w="894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248601" y="2739239"/>
            <a:ext cx="57785" cy="19050"/>
          </a:xfrm>
          <a:custGeom>
            <a:avLst/>
            <a:gdLst/>
            <a:ahLst/>
            <a:cxnLst/>
            <a:rect l="l" t="t" r="r" b="b"/>
            <a:pathLst>
              <a:path w="57785" h="19050">
                <a:moveTo>
                  <a:pt x="47868" y="0"/>
                </a:moveTo>
                <a:lnTo>
                  <a:pt x="9516" y="0"/>
                </a:lnTo>
                <a:lnTo>
                  <a:pt x="0" y="9155"/>
                </a:lnTo>
                <a:lnTo>
                  <a:pt x="0" y="18525"/>
                </a:lnTo>
                <a:lnTo>
                  <a:pt x="57385" y="18525"/>
                </a:lnTo>
                <a:lnTo>
                  <a:pt x="57385" y="9155"/>
                </a:lnTo>
                <a:lnTo>
                  <a:pt x="47868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48601" y="2739239"/>
            <a:ext cx="57785" cy="19050"/>
          </a:xfrm>
          <a:custGeom>
            <a:avLst/>
            <a:gdLst/>
            <a:ahLst/>
            <a:cxnLst/>
            <a:rect l="l" t="t" r="r" b="b"/>
            <a:pathLst>
              <a:path w="57785" h="19050">
                <a:moveTo>
                  <a:pt x="0" y="18525"/>
                </a:moveTo>
                <a:lnTo>
                  <a:pt x="0" y="9155"/>
                </a:lnTo>
                <a:lnTo>
                  <a:pt x="9516" y="0"/>
                </a:lnTo>
                <a:lnTo>
                  <a:pt x="47868" y="0"/>
                </a:lnTo>
                <a:lnTo>
                  <a:pt x="57385" y="9155"/>
                </a:lnTo>
                <a:lnTo>
                  <a:pt x="57385" y="18525"/>
                </a:lnTo>
                <a:lnTo>
                  <a:pt x="0" y="18525"/>
                </a:lnTo>
                <a:close/>
              </a:path>
            </a:pathLst>
          </a:custGeom>
          <a:ln w="900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248601" y="2748395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385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611280" y="2739239"/>
            <a:ext cx="57785" cy="19050"/>
          </a:xfrm>
          <a:custGeom>
            <a:avLst/>
            <a:gdLst/>
            <a:ahLst/>
            <a:cxnLst/>
            <a:rect l="l" t="t" r="r" b="b"/>
            <a:pathLst>
              <a:path w="57785" h="19050">
                <a:moveTo>
                  <a:pt x="47868" y="0"/>
                </a:moveTo>
                <a:lnTo>
                  <a:pt x="9802" y="0"/>
                </a:lnTo>
                <a:lnTo>
                  <a:pt x="0" y="9155"/>
                </a:lnTo>
                <a:lnTo>
                  <a:pt x="0" y="18525"/>
                </a:lnTo>
                <a:lnTo>
                  <a:pt x="57385" y="18525"/>
                </a:lnTo>
                <a:lnTo>
                  <a:pt x="57385" y="9155"/>
                </a:lnTo>
                <a:lnTo>
                  <a:pt x="47868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611280" y="2739239"/>
            <a:ext cx="57785" cy="19050"/>
          </a:xfrm>
          <a:custGeom>
            <a:avLst/>
            <a:gdLst/>
            <a:ahLst/>
            <a:cxnLst/>
            <a:rect l="l" t="t" r="r" b="b"/>
            <a:pathLst>
              <a:path w="57785" h="19050">
                <a:moveTo>
                  <a:pt x="0" y="18525"/>
                </a:moveTo>
                <a:lnTo>
                  <a:pt x="0" y="9155"/>
                </a:lnTo>
                <a:lnTo>
                  <a:pt x="9802" y="0"/>
                </a:lnTo>
                <a:lnTo>
                  <a:pt x="47868" y="0"/>
                </a:lnTo>
                <a:lnTo>
                  <a:pt x="57385" y="9155"/>
                </a:lnTo>
                <a:lnTo>
                  <a:pt x="57385" y="18525"/>
                </a:lnTo>
                <a:lnTo>
                  <a:pt x="0" y="18525"/>
                </a:lnTo>
                <a:close/>
              </a:path>
            </a:pathLst>
          </a:custGeom>
          <a:ln w="900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11280" y="2748395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385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239085" y="2850709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440" y="0"/>
                </a:lnTo>
              </a:path>
            </a:pathLst>
          </a:custGeom>
          <a:ln w="37265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239085" y="2832076"/>
            <a:ext cx="76835" cy="37465"/>
          </a:xfrm>
          <a:custGeom>
            <a:avLst/>
            <a:gdLst/>
            <a:ahLst/>
            <a:cxnLst/>
            <a:rect l="l" t="t" r="r" b="b"/>
            <a:pathLst>
              <a:path w="76835" h="37464">
                <a:moveTo>
                  <a:pt x="0" y="37265"/>
                </a:moveTo>
                <a:lnTo>
                  <a:pt x="76440" y="37265"/>
                </a:lnTo>
                <a:lnTo>
                  <a:pt x="76440" y="0"/>
                </a:lnTo>
                <a:lnTo>
                  <a:pt x="0" y="0"/>
                </a:lnTo>
                <a:lnTo>
                  <a:pt x="0" y="37265"/>
                </a:lnTo>
                <a:close/>
              </a:path>
            </a:pathLst>
          </a:custGeom>
          <a:ln w="906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239085" y="2859970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0"/>
                </a:moveTo>
                <a:lnTo>
                  <a:pt x="9516" y="9371"/>
                </a:lnTo>
                <a:lnTo>
                  <a:pt x="19033" y="9371"/>
                </a:lnTo>
              </a:path>
            </a:pathLst>
          </a:custGeom>
          <a:ln w="9062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277437" y="2859970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0"/>
                </a:moveTo>
                <a:lnTo>
                  <a:pt x="9516" y="9371"/>
                </a:lnTo>
                <a:lnTo>
                  <a:pt x="19033" y="9371"/>
                </a:lnTo>
              </a:path>
            </a:pathLst>
          </a:custGeom>
          <a:ln w="9062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258118" y="2859970"/>
            <a:ext cx="19685" cy="9525"/>
          </a:xfrm>
          <a:custGeom>
            <a:avLst/>
            <a:gdLst/>
            <a:ahLst/>
            <a:cxnLst/>
            <a:rect l="l" t="t" r="r" b="b"/>
            <a:pathLst>
              <a:path w="19685" h="9525">
                <a:moveTo>
                  <a:pt x="0" y="9371"/>
                </a:moveTo>
                <a:lnTo>
                  <a:pt x="9516" y="9371"/>
                </a:lnTo>
                <a:lnTo>
                  <a:pt x="19318" y="9371"/>
                </a:lnTo>
                <a:lnTo>
                  <a:pt x="19318" y="0"/>
                </a:lnTo>
              </a:path>
            </a:pathLst>
          </a:custGeom>
          <a:ln w="905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296470" y="2859970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9371"/>
                </a:moveTo>
                <a:lnTo>
                  <a:pt x="9516" y="9371"/>
                </a:lnTo>
                <a:lnTo>
                  <a:pt x="19033" y="9371"/>
                </a:lnTo>
                <a:lnTo>
                  <a:pt x="19033" y="0"/>
                </a:lnTo>
              </a:path>
            </a:pathLst>
          </a:custGeom>
          <a:ln w="9062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277437" y="2832076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894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229568" y="2818238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489" y="0"/>
                </a:lnTo>
              </a:path>
            </a:pathLst>
          </a:custGeom>
          <a:ln w="9371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224805" y="2809077"/>
            <a:ext cx="105410" cy="18415"/>
          </a:xfrm>
          <a:custGeom>
            <a:avLst/>
            <a:gdLst/>
            <a:ahLst/>
            <a:cxnLst/>
            <a:rect l="l" t="t" r="r" b="b"/>
            <a:pathLst>
              <a:path w="105410" h="18414">
                <a:moveTo>
                  <a:pt x="0" y="18321"/>
                </a:moveTo>
                <a:lnTo>
                  <a:pt x="105016" y="18321"/>
                </a:lnTo>
                <a:lnTo>
                  <a:pt x="105016" y="0"/>
                </a:lnTo>
                <a:lnTo>
                  <a:pt x="0" y="0"/>
                </a:lnTo>
                <a:lnTo>
                  <a:pt x="0" y="18321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229568" y="2827500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489" y="0"/>
                </a:lnTo>
              </a:path>
            </a:pathLst>
          </a:custGeom>
          <a:ln w="9152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224805" y="2818448"/>
            <a:ext cx="105410" cy="18415"/>
          </a:xfrm>
          <a:custGeom>
            <a:avLst/>
            <a:gdLst/>
            <a:ahLst/>
            <a:cxnLst/>
            <a:rect l="l" t="t" r="r" b="b"/>
            <a:pathLst>
              <a:path w="105410" h="18414">
                <a:moveTo>
                  <a:pt x="0" y="18102"/>
                </a:moveTo>
                <a:lnTo>
                  <a:pt x="105016" y="18102"/>
                </a:lnTo>
                <a:lnTo>
                  <a:pt x="105016" y="0"/>
                </a:lnTo>
                <a:lnTo>
                  <a:pt x="0" y="0"/>
                </a:lnTo>
                <a:lnTo>
                  <a:pt x="0" y="18102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601764" y="2850709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5966" y="0"/>
                </a:lnTo>
              </a:path>
            </a:pathLst>
          </a:custGeom>
          <a:ln w="37265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601764" y="2832076"/>
            <a:ext cx="86360" cy="37465"/>
          </a:xfrm>
          <a:custGeom>
            <a:avLst/>
            <a:gdLst/>
            <a:ahLst/>
            <a:cxnLst/>
            <a:rect l="l" t="t" r="r" b="b"/>
            <a:pathLst>
              <a:path w="86360" h="37464">
                <a:moveTo>
                  <a:pt x="0" y="37265"/>
                </a:moveTo>
                <a:lnTo>
                  <a:pt x="85966" y="37265"/>
                </a:lnTo>
                <a:lnTo>
                  <a:pt x="85966" y="0"/>
                </a:lnTo>
                <a:lnTo>
                  <a:pt x="0" y="0"/>
                </a:lnTo>
                <a:lnTo>
                  <a:pt x="0" y="37265"/>
                </a:lnTo>
                <a:close/>
              </a:path>
            </a:pathLst>
          </a:custGeom>
          <a:ln w="904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601764" y="2859970"/>
            <a:ext cx="19685" cy="9525"/>
          </a:xfrm>
          <a:custGeom>
            <a:avLst/>
            <a:gdLst/>
            <a:ahLst/>
            <a:cxnLst/>
            <a:rect l="l" t="t" r="r" b="b"/>
            <a:pathLst>
              <a:path w="19685" h="9525">
                <a:moveTo>
                  <a:pt x="0" y="0"/>
                </a:moveTo>
                <a:lnTo>
                  <a:pt x="9516" y="9371"/>
                </a:lnTo>
                <a:lnTo>
                  <a:pt x="19318" y="9371"/>
                </a:lnTo>
              </a:path>
            </a:pathLst>
          </a:custGeom>
          <a:ln w="905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640116" y="2859970"/>
            <a:ext cx="28575" cy="9525"/>
          </a:xfrm>
          <a:custGeom>
            <a:avLst/>
            <a:gdLst/>
            <a:ahLst/>
            <a:cxnLst/>
            <a:rect l="l" t="t" r="r" b="b"/>
            <a:pathLst>
              <a:path w="28575" h="9525">
                <a:moveTo>
                  <a:pt x="0" y="0"/>
                </a:moveTo>
                <a:lnTo>
                  <a:pt x="7137" y="5417"/>
                </a:lnTo>
                <a:lnTo>
                  <a:pt x="14274" y="8199"/>
                </a:lnTo>
                <a:lnTo>
                  <a:pt x="21412" y="9224"/>
                </a:lnTo>
                <a:lnTo>
                  <a:pt x="28549" y="9371"/>
                </a:lnTo>
              </a:path>
            </a:pathLst>
          </a:custGeom>
          <a:ln w="9005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621082" y="2859970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9371"/>
                </a:moveTo>
                <a:lnTo>
                  <a:pt x="9516" y="9371"/>
                </a:lnTo>
                <a:lnTo>
                  <a:pt x="19033" y="9371"/>
                </a:lnTo>
                <a:lnTo>
                  <a:pt x="19033" y="0"/>
                </a:lnTo>
              </a:path>
            </a:pathLst>
          </a:custGeom>
          <a:ln w="9062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668666" y="2859970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9371"/>
                </a:moveTo>
                <a:lnTo>
                  <a:pt x="9516" y="9371"/>
                </a:lnTo>
                <a:lnTo>
                  <a:pt x="19033" y="0"/>
                </a:lnTo>
              </a:path>
            </a:pathLst>
          </a:custGeom>
          <a:ln w="9062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640116" y="2832076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894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592247" y="2818238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489" y="0"/>
                </a:lnTo>
              </a:path>
            </a:pathLst>
          </a:custGeom>
          <a:ln w="9371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587484" y="2809077"/>
            <a:ext cx="105410" cy="18415"/>
          </a:xfrm>
          <a:custGeom>
            <a:avLst/>
            <a:gdLst/>
            <a:ahLst/>
            <a:cxnLst/>
            <a:rect l="l" t="t" r="r" b="b"/>
            <a:pathLst>
              <a:path w="105410" h="18414">
                <a:moveTo>
                  <a:pt x="0" y="18321"/>
                </a:moveTo>
                <a:lnTo>
                  <a:pt x="105016" y="18321"/>
                </a:lnTo>
                <a:lnTo>
                  <a:pt x="105016" y="0"/>
                </a:lnTo>
                <a:lnTo>
                  <a:pt x="0" y="0"/>
                </a:lnTo>
                <a:lnTo>
                  <a:pt x="0" y="18321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592247" y="2827500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489" y="0"/>
                </a:lnTo>
              </a:path>
            </a:pathLst>
          </a:custGeom>
          <a:ln w="9152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587484" y="2818448"/>
            <a:ext cx="105410" cy="18415"/>
          </a:xfrm>
          <a:custGeom>
            <a:avLst/>
            <a:gdLst/>
            <a:ahLst/>
            <a:cxnLst/>
            <a:rect l="l" t="t" r="r" b="b"/>
            <a:pathLst>
              <a:path w="105410" h="18414">
                <a:moveTo>
                  <a:pt x="0" y="18102"/>
                </a:moveTo>
                <a:lnTo>
                  <a:pt x="105016" y="18102"/>
                </a:lnTo>
                <a:lnTo>
                  <a:pt x="105016" y="0"/>
                </a:lnTo>
                <a:lnTo>
                  <a:pt x="0" y="0"/>
                </a:lnTo>
                <a:lnTo>
                  <a:pt x="0" y="18102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585564" y="2692715"/>
            <a:ext cx="5159375" cy="0"/>
          </a:xfrm>
          <a:custGeom>
            <a:avLst/>
            <a:gdLst/>
            <a:ahLst/>
            <a:cxnLst/>
            <a:rect l="l" t="t" r="r" b="b"/>
            <a:pathLst>
              <a:path w="5159375">
                <a:moveTo>
                  <a:pt x="0" y="0"/>
                </a:moveTo>
                <a:lnTo>
                  <a:pt x="5159242" y="0"/>
                </a:lnTo>
              </a:path>
            </a:pathLst>
          </a:custGeom>
          <a:ln w="55568">
            <a:solidFill>
              <a:srgbClr val="F99D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585564" y="2664930"/>
            <a:ext cx="5159375" cy="55880"/>
          </a:xfrm>
          <a:custGeom>
            <a:avLst/>
            <a:gdLst/>
            <a:ahLst/>
            <a:cxnLst/>
            <a:rect l="l" t="t" r="r" b="b"/>
            <a:pathLst>
              <a:path w="5159375" h="55880">
                <a:moveTo>
                  <a:pt x="16670" y="0"/>
                </a:moveTo>
                <a:lnTo>
                  <a:pt x="5142588" y="0"/>
                </a:lnTo>
                <a:lnTo>
                  <a:pt x="5138722" y="6895"/>
                </a:lnTo>
                <a:lnTo>
                  <a:pt x="5140209" y="13832"/>
                </a:lnTo>
                <a:lnTo>
                  <a:pt x="5145265" y="20772"/>
                </a:lnTo>
                <a:lnTo>
                  <a:pt x="5152105" y="27672"/>
                </a:lnTo>
                <a:lnTo>
                  <a:pt x="5157458" y="34696"/>
                </a:lnTo>
                <a:lnTo>
                  <a:pt x="5159242" y="41700"/>
                </a:lnTo>
                <a:lnTo>
                  <a:pt x="5157458" y="48664"/>
                </a:lnTo>
                <a:lnTo>
                  <a:pt x="5152105" y="55568"/>
                </a:lnTo>
                <a:lnTo>
                  <a:pt x="7144" y="55568"/>
                </a:lnTo>
                <a:lnTo>
                  <a:pt x="1786" y="48664"/>
                </a:lnTo>
                <a:lnTo>
                  <a:pt x="0" y="41700"/>
                </a:lnTo>
                <a:lnTo>
                  <a:pt x="1786" y="34696"/>
                </a:lnTo>
                <a:lnTo>
                  <a:pt x="7144" y="27672"/>
                </a:lnTo>
                <a:lnTo>
                  <a:pt x="13991" y="20772"/>
                </a:lnTo>
                <a:lnTo>
                  <a:pt x="19051" y="13832"/>
                </a:lnTo>
                <a:lnTo>
                  <a:pt x="20540" y="6895"/>
                </a:lnTo>
                <a:lnTo>
                  <a:pt x="16670" y="0"/>
                </a:lnTo>
                <a:close/>
              </a:path>
            </a:pathLst>
          </a:custGeom>
          <a:ln w="895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547399" y="2627664"/>
            <a:ext cx="286385" cy="121285"/>
          </a:xfrm>
          <a:custGeom>
            <a:avLst/>
            <a:gdLst/>
            <a:ahLst/>
            <a:cxnLst/>
            <a:rect l="l" t="t" r="r" b="b"/>
            <a:pathLst>
              <a:path w="286385" h="121285">
                <a:moveTo>
                  <a:pt x="286260" y="0"/>
                </a:moveTo>
                <a:lnTo>
                  <a:pt x="0" y="0"/>
                </a:lnTo>
                <a:lnTo>
                  <a:pt x="0" y="27895"/>
                </a:lnTo>
                <a:lnTo>
                  <a:pt x="12490" y="31078"/>
                </a:lnTo>
                <a:lnTo>
                  <a:pt x="21412" y="39470"/>
                </a:lnTo>
                <a:lnTo>
                  <a:pt x="26765" y="51335"/>
                </a:lnTo>
                <a:lnTo>
                  <a:pt x="28549" y="64938"/>
                </a:lnTo>
                <a:lnTo>
                  <a:pt x="26765" y="73396"/>
                </a:lnTo>
                <a:lnTo>
                  <a:pt x="21412" y="83571"/>
                </a:lnTo>
                <a:lnTo>
                  <a:pt x="12490" y="93746"/>
                </a:lnTo>
                <a:lnTo>
                  <a:pt x="0" y="102204"/>
                </a:lnTo>
                <a:lnTo>
                  <a:pt x="0" y="120730"/>
                </a:lnTo>
                <a:lnTo>
                  <a:pt x="286260" y="120730"/>
                </a:lnTo>
                <a:lnTo>
                  <a:pt x="286260" y="102204"/>
                </a:lnTo>
                <a:lnTo>
                  <a:pt x="273769" y="93746"/>
                </a:lnTo>
                <a:lnTo>
                  <a:pt x="264848" y="83571"/>
                </a:lnTo>
                <a:lnTo>
                  <a:pt x="259494" y="73396"/>
                </a:lnTo>
                <a:lnTo>
                  <a:pt x="257710" y="64938"/>
                </a:lnTo>
                <a:lnTo>
                  <a:pt x="259494" y="51335"/>
                </a:lnTo>
                <a:lnTo>
                  <a:pt x="264848" y="39470"/>
                </a:lnTo>
                <a:lnTo>
                  <a:pt x="273769" y="31078"/>
                </a:lnTo>
                <a:lnTo>
                  <a:pt x="286260" y="27895"/>
                </a:lnTo>
                <a:lnTo>
                  <a:pt x="286260" y="0"/>
                </a:lnTo>
                <a:close/>
              </a:path>
            </a:pathLst>
          </a:custGeom>
          <a:solidFill>
            <a:srgbClr val="5F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547399" y="2627664"/>
            <a:ext cx="286385" cy="121285"/>
          </a:xfrm>
          <a:custGeom>
            <a:avLst/>
            <a:gdLst/>
            <a:ahLst/>
            <a:cxnLst/>
            <a:rect l="l" t="t" r="r" b="b"/>
            <a:pathLst>
              <a:path w="286385" h="121285">
                <a:moveTo>
                  <a:pt x="286260" y="120730"/>
                </a:moveTo>
                <a:lnTo>
                  <a:pt x="286260" y="102204"/>
                </a:lnTo>
                <a:lnTo>
                  <a:pt x="273769" y="93746"/>
                </a:lnTo>
                <a:lnTo>
                  <a:pt x="264848" y="83571"/>
                </a:lnTo>
                <a:lnTo>
                  <a:pt x="259494" y="73396"/>
                </a:lnTo>
                <a:lnTo>
                  <a:pt x="257710" y="64938"/>
                </a:lnTo>
                <a:lnTo>
                  <a:pt x="259494" y="51335"/>
                </a:lnTo>
                <a:lnTo>
                  <a:pt x="264848" y="39470"/>
                </a:lnTo>
                <a:lnTo>
                  <a:pt x="273769" y="31078"/>
                </a:lnTo>
                <a:lnTo>
                  <a:pt x="286260" y="27895"/>
                </a:lnTo>
                <a:lnTo>
                  <a:pt x="286260" y="18516"/>
                </a:lnTo>
                <a:lnTo>
                  <a:pt x="286260" y="0"/>
                </a:lnTo>
                <a:lnTo>
                  <a:pt x="0" y="0"/>
                </a:lnTo>
                <a:lnTo>
                  <a:pt x="0" y="18516"/>
                </a:lnTo>
                <a:lnTo>
                  <a:pt x="0" y="27895"/>
                </a:lnTo>
                <a:lnTo>
                  <a:pt x="12490" y="31078"/>
                </a:lnTo>
                <a:lnTo>
                  <a:pt x="21412" y="39470"/>
                </a:lnTo>
                <a:lnTo>
                  <a:pt x="26765" y="51335"/>
                </a:lnTo>
                <a:lnTo>
                  <a:pt x="28549" y="64938"/>
                </a:lnTo>
                <a:lnTo>
                  <a:pt x="26765" y="73396"/>
                </a:lnTo>
                <a:lnTo>
                  <a:pt x="21412" y="83571"/>
                </a:lnTo>
                <a:lnTo>
                  <a:pt x="12490" y="93746"/>
                </a:lnTo>
                <a:lnTo>
                  <a:pt x="0" y="102204"/>
                </a:lnTo>
                <a:lnTo>
                  <a:pt x="0" y="120730"/>
                </a:lnTo>
                <a:lnTo>
                  <a:pt x="286260" y="120730"/>
                </a:lnTo>
                <a:close/>
              </a:path>
            </a:pathLst>
          </a:custGeom>
          <a:ln w="903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547399" y="2729869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5">
                <a:moveTo>
                  <a:pt x="286260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547399" y="2646181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5">
                <a:moveTo>
                  <a:pt x="0" y="0"/>
                </a:moveTo>
                <a:lnTo>
                  <a:pt x="28626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315503" y="2627664"/>
            <a:ext cx="286385" cy="121285"/>
          </a:xfrm>
          <a:custGeom>
            <a:avLst/>
            <a:gdLst/>
            <a:ahLst/>
            <a:cxnLst/>
            <a:rect l="l" t="t" r="r" b="b"/>
            <a:pathLst>
              <a:path w="286385" h="121285">
                <a:moveTo>
                  <a:pt x="286260" y="0"/>
                </a:moveTo>
                <a:lnTo>
                  <a:pt x="0" y="0"/>
                </a:lnTo>
                <a:lnTo>
                  <a:pt x="0" y="27895"/>
                </a:lnTo>
                <a:lnTo>
                  <a:pt x="12490" y="31078"/>
                </a:lnTo>
                <a:lnTo>
                  <a:pt x="21412" y="39470"/>
                </a:lnTo>
                <a:lnTo>
                  <a:pt x="26765" y="51335"/>
                </a:lnTo>
                <a:lnTo>
                  <a:pt x="28549" y="64938"/>
                </a:lnTo>
                <a:lnTo>
                  <a:pt x="26765" y="73396"/>
                </a:lnTo>
                <a:lnTo>
                  <a:pt x="21412" y="83571"/>
                </a:lnTo>
                <a:lnTo>
                  <a:pt x="12490" y="93746"/>
                </a:lnTo>
                <a:lnTo>
                  <a:pt x="0" y="102204"/>
                </a:lnTo>
                <a:lnTo>
                  <a:pt x="0" y="120730"/>
                </a:lnTo>
                <a:lnTo>
                  <a:pt x="286260" y="120730"/>
                </a:lnTo>
                <a:lnTo>
                  <a:pt x="286260" y="102204"/>
                </a:lnTo>
                <a:lnTo>
                  <a:pt x="273769" y="93746"/>
                </a:lnTo>
                <a:lnTo>
                  <a:pt x="264848" y="83571"/>
                </a:lnTo>
                <a:lnTo>
                  <a:pt x="259494" y="73396"/>
                </a:lnTo>
                <a:lnTo>
                  <a:pt x="257710" y="64938"/>
                </a:lnTo>
                <a:lnTo>
                  <a:pt x="259494" y="51335"/>
                </a:lnTo>
                <a:lnTo>
                  <a:pt x="264848" y="39470"/>
                </a:lnTo>
                <a:lnTo>
                  <a:pt x="273769" y="31078"/>
                </a:lnTo>
                <a:lnTo>
                  <a:pt x="286260" y="27895"/>
                </a:lnTo>
                <a:lnTo>
                  <a:pt x="286260" y="0"/>
                </a:lnTo>
                <a:close/>
              </a:path>
            </a:pathLst>
          </a:custGeom>
          <a:solidFill>
            <a:srgbClr val="5F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315503" y="2627664"/>
            <a:ext cx="286385" cy="121285"/>
          </a:xfrm>
          <a:custGeom>
            <a:avLst/>
            <a:gdLst/>
            <a:ahLst/>
            <a:cxnLst/>
            <a:rect l="l" t="t" r="r" b="b"/>
            <a:pathLst>
              <a:path w="286385" h="121285">
                <a:moveTo>
                  <a:pt x="286260" y="120730"/>
                </a:moveTo>
                <a:lnTo>
                  <a:pt x="286260" y="102204"/>
                </a:lnTo>
                <a:lnTo>
                  <a:pt x="273769" y="93746"/>
                </a:lnTo>
                <a:lnTo>
                  <a:pt x="264848" y="83571"/>
                </a:lnTo>
                <a:lnTo>
                  <a:pt x="259494" y="73396"/>
                </a:lnTo>
                <a:lnTo>
                  <a:pt x="257710" y="64938"/>
                </a:lnTo>
                <a:lnTo>
                  <a:pt x="259494" y="51335"/>
                </a:lnTo>
                <a:lnTo>
                  <a:pt x="264848" y="39470"/>
                </a:lnTo>
                <a:lnTo>
                  <a:pt x="273769" y="31078"/>
                </a:lnTo>
                <a:lnTo>
                  <a:pt x="286260" y="27895"/>
                </a:lnTo>
                <a:lnTo>
                  <a:pt x="286260" y="18516"/>
                </a:lnTo>
                <a:lnTo>
                  <a:pt x="286260" y="0"/>
                </a:lnTo>
                <a:lnTo>
                  <a:pt x="0" y="0"/>
                </a:lnTo>
                <a:lnTo>
                  <a:pt x="0" y="18516"/>
                </a:lnTo>
                <a:lnTo>
                  <a:pt x="0" y="27895"/>
                </a:lnTo>
                <a:lnTo>
                  <a:pt x="12490" y="31078"/>
                </a:lnTo>
                <a:lnTo>
                  <a:pt x="21412" y="39470"/>
                </a:lnTo>
                <a:lnTo>
                  <a:pt x="26765" y="51335"/>
                </a:lnTo>
                <a:lnTo>
                  <a:pt x="28549" y="64938"/>
                </a:lnTo>
                <a:lnTo>
                  <a:pt x="26765" y="73396"/>
                </a:lnTo>
                <a:lnTo>
                  <a:pt x="21412" y="83571"/>
                </a:lnTo>
                <a:lnTo>
                  <a:pt x="12490" y="93746"/>
                </a:lnTo>
                <a:lnTo>
                  <a:pt x="0" y="102204"/>
                </a:lnTo>
                <a:lnTo>
                  <a:pt x="0" y="120730"/>
                </a:lnTo>
                <a:lnTo>
                  <a:pt x="286260" y="120730"/>
                </a:lnTo>
                <a:close/>
              </a:path>
            </a:pathLst>
          </a:custGeom>
          <a:ln w="903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315503" y="2729869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5">
                <a:moveTo>
                  <a:pt x="286260" y="0"/>
                </a:moveTo>
                <a:lnTo>
                  <a:pt x="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15503" y="2646181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5">
                <a:moveTo>
                  <a:pt x="0" y="0"/>
                </a:moveTo>
                <a:lnTo>
                  <a:pt x="286260" y="0"/>
                </a:lnTo>
              </a:path>
            </a:pathLst>
          </a:custGeom>
          <a:ln w="894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 txBox="1"/>
          <p:nvPr/>
        </p:nvSpPr>
        <p:spPr>
          <a:xfrm>
            <a:off x="2662554" y="3006090"/>
            <a:ext cx="63055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그림</a:t>
            </a:r>
            <a:r>
              <a:rPr sz="1100" b="1" spc="90" dirty="0">
                <a:latin typeface="Malgun Gothic"/>
                <a:cs typeface="Malgun Gothic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5-15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477895" y="3006090"/>
            <a:ext cx="156527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정상적으로 설치된</a:t>
            </a:r>
            <a:r>
              <a:rPr sz="1100" b="1" spc="24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상태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831562" y="4015997"/>
            <a:ext cx="4419600" cy="160655"/>
          </a:xfrm>
          <a:custGeom>
            <a:avLst/>
            <a:gdLst/>
            <a:ahLst/>
            <a:cxnLst/>
            <a:rect l="l" t="t" r="r" b="b"/>
            <a:pathLst>
              <a:path w="4419600" h="160654">
                <a:moveTo>
                  <a:pt x="0" y="160443"/>
                </a:moveTo>
                <a:lnTo>
                  <a:pt x="4419336" y="160443"/>
                </a:lnTo>
                <a:lnTo>
                  <a:pt x="4419336" y="0"/>
                </a:lnTo>
                <a:lnTo>
                  <a:pt x="0" y="0"/>
                </a:lnTo>
                <a:lnTo>
                  <a:pt x="0" y="160443"/>
                </a:lnTo>
                <a:close/>
              </a:path>
            </a:pathLst>
          </a:custGeom>
          <a:solidFill>
            <a:srgbClr val="61C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831562" y="4015997"/>
            <a:ext cx="4419600" cy="160655"/>
          </a:xfrm>
          <a:custGeom>
            <a:avLst/>
            <a:gdLst/>
            <a:ahLst/>
            <a:cxnLst/>
            <a:rect l="l" t="t" r="r" b="b"/>
            <a:pathLst>
              <a:path w="4419600" h="160654">
                <a:moveTo>
                  <a:pt x="0" y="160443"/>
                </a:moveTo>
                <a:lnTo>
                  <a:pt x="4419336" y="160443"/>
                </a:lnTo>
                <a:lnTo>
                  <a:pt x="4419336" y="0"/>
                </a:lnTo>
                <a:lnTo>
                  <a:pt x="0" y="0"/>
                </a:lnTo>
                <a:lnTo>
                  <a:pt x="0" y="160443"/>
                </a:lnTo>
                <a:close/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175189" y="3968735"/>
            <a:ext cx="964565" cy="321310"/>
          </a:xfrm>
          <a:custGeom>
            <a:avLst/>
            <a:gdLst/>
            <a:ahLst/>
            <a:cxnLst/>
            <a:rect l="l" t="t" r="r" b="b"/>
            <a:pathLst>
              <a:path w="964564" h="321310">
                <a:moveTo>
                  <a:pt x="956403" y="198168"/>
                </a:moveTo>
                <a:lnTo>
                  <a:pt x="190761" y="198168"/>
                </a:lnTo>
                <a:lnTo>
                  <a:pt x="190761" y="235892"/>
                </a:lnTo>
                <a:lnTo>
                  <a:pt x="343626" y="245435"/>
                </a:lnTo>
                <a:lnTo>
                  <a:pt x="343626" y="302022"/>
                </a:lnTo>
                <a:lnTo>
                  <a:pt x="353143" y="302022"/>
                </a:lnTo>
                <a:lnTo>
                  <a:pt x="353143" y="311566"/>
                </a:lnTo>
                <a:lnTo>
                  <a:pt x="372176" y="311566"/>
                </a:lnTo>
                <a:lnTo>
                  <a:pt x="582208" y="320884"/>
                </a:lnTo>
                <a:lnTo>
                  <a:pt x="589252" y="317787"/>
                </a:lnTo>
                <a:lnTo>
                  <a:pt x="595377" y="310260"/>
                </a:lnTo>
                <a:lnTo>
                  <a:pt x="599700" y="300942"/>
                </a:lnTo>
                <a:lnTo>
                  <a:pt x="601337" y="292477"/>
                </a:lnTo>
                <a:lnTo>
                  <a:pt x="610853" y="245435"/>
                </a:lnTo>
                <a:lnTo>
                  <a:pt x="753984" y="245435"/>
                </a:lnTo>
                <a:lnTo>
                  <a:pt x="753984" y="217030"/>
                </a:lnTo>
                <a:lnTo>
                  <a:pt x="763500" y="217030"/>
                </a:lnTo>
                <a:lnTo>
                  <a:pt x="763500" y="207706"/>
                </a:lnTo>
                <a:lnTo>
                  <a:pt x="955921" y="207706"/>
                </a:lnTo>
                <a:lnTo>
                  <a:pt x="956403" y="198168"/>
                </a:lnTo>
                <a:close/>
              </a:path>
              <a:path w="964564" h="321310">
                <a:moveTo>
                  <a:pt x="955921" y="207706"/>
                </a:moveTo>
                <a:lnTo>
                  <a:pt x="782724" y="207706"/>
                </a:lnTo>
                <a:lnTo>
                  <a:pt x="782724" y="235892"/>
                </a:lnTo>
                <a:lnTo>
                  <a:pt x="792336" y="245435"/>
                </a:lnTo>
                <a:lnTo>
                  <a:pt x="792336" y="254753"/>
                </a:lnTo>
                <a:lnTo>
                  <a:pt x="801852" y="254753"/>
                </a:lnTo>
                <a:lnTo>
                  <a:pt x="801852" y="264297"/>
                </a:lnTo>
                <a:lnTo>
                  <a:pt x="925854" y="264297"/>
                </a:lnTo>
                <a:lnTo>
                  <a:pt x="938400" y="262511"/>
                </a:lnTo>
                <a:lnTo>
                  <a:pt x="947350" y="257167"/>
                </a:lnTo>
                <a:lnTo>
                  <a:pt x="952713" y="248287"/>
                </a:lnTo>
                <a:lnTo>
                  <a:pt x="954499" y="235892"/>
                </a:lnTo>
                <a:lnTo>
                  <a:pt x="955921" y="207706"/>
                </a:lnTo>
                <a:close/>
              </a:path>
              <a:path w="964564" h="321310">
                <a:moveTo>
                  <a:pt x="753984" y="245435"/>
                </a:moveTo>
                <a:lnTo>
                  <a:pt x="610853" y="245435"/>
                </a:lnTo>
                <a:lnTo>
                  <a:pt x="753984" y="254753"/>
                </a:lnTo>
                <a:lnTo>
                  <a:pt x="753984" y="245435"/>
                </a:lnTo>
                <a:close/>
              </a:path>
              <a:path w="964564" h="321310">
                <a:moveTo>
                  <a:pt x="28578" y="0"/>
                </a:moveTo>
                <a:lnTo>
                  <a:pt x="9526" y="0"/>
                </a:lnTo>
                <a:lnTo>
                  <a:pt x="9526" y="9314"/>
                </a:lnTo>
                <a:lnTo>
                  <a:pt x="0" y="9314"/>
                </a:lnTo>
                <a:lnTo>
                  <a:pt x="0" y="235892"/>
                </a:lnTo>
                <a:lnTo>
                  <a:pt x="9526" y="235892"/>
                </a:lnTo>
                <a:lnTo>
                  <a:pt x="19052" y="245435"/>
                </a:lnTo>
                <a:lnTo>
                  <a:pt x="133604" y="245435"/>
                </a:lnTo>
                <a:lnTo>
                  <a:pt x="146107" y="243649"/>
                </a:lnTo>
                <a:lnTo>
                  <a:pt x="155037" y="238305"/>
                </a:lnTo>
                <a:lnTo>
                  <a:pt x="160396" y="229425"/>
                </a:lnTo>
                <a:lnTo>
                  <a:pt x="162182" y="217030"/>
                </a:lnTo>
                <a:lnTo>
                  <a:pt x="162182" y="207706"/>
                </a:lnTo>
                <a:lnTo>
                  <a:pt x="171708" y="198168"/>
                </a:lnTo>
                <a:lnTo>
                  <a:pt x="956403" y="198168"/>
                </a:lnTo>
                <a:lnTo>
                  <a:pt x="964016" y="47271"/>
                </a:lnTo>
                <a:lnTo>
                  <a:pt x="964016" y="37724"/>
                </a:lnTo>
                <a:lnTo>
                  <a:pt x="954499" y="28176"/>
                </a:lnTo>
                <a:lnTo>
                  <a:pt x="944983" y="18862"/>
                </a:lnTo>
                <a:lnTo>
                  <a:pt x="935371" y="18862"/>
                </a:lnTo>
                <a:lnTo>
                  <a:pt x="28578" y="0"/>
                </a:lnTo>
                <a:close/>
              </a:path>
            </a:pathLst>
          </a:custGeom>
          <a:solidFill>
            <a:srgbClr val="DDD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175189" y="3968735"/>
            <a:ext cx="964565" cy="321310"/>
          </a:xfrm>
          <a:custGeom>
            <a:avLst/>
            <a:gdLst/>
            <a:ahLst/>
            <a:cxnLst/>
            <a:rect l="l" t="t" r="r" b="b"/>
            <a:pathLst>
              <a:path w="964564" h="321310">
                <a:moveTo>
                  <a:pt x="935371" y="18862"/>
                </a:moveTo>
                <a:lnTo>
                  <a:pt x="28578" y="0"/>
                </a:lnTo>
                <a:lnTo>
                  <a:pt x="19052" y="0"/>
                </a:lnTo>
                <a:lnTo>
                  <a:pt x="9526" y="0"/>
                </a:lnTo>
                <a:lnTo>
                  <a:pt x="9526" y="9314"/>
                </a:lnTo>
                <a:lnTo>
                  <a:pt x="0" y="9314"/>
                </a:lnTo>
                <a:lnTo>
                  <a:pt x="0" y="18862"/>
                </a:lnTo>
                <a:lnTo>
                  <a:pt x="0" y="226577"/>
                </a:lnTo>
                <a:lnTo>
                  <a:pt x="0" y="235892"/>
                </a:lnTo>
                <a:lnTo>
                  <a:pt x="9526" y="235892"/>
                </a:lnTo>
                <a:lnTo>
                  <a:pt x="19052" y="245435"/>
                </a:lnTo>
                <a:lnTo>
                  <a:pt x="133604" y="245435"/>
                </a:lnTo>
                <a:lnTo>
                  <a:pt x="146107" y="243649"/>
                </a:lnTo>
                <a:lnTo>
                  <a:pt x="155037" y="238305"/>
                </a:lnTo>
                <a:lnTo>
                  <a:pt x="160396" y="229425"/>
                </a:lnTo>
                <a:lnTo>
                  <a:pt x="162182" y="217030"/>
                </a:lnTo>
                <a:lnTo>
                  <a:pt x="162182" y="207706"/>
                </a:lnTo>
                <a:lnTo>
                  <a:pt x="171708" y="198168"/>
                </a:lnTo>
                <a:lnTo>
                  <a:pt x="181234" y="198168"/>
                </a:lnTo>
                <a:lnTo>
                  <a:pt x="190761" y="198168"/>
                </a:lnTo>
                <a:lnTo>
                  <a:pt x="190761" y="207706"/>
                </a:lnTo>
                <a:lnTo>
                  <a:pt x="190761" y="235892"/>
                </a:lnTo>
                <a:lnTo>
                  <a:pt x="343626" y="245435"/>
                </a:lnTo>
                <a:lnTo>
                  <a:pt x="343626" y="283160"/>
                </a:lnTo>
                <a:lnTo>
                  <a:pt x="343626" y="292477"/>
                </a:lnTo>
                <a:lnTo>
                  <a:pt x="343626" y="302022"/>
                </a:lnTo>
                <a:lnTo>
                  <a:pt x="353143" y="302022"/>
                </a:lnTo>
                <a:lnTo>
                  <a:pt x="353143" y="311566"/>
                </a:lnTo>
                <a:lnTo>
                  <a:pt x="362660" y="311566"/>
                </a:lnTo>
                <a:lnTo>
                  <a:pt x="372176" y="311566"/>
                </a:lnTo>
                <a:lnTo>
                  <a:pt x="582208" y="320884"/>
                </a:lnTo>
                <a:lnTo>
                  <a:pt x="589252" y="317787"/>
                </a:lnTo>
                <a:lnTo>
                  <a:pt x="595377" y="310260"/>
                </a:lnTo>
                <a:lnTo>
                  <a:pt x="599700" y="300942"/>
                </a:lnTo>
                <a:lnTo>
                  <a:pt x="601337" y="292477"/>
                </a:lnTo>
                <a:lnTo>
                  <a:pt x="610853" y="245435"/>
                </a:lnTo>
                <a:lnTo>
                  <a:pt x="753984" y="254753"/>
                </a:lnTo>
                <a:lnTo>
                  <a:pt x="753984" y="226577"/>
                </a:lnTo>
                <a:lnTo>
                  <a:pt x="753984" y="217030"/>
                </a:lnTo>
                <a:lnTo>
                  <a:pt x="753984" y="217030"/>
                </a:lnTo>
                <a:lnTo>
                  <a:pt x="763500" y="217030"/>
                </a:lnTo>
                <a:lnTo>
                  <a:pt x="763500" y="207706"/>
                </a:lnTo>
                <a:lnTo>
                  <a:pt x="773017" y="207706"/>
                </a:lnTo>
                <a:lnTo>
                  <a:pt x="782724" y="207706"/>
                </a:lnTo>
                <a:lnTo>
                  <a:pt x="782724" y="217030"/>
                </a:lnTo>
                <a:lnTo>
                  <a:pt x="782724" y="226577"/>
                </a:lnTo>
                <a:lnTo>
                  <a:pt x="782724" y="235892"/>
                </a:lnTo>
                <a:lnTo>
                  <a:pt x="792336" y="245435"/>
                </a:lnTo>
                <a:lnTo>
                  <a:pt x="792336" y="254753"/>
                </a:lnTo>
                <a:lnTo>
                  <a:pt x="801852" y="254753"/>
                </a:lnTo>
                <a:lnTo>
                  <a:pt x="801852" y="264297"/>
                </a:lnTo>
                <a:lnTo>
                  <a:pt x="811369" y="264297"/>
                </a:lnTo>
                <a:lnTo>
                  <a:pt x="925854" y="264297"/>
                </a:lnTo>
                <a:lnTo>
                  <a:pt x="954499" y="235892"/>
                </a:lnTo>
                <a:lnTo>
                  <a:pt x="964016" y="47271"/>
                </a:lnTo>
                <a:lnTo>
                  <a:pt x="964016" y="37724"/>
                </a:lnTo>
                <a:lnTo>
                  <a:pt x="954499" y="28176"/>
                </a:lnTo>
                <a:lnTo>
                  <a:pt x="944983" y="18862"/>
                </a:lnTo>
                <a:lnTo>
                  <a:pt x="935371" y="18862"/>
                </a:lnTo>
                <a:close/>
              </a:path>
            </a:pathLst>
          </a:custGeom>
          <a:ln w="935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432861" y="417644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26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423335" y="41764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7728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442387" y="417644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728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881495" y="418576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723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862461" y="418576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852945" y="4185765"/>
            <a:ext cx="9525" cy="38100"/>
          </a:xfrm>
          <a:custGeom>
            <a:avLst/>
            <a:gdLst/>
            <a:ahLst/>
            <a:cxnLst/>
            <a:rect l="l" t="t" r="r" b="b"/>
            <a:pathLst>
              <a:path w="9525" h="38100">
                <a:moveTo>
                  <a:pt x="9516" y="0"/>
                </a:moveTo>
                <a:lnTo>
                  <a:pt x="0" y="37723"/>
                </a:lnTo>
              </a:path>
            </a:pathLst>
          </a:custGeom>
          <a:ln w="951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480492" y="4185765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404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442387" y="4176441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0" y="0"/>
                </a:moveTo>
                <a:lnTo>
                  <a:pt x="38104" y="9323"/>
                </a:lnTo>
              </a:path>
            </a:pathLst>
          </a:custGeom>
          <a:ln w="93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824109" y="4185765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352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824109" y="4185765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404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082010" y="4072593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448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015108" y="4148041"/>
            <a:ext cx="67310" cy="28575"/>
          </a:xfrm>
          <a:custGeom>
            <a:avLst/>
            <a:gdLst/>
            <a:ahLst/>
            <a:cxnLst/>
            <a:rect l="l" t="t" r="r" b="b"/>
            <a:pathLst>
              <a:path w="67310" h="28575">
                <a:moveTo>
                  <a:pt x="0" y="0"/>
                </a:moveTo>
                <a:lnTo>
                  <a:pt x="3271" y="12394"/>
                </a:lnTo>
                <a:lnTo>
                  <a:pt x="11895" y="21273"/>
                </a:lnTo>
                <a:lnTo>
                  <a:pt x="24088" y="26615"/>
                </a:lnTo>
                <a:lnTo>
                  <a:pt x="38066" y="28400"/>
                </a:lnTo>
                <a:lnTo>
                  <a:pt x="46586" y="26615"/>
                </a:lnTo>
                <a:lnTo>
                  <a:pt x="56052" y="21273"/>
                </a:lnTo>
                <a:lnTo>
                  <a:pt x="63734" y="12394"/>
                </a:lnTo>
                <a:lnTo>
                  <a:pt x="66901" y="0"/>
                </a:lnTo>
              </a:path>
            </a:pathLst>
          </a:custGeom>
          <a:ln w="9362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015108" y="4072593"/>
            <a:ext cx="9525" cy="75565"/>
          </a:xfrm>
          <a:custGeom>
            <a:avLst/>
            <a:gdLst/>
            <a:ahLst/>
            <a:cxnLst/>
            <a:rect l="l" t="t" r="r" b="b"/>
            <a:pathLst>
              <a:path w="9525" h="75564">
                <a:moveTo>
                  <a:pt x="0" y="75448"/>
                </a:moveTo>
                <a:lnTo>
                  <a:pt x="9516" y="0"/>
                </a:lnTo>
              </a:path>
            </a:pathLst>
          </a:custGeom>
          <a:ln w="952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024625" y="4037197"/>
            <a:ext cx="57785" cy="35560"/>
          </a:xfrm>
          <a:custGeom>
            <a:avLst/>
            <a:gdLst/>
            <a:ahLst/>
            <a:cxnLst/>
            <a:rect l="l" t="t" r="r" b="b"/>
            <a:pathLst>
              <a:path w="57785" h="35560">
                <a:moveTo>
                  <a:pt x="57385" y="35395"/>
                </a:moveTo>
                <a:lnTo>
                  <a:pt x="30929" y="1746"/>
                </a:lnTo>
                <a:lnTo>
                  <a:pt x="23791" y="0"/>
                </a:lnTo>
                <a:lnTo>
                  <a:pt x="16654" y="1746"/>
                </a:lnTo>
                <a:lnTo>
                  <a:pt x="9516" y="6985"/>
                </a:lnTo>
                <a:lnTo>
                  <a:pt x="4014" y="8772"/>
                </a:lnTo>
                <a:lnTo>
                  <a:pt x="1189" y="14117"/>
                </a:lnTo>
                <a:lnTo>
                  <a:pt x="148" y="22999"/>
                </a:lnTo>
                <a:lnTo>
                  <a:pt x="0" y="35395"/>
                </a:lnTo>
              </a:path>
            </a:pathLst>
          </a:custGeom>
          <a:ln w="938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222819" y="4025321"/>
            <a:ext cx="67310" cy="28575"/>
          </a:xfrm>
          <a:custGeom>
            <a:avLst/>
            <a:gdLst/>
            <a:ahLst/>
            <a:cxnLst/>
            <a:rect l="l" t="t" r="r" b="b"/>
            <a:pathLst>
              <a:path w="67310" h="28575">
                <a:moveTo>
                  <a:pt x="66920" y="28409"/>
                </a:moveTo>
                <a:lnTo>
                  <a:pt x="65279" y="21285"/>
                </a:lnTo>
                <a:lnTo>
                  <a:pt x="60937" y="14204"/>
                </a:lnTo>
                <a:lnTo>
                  <a:pt x="54764" y="7124"/>
                </a:lnTo>
                <a:lnTo>
                  <a:pt x="47630" y="0"/>
                </a:lnTo>
                <a:lnTo>
                  <a:pt x="40486" y="0"/>
                </a:lnTo>
                <a:lnTo>
                  <a:pt x="33341" y="0"/>
                </a:lnTo>
                <a:lnTo>
                  <a:pt x="26196" y="0"/>
                </a:lnTo>
                <a:lnTo>
                  <a:pt x="19052" y="0"/>
                </a:lnTo>
                <a:lnTo>
                  <a:pt x="12056" y="7124"/>
                </a:lnTo>
                <a:lnTo>
                  <a:pt x="5953" y="14204"/>
                </a:lnTo>
                <a:lnTo>
                  <a:pt x="1637" y="21285"/>
                </a:lnTo>
                <a:lnTo>
                  <a:pt x="0" y="28409"/>
                </a:lnTo>
              </a:path>
            </a:pathLst>
          </a:custGeom>
          <a:ln w="9362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280214" y="4053731"/>
            <a:ext cx="9525" cy="75565"/>
          </a:xfrm>
          <a:custGeom>
            <a:avLst/>
            <a:gdLst/>
            <a:ahLst/>
            <a:cxnLst/>
            <a:rect l="l" t="t" r="r" b="b"/>
            <a:pathLst>
              <a:path w="9525" h="75564">
                <a:moveTo>
                  <a:pt x="9526" y="0"/>
                </a:moveTo>
                <a:lnTo>
                  <a:pt x="0" y="75448"/>
                </a:lnTo>
              </a:path>
            </a:pathLst>
          </a:custGeom>
          <a:ln w="952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222819" y="4129179"/>
            <a:ext cx="57785" cy="28575"/>
          </a:xfrm>
          <a:custGeom>
            <a:avLst/>
            <a:gdLst/>
            <a:ahLst/>
            <a:cxnLst/>
            <a:rect l="l" t="t" r="r" b="b"/>
            <a:pathLst>
              <a:path w="57785" h="28575">
                <a:moveTo>
                  <a:pt x="0" y="0"/>
                </a:moveTo>
                <a:lnTo>
                  <a:pt x="3125" y="12394"/>
                </a:lnTo>
                <a:lnTo>
                  <a:pt x="10716" y="21273"/>
                </a:lnTo>
                <a:lnTo>
                  <a:pt x="20094" y="26615"/>
                </a:lnTo>
                <a:lnTo>
                  <a:pt x="28578" y="28400"/>
                </a:lnTo>
                <a:lnTo>
                  <a:pt x="41118" y="26615"/>
                </a:lnTo>
                <a:lnTo>
                  <a:pt x="50131" y="21273"/>
                </a:lnTo>
                <a:lnTo>
                  <a:pt x="55571" y="12394"/>
                </a:lnTo>
                <a:lnTo>
                  <a:pt x="57394" y="0"/>
                </a:lnTo>
              </a:path>
            </a:pathLst>
          </a:custGeom>
          <a:ln w="9371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222819" y="4053731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75448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365950" y="4157579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806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910045" y="4166903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128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910045" y="4195313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128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365950" y="417644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06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929173" y="416690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409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365950" y="4157579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-4763" y="9431"/>
                </a:moveTo>
                <a:lnTo>
                  <a:pt x="4763" y="9431"/>
                </a:lnTo>
              </a:path>
            </a:pathLst>
          </a:custGeom>
          <a:ln w="18862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394757" y="415757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23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805076" y="416690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968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805076" y="418576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33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871978" y="4185765"/>
            <a:ext cx="38100" cy="10160"/>
          </a:xfrm>
          <a:custGeom>
            <a:avLst/>
            <a:gdLst/>
            <a:ahLst/>
            <a:cxnLst/>
            <a:rect l="l" t="t" r="r" b="b"/>
            <a:pathLst>
              <a:path w="38100" h="10160">
                <a:moveTo>
                  <a:pt x="0" y="0"/>
                </a:moveTo>
                <a:lnTo>
                  <a:pt x="38066" y="9547"/>
                </a:lnTo>
              </a:path>
            </a:pathLst>
          </a:custGeom>
          <a:ln w="93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394757" y="417644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4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480492" y="418576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88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489980" y="4157579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35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786043" y="4157579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19033" y="9323"/>
                </a:moveTo>
                <a:lnTo>
                  <a:pt x="0" y="0"/>
                </a:lnTo>
              </a:path>
            </a:pathLst>
          </a:custGeom>
          <a:ln w="9370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786043" y="418576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33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489980" y="418576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835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786043" y="41575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59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518816" y="415757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59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623879" y="4270757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763" y="4772"/>
                </a:moveTo>
                <a:lnTo>
                  <a:pt x="4763" y="4772"/>
                </a:lnTo>
              </a:path>
            </a:pathLst>
          </a:custGeom>
          <a:ln w="9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671462" y="4270757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763" y="4772"/>
                </a:moveTo>
                <a:lnTo>
                  <a:pt x="4763" y="4772"/>
                </a:lnTo>
              </a:path>
            </a:pathLst>
          </a:custGeom>
          <a:ln w="9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795559" y="420462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9033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489980" y="4195313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18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814593" y="419531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314"/>
                </a:moveTo>
                <a:lnTo>
                  <a:pt x="9516" y="9314"/>
                </a:lnTo>
                <a:lnTo>
                  <a:pt x="9516" y="0"/>
                </a:lnTo>
              </a:path>
            </a:pathLst>
          </a:custGeom>
          <a:ln w="942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786043" y="419531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0" y="9314"/>
                </a:lnTo>
                <a:lnTo>
                  <a:pt x="9516" y="9314"/>
                </a:lnTo>
              </a:path>
            </a:pathLst>
          </a:custGeom>
          <a:ln w="942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509299" y="4185765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60">
                <a:moveTo>
                  <a:pt x="0" y="9547"/>
                </a:moveTo>
                <a:lnTo>
                  <a:pt x="9516" y="9547"/>
                </a:lnTo>
                <a:lnTo>
                  <a:pt x="9516" y="0"/>
                </a:lnTo>
              </a:path>
            </a:pathLst>
          </a:custGeom>
          <a:ln w="942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480492" y="4185765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60">
                <a:moveTo>
                  <a:pt x="0" y="0"/>
                </a:moveTo>
                <a:lnTo>
                  <a:pt x="0" y="9547"/>
                </a:lnTo>
                <a:lnTo>
                  <a:pt x="9488" y="9547"/>
                </a:lnTo>
              </a:path>
            </a:pathLst>
          </a:custGeom>
          <a:ln w="9430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518816" y="4157579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5">
                <a:moveTo>
                  <a:pt x="0" y="0"/>
                </a:moveTo>
                <a:lnTo>
                  <a:pt x="267227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585527" y="4016007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19033" y="0"/>
                </a:moveTo>
                <a:lnTo>
                  <a:pt x="9516" y="0"/>
                </a:lnTo>
                <a:lnTo>
                  <a:pt x="0" y="0"/>
                </a:lnTo>
                <a:lnTo>
                  <a:pt x="0" y="9314"/>
                </a:lnTo>
              </a:path>
            </a:pathLst>
          </a:custGeom>
          <a:ln w="9370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604560" y="401600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105063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709624" y="40160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16" y="9314"/>
                </a:moveTo>
                <a:lnTo>
                  <a:pt x="9516" y="0"/>
                </a:lnTo>
                <a:lnTo>
                  <a:pt x="0" y="0"/>
                </a:lnTo>
              </a:path>
            </a:pathLst>
          </a:custGeom>
          <a:ln w="942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614077" y="4204627"/>
            <a:ext cx="67310" cy="76200"/>
          </a:xfrm>
          <a:custGeom>
            <a:avLst/>
            <a:gdLst/>
            <a:ahLst/>
            <a:cxnLst/>
            <a:rect l="l" t="t" r="r" b="b"/>
            <a:pathLst>
              <a:path w="67310" h="76200">
                <a:moveTo>
                  <a:pt x="38352" y="0"/>
                </a:moveTo>
                <a:lnTo>
                  <a:pt x="19318" y="9542"/>
                </a:lnTo>
                <a:lnTo>
                  <a:pt x="0" y="18861"/>
                </a:lnTo>
                <a:lnTo>
                  <a:pt x="0" y="56585"/>
                </a:lnTo>
                <a:lnTo>
                  <a:pt x="38352" y="75674"/>
                </a:lnTo>
                <a:lnTo>
                  <a:pt x="47868" y="66129"/>
                </a:lnTo>
                <a:lnTo>
                  <a:pt x="66901" y="56585"/>
                </a:lnTo>
                <a:lnTo>
                  <a:pt x="66901" y="18861"/>
                </a:lnTo>
                <a:lnTo>
                  <a:pt x="57385" y="9542"/>
                </a:lnTo>
                <a:lnTo>
                  <a:pt x="38352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614077" y="4204627"/>
            <a:ext cx="67310" cy="76200"/>
          </a:xfrm>
          <a:custGeom>
            <a:avLst/>
            <a:gdLst/>
            <a:ahLst/>
            <a:cxnLst/>
            <a:rect l="l" t="t" r="r" b="b"/>
            <a:pathLst>
              <a:path w="67310" h="76200">
                <a:moveTo>
                  <a:pt x="38352" y="0"/>
                </a:moveTo>
                <a:lnTo>
                  <a:pt x="57385" y="9542"/>
                </a:lnTo>
                <a:lnTo>
                  <a:pt x="66901" y="18861"/>
                </a:lnTo>
                <a:lnTo>
                  <a:pt x="66901" y="37723"/>
                </a:lnTo>
                <a:lnTo>
                  <a:pt x="66901" y="56585"/>
                </a:lnTo>
                <a:lnTo>
                  <a:pt x="47868" y="66129"/>
                </a:lnTo>
                <a:lnTo>
                  <a:pt x="38352" y="75674"/>
                </a:lnTo>
                <a:lnTo>
                  <a:pt x="19318" y="66129"/>
                </a:lnTo>
                <a:lnTo>
                  <a:pt x="0" y="56585"/>
                </a:lnTo>
                <a:lnTo>
                  <a:pt x="0" y="37723"/>
                </a:lnTo>
                <a:lnTo>
                  <a:pt x="0" y="18861"/>
                </a:lnTo>
                <a:lnTo>
                  <a:pt x="19318" y="9542"/>
                </a:lnTo>
                <a:lnTo>
                  <a:pt x="38352" y="0"/>
                </a:lnTo>
                <a:close/>
              </a:path>
            </a:pathLst>
          </a:custGeom>
          <a:ln w="944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614077" y="4214170"/>
            <a:ext cx="67310" cy="66675"/>
          </a:xfrm>
          <a:custGeom>
            <a:avLst/>
            <a:gdLst/>
            <a:ahLst/>
            <a:cxnLst/>
            <a:rect l="l" t="t" r="r" b="b"/>
            <a:pathLst>
              <a:path w="67310" h="66675">
                <a:moveTo>
                  <a:pt x="38352" y="0"/>
                </a:moveTo>
                <a:lnTo>
                  <a:pt x="24329" y="1750"/>
                </a:lnTo>
                <a:lnTo>
                  <a:pt x="12038" y="7016"/>
                </a:lnTo>
                <a:lnTo>
                  <a:pt x="3315" y="15819"/>
                </a:lnTo>
                <a:lnTo>
                  <a:pt x="0" y="28180"/>
                </a:lnTo>
                <a:lnTo>
                  <a:pt x="3315" y="42067"/>
                </a:lnTo>
                <a:lnTo>
                  <a:pt x="12038" y="54229"/>
                </a:lnTo>
                <a:lnTo>
                  <a:pt x="24329" y="62854"/>
                </a:lnTo>
                <a:lnTo>
                  <a:pt x="38352" y="66131"/>
                </a:lnTo>
                <a:lnTo>
                  <a:pt x="50842" y="62854"/>
                </a:lnTo>
                <a:lnTo>
                  <a:pt x="59764" y="54229"/>
                </a:lnTo>
                <a:lnTo>
                  <a:pt x="65117" y="42067"/>
                </a:lnTo>
                <a:lnTo>
                  <a:pt x="66901" y="28180"/>
                </a:lnTo>
                <a:lnTo>
                  <a:pt x="65117" y="15819"/>
                </a:lnTo>
                <a:lnTo>
                  <a:pt x="59764" y="7016"/>
                </a:lnTo>
                <a:lnTo>
                  <a:pt x="50842" y="1750"/>
                </a:lnTo>
                <a:lnTo>
                  <a:pt x="38352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614077" y="4214170"/>
            <a:ext cx="67310" cy="66675"/>
          </a:xfrm>
          <a:custGeom>
            <a:avLst/>
            <a:gdLst/>
            <a:ahLst/>
            <a:cxnLst/>
            <a:rect l="l" t="t" r="r" b="b"/>
            <a:pathLst>
              <a:path w="67310" h="66675">
                <a:moveTo>
                  <a:pt x="38352" y="66131"/>
                </a:moveTo>
                <a:lnTo>
                  <a:pt x="50842" y="62854"/>
                </a:lnTo>
                <a:lnTo>
                  <a:pt x="59764" y="54229"/>
                </a:lnTo>
                <a:lnTo>
                  <a:pt x="65117" y="42067"/>
                </a:lnTo>
                <a:lnTo>
                  <a:pt x="66901" y="28180"/>
                </a:lnTo>
                <a:lnTo>
                  <a:pt x="65117" y="15819"/>
                </a:lnTo>
                <a:lnTo>
                  <a:pt x="59764" y="7016"/>
                </a:lnTo>
                <a:lnTo>
                  <a:pt x="50842" y="1750"/>
                </a:lnTo>
                <a:lnTo>
                  <a:pt x="38352" y="0"/>
                </a:lnTo>
                <a:lnTo>
                  <a:pt x="24329" y="1750"/>
                </a:lnTo>
                <a:lnTo>
                  <a:pt x="12038" y="7016"/>
                </a:lnTo>
                <a:lnTo>
                  <a:pt x="3315" y="15819"/>
                </a:lnTo>
                <a:lnTo>
                  <a:pt x="0" y="28180"/>
                </a:lnTo>
                <a:lnTo>
                  <a:pt x="3315" y="42067"/>
                </a:lnTo>
                <a:lnTo>
                  <a:pt x="12038" y="54229"/>
                </a:lnTo>
                <a:lnTo>
                  <a:pt x="24329" y="62854"/>
                </a:lnTo>
                <a:lnTo>
                  <a:pt x="38352" y="66131"/>
                </a:lnTo>
                <a:close/>
              </a:path>
            </a:pathLst>
          </a:custGeom>
          <a:ln w="942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652429" y="425189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63" y="4658"/>
                </a:moveTo>
                <a:lnTo>
                  <a:pt x="4763" y="4658"/>
                </a:lnTo>
              </a:path>
            </a:pathLst>
          </a:custGeom>
          <a:ln w="931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652429" y="42518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652429" y="425189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9033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671462" y="42423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763" y="4772"/>
                </a:moveTo>
                <a:lnTo>
                  <a:pt x="4763" y="4772"/>
                </a:lnTo>
              </a:path>
            </a:pathLst>
          </a:custGeom>
          <a:ln w="954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652429" y="424235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33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652429" y="4242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647666" y="4223488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8862"/>
                </a:moveTo>
                <a:lnTo>
                  <a:pt x="9526" y="18862"/>
                </a:lnTo>
                <a:lnTo>
                  <a:pt x="9526" y="0"/>
                </a:lnTo>
                <a:lnTo>
                  <a:pt x="0" y="0"/>
                </a:lnTo>
                <a:lnTo>
                  <a:pt x="0" y="18862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642912" y="422348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638149" y="4223488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8862"/>
                </a:moveTo>
                <a:lnTo>
                  <a:pt x="9526" y="18862"/>
                </a:lnTo>
                <a:lnTo>
                  <a:pt x="9526" y="0"/>
                </a:lnTo>
                <a:lnTo>
                  <a:pt x="0" y="0"/>
                </a:lnTo>
                <a:lnTo>
                  <a:pt x="0" y="18862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642912" y="4242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633396" y="424235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6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633396" y="42423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763" y="4772"/>
                </a:moveTo>
                <a:lnTo>
                  <a:pt x="4763" y="4772"/>
                </a:lnTo>
              </a:path>
            </a:pathLst>
          </a:custGeom>
          <a:ln w="954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633396" y="425189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642912" y="42518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642912" y="425189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63" y="4658"/>
                </a:moveTo>
                <a:lnTo>
                  <a:pt x="4763" y="4658"/>
                </a:lnTo>
              </a:path>
            </a:pathLst>
          </a:custGeom>
          <a:ln w="931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642912" y="426121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6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442387" y="4138493"/>
            <a:ext cx="57150" cy="19685"/>
          </a:xfrm>
          <a:custGeom>
            <a:avLst/>
            <a:gdLst/>
            <a:ahLst/>
            <a:cxnLst/>
            <a:rect l="l" t="t" r="r" b="b"/>
            <a:pathLst>
              <a:path w="57150" h="19685">
                <a:moveTo>
                  <a:pt x="47592" y="0"/>
                </a:moveTo>
                <a:lnTo>
                  <a:pt x="0" y="0"/>
                </a:lnTo>
                <a:lnTo>
                  <a:pt x="0" y="19085"/>
                </a:lnTo>
                <a:lnTo>
                  <a:pt x="57109" y="19085"/>
                </a:lnTo>
                <a:lnTo>
                  <a:pt x="57109" y="9547"/>
                </a:lnTo>
                <a:lnTo>
                  <a:pt x="47592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442387" y="4138493"/>
            <a:ext cx="57150" cy="19685"/>
          </a:xfrm>
          <a:custGeom>
            <a:avLst/>
            <a:gdLst/>
            <a:ahLst/>
            <a:cxnLst/>
            <a:rect l="l" t="t" r="r" b="b"/>
            <a:pathLst>
              <a:path w="57150" h="19685">
                <a:moveTo>
                  <a:pt x="0" y="19085"/>
                </a:moveTo>
                <a:lnTo>
                  <a:pt x="0" y="0"/>
                </a:lnTo>
                <a:lnTo>
                  <a:pt x="9526" y="0"/>
                </a:lnTo>
                <a:lnTo>
                  <a:pt x="47592" y="0"/>
                </a:lnTo>
                <a:lnTo>
                  <a:pt x="57109" y="9547"/>
                </a:lnTo>
                <a:lnTo>
                  <a:pt x="57109" y="19085"/>
                </a:lnTo>
                <a:lnTo>
                  <a:pt x="0" y="19085"/>
                </a:lnTo>
                <a:close/>
              </a:path>
            </a:pathLst>
          </a:custGeom>
          <a:ln w="935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442387" y="4138493"/>
            <a:ext cx="57150" cy="10160"/>
          </a:xfrm>
          <a:custGeom>
            <a:avLst/>
            <a:gdLst/>
            <a:ahLst/>
            <a:cxnLst/>
            <a:rect l="l" t="t" r="r" b="b"/>
            <a:pathLst>
              <a:path w="57150" h="10160">
                <a:moveTo>
                  <a:pt x="57109" y="9547"/>
                </a:moveTo>
                <a:lnTo>
                  <a:pt x="0" y="0"/>
                </a:lnTo>
              </a:path>
            </a:pathLst>
          </a:custGeom>
          <a:ln w="933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805076" y="4157472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68" y="0"/>
                </a:lnTo>
              </a:path>
            </a:pathLst>
          </a:custGeom>
          <a:ln w="18862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805076" y="4148041"/>
            <a:ext cx="48260" cy="19050"/>
          </a:xfrm>
          <a:custGeom>
            <a:avLst/>
            <a:gdLst/>
            <a:ahLst/>
            <a:cxnLst/>
            <a:rect l="l" t="t" r="r" b="b"/>
            <a:pathLst>
              <a:path w="48260" h="19050">
                <a:moveTo>
                  <a:pt x="0" y="18862"/>
                </a:moveTo>
                <a:lnTo>
                  <a:pt x="0" y="0"/>
                </a:lnTo>
                <a:lnTo>
                  <a:pt x="9516" y="0"/>
                </a:lnTo>
                <a:lnTo>
                  <a:pt x="47868" y="0"/>
                </a:lnTo>
                <a:lnTo>
                  <a:pt x="47868" y="18862"/>
                </a:lnTo>
                <a:lnTo>
                  <a:pt x="0" y="18862"/>
                </a:lnTo>
                <a:close/>
              </a:path>
            </a:pathLst>
          </a:custGeom>
          <a:ln w="935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805076" y="4148041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47868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432861" y="4251895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440" y="0"/>
                </a:lnTo>
              </a:path>
            </a:pathLst>
          </a:custGeom>
          <a:ln w="37724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432861" y="4233033"/>
            <a:ext cx="76835" cy="38100"/>
          </a:xfrm>
          <a:custGeom>
            <a:avLst/>
            <a:gdLst/>
            <a:ahLst/>
            <a:cxnLst/>
            <a:rect l="l" t="t" r="r" b="b"/>
            <a:pathLst>
              <a:path w="76835" h="38100">
                <a:moveTo>
                  <a:pt x="0" y="37724"/>
                </a:moveTo>
                <a:lnTo>
                  <a:pt x="76440" y="37724"/>
                </a:lnTo>
                <a:lnTo>
                  <a:pt x="76440" y="0"/>
                </a:lnTo>
                <a:lnTo>
                  <a:pt x="0" y="0"/>
                </a:lnTo>
                <a:lnTo>
                  <a:pt x="0" y="37724"/>
                </a:lnTo>
                <a:close/>
              </a:path>
            </a:pathLst>
          </a:custGeom>
          <a:ln w="937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432861" y="4261212"/>
            <a:ext cx="19050" cy="10160"/>
          </a:xfrm>
          <a:custGeom>
            <a:avLst/>
            <a:gdLst/>
            <a:ahLst/>
            <a:cxnLst/>
            <a:rect l="l" t="t" r="r" b="b"/>
            <a:pathLst>
              <a:path w="19050" h="10160">
                <a:moveTo>
                  <a:pt x="0" y="0"/>
                </a:moveTo>
                <a:lnTo>
                  <a:pt x="9526" y="9544"/>
                </a:lnTo>
                <a:lnTo>
                  <a:pt x="19052" y="9544"/>
                </a:lnTo>
              </a:path>
            </a:pathLst>
          </a:custGeom>
          <a:ln w="9371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470966" y="4261212"/>
            <a:ext cx="19050" cy="10160"/>
          </a:xfrm>
          <a:custGeom>
            <a:avLst/>
            <a:gdLst/>
            <a:ahLst/>
            <a:cxnLst/>
            <a:rect l="l" t="t" r="r" b="b"/>
            <a:pathLst>
              <a:path w="19050" h="10160">
                <a:moveTo>
                  <a:pt x="0" y="0"/>
                </a:moveTo>
                <a:lnTo>
                  <a:pt x="9526" y="9544"/>
                </a:lnTo>
                <a:lnTo>
                  <a:pt x="19014" y="9544"/>
                </a:lnTo>
              </a:path>
            </a:pathLst>
          </a:custGeom>
          <a:ln w="9371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451914" y="4261212"/>
            <a:ext cx="19050" cy="10160"/>
          </a:xfrm>
          <a:custGeom>
            <a:avLst/>
            <a:gdLst/>
            <a:ahLst/>
            <a:cxnLst/>
            <a:rect l="l" t="t" r="r" b="b"/>
            <a:pathLst>
              <a:path w="19050" h="10160">
                <a:moveTo>
                  <a:pt x="0" y="9544"/>
                </a:moveTo>
                <a:lnTo>
                  <a:pt x="9526" y="9544"/>
                </a:lnTo>
                <a:lnTo>
                  <a:pt x="19052" y="9544"/>
                </a:lnTo>
                <a:lnTo>
                  <a:pt x="19052" y="0"/>
                </a:lnTo>
              </a:path>
            </a:pathLst>
          </a:custGeom>
          <a:ln w="9371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489980" y="4261212"/>
            <a:ext cx="19685" cy="10160"/>
          </a:xfrm>
          <a:custGeom>
            <a:avLst/>
            <a:gdLst/>
            <a:ahLst/>
            <a:cxnLst/>
            <a:rect l="l" t="t" r="r" b="b"/>
            <a:pathLst>
              <a:path w="19685" h="10160">
                <a:moveTo>
                  <a:pt x="0" y="9544"/>
                </a:moveTo>
                <a:lnTo>
                  <a:pt x="9516" y="9544"/>
                </a:lnTo>
                <a:lnTo>
                  <a:pt x="19318" y="9544"/>
                </a:lnTo>
                <a:lnTo>
                  <a:pt x="19318" y="0"/>
                </a:lnTo>
              </a:path>
            </a:pathLst>
          </a:custGeom>
          <a:ln w="9370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470966" y="423303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79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413809" y="421883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016" y="0"/>
                </a:lnTo>
              </a:path>
            </a:pathLst>
          </a:custGeom>
          <a:ln w="9317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409046" y="4209504"/>
            <a:ext cx="114935" cy="19050"/>
          </a:xfrm>
          <a:custGeom>
            <a:avLst/>
            <a:gdLst/>
            <a:ahLst/>
            <a:cxnLst/>
            <a:rect l="l" t="t" r="r" b="b"/>
            <a:pathLst>
              <a:path w="114935" h="19050">
                <a:moveTo>
                  <a:pt x="0" y="18650"/>
                </a:moveTo>
                <a:lnTo>
                  <a:pt x="114542" y="18650"/>
                </a:lnTo>
                <a:lnTo>
                  <a:pt x="114542" y="0"/>
                </a:lnTo>
                <a:lnTo>
                  <a:pt x="0" y="0"/>
                </a:lnTo>
                <a:lnTo>
                  <a:pt x="0" y="1865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423335" y="4228261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489" y="0"/>
                </a:lnTo>
              </a:path>
            </a:pathLst>
          </a:custGeom>
          <a:ln w="9544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418572" y="4218822"/>
            <a:ext cx="105410" cy="19050"/>
          </a:xfrm>
          <a:custGeom>
            <a:avLst/>
            <a:gdLst/>
            <a:ahLst/>
            <a:cxnLst/>
            <a:rect l="l" t="t" r="r" b="b"/>
            <a:pathLst>
              <a:path w="105410" h="19050">
                <a:moveTo>
                  <a:pt x="0" y="18877"/>
                </a:moveTo>
                <a:lnTo>
                  <a:pt x="105016" y="18877"/>
                </a:lnTo>
                <a:lnTo>
                  <a:pt x="105016" y="0"/>
                </a:lnTo>
                <a:lnTo>
                  <a:pt x="0" y="0"/>
                </a:lnTo>
                <a:lnTo>
                  <a:pt x="0" y="18877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795559" y="4261326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440" y="0"/>
                </a:lnTo>
              </a:path>
            </a:pathLst>
          </a:custGeom>
          <a:ln w="37951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795559" y="4242350"/>
            <a:ext cx="76835" cy="38100"/>
          </a:xfrm>
          <a:custGeom>
            <a:avLst/>
            <a:gdLst/>
            <a:ahLst/>
            <a:cxnLst/>
            <a:rect l="l" t="t" r="r" b="b"/>
            <a:pathLst>
              <a:path w="76835" h="38100">
                <a:moveTo>
                  <a:pt x="0" y="37951"/>
                </a:moveTo>
                <a:lnTo>
                  <a:pt x="76440" y="37951"/>
                </a:lnTo>
                <a:lnTo>
                  <a:pt x="76440" y="0"/>
                </a:lnTo>
                <a:lnTo>
                  <a:pt x="0" y="0"/>
                </a:lnTo>
                <a:lnTo>
                  <a:pt x="0" y="37951"/>
                </a:lnTo>
                <a:close/>
              </a:path>
            </a:pathLst>
          </a:custGeom>
          <a:ln w="937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795559" y="4270757"/>
            <a:ext cx="19050" cy="10160"/>
          </a:xfrm>
          <a:custGeom>
            <a:avLst/>
            <a:gdLst/>
            <a:ahLst/>
            <a:cxnLst/>
            <a:rect l="l" t="t" r="r" b="b"/>
            <a:pathLst>
              <a:path w="19050" h="10160">
                <a:moveTo>
                  <a:pt x="0" y="0"/>
                </a:moveTo>
                <a:lnTo>
                  <a:pt x="9516" y="9544"/>
                </a:lnTo>
                <a:lnTo>
                  <a:pt x="19033" y="9544"/>
                </a:lnTo>
              </a:path>
            </a:pathLst>
          </a:custGeom>
          <a:ln w="9371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833626" y="4270757"/>
            <a:ext cx="19685" cy="10160"/>
          </a:xfrm>
          <a:custGeom>
            <a:avLst/>
            <a:gdLst/>
            <a:ahLst/>
            <a:cxnLst/>
            <a:rect l="l" t="t" r="r" b="b"/>
            <a:pathLst>
              <a:path w="19685" h="10160">
                <a:moveTo>
                  <a:pt x="0" y="0"/>
                </a:moveTo>
                <a:lnTo>
                  <a:pt x="9516" y="9544"/>
                </a:lnTo>
                <a:lnTo>
                  <a:pt x="19318" y="9544"/>
                </a:lnTo>
              </a:path>
            </a:pathLst>
          </a:custGeom>
          <a:ln w="9370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814593" y="4270757"/>
            <a:ext cx="19050" cy="10160"/>
          </a:xfrm>
          <a:custGeom>
            <a:avLst/>
            <a:gdLst/>
            <a:ahLst/>
            <a:cxnLst/>
            <a:rect l="l" t="t" r="r" b="b"/>
            <a:pathLst>
              <a:path w="19050" h="10160">
                <a:moveTo>
                  <a:pt x="0" y="9544"/>
                </a:moveTo>
                <a:lnTo>
                  <a:pt x="9516" y="9544"/>
                </a:lnTo>
                <a:lnTo>
                  <a:pt x="19033" y="0"/>
                </a:lnTo>
              </a:path>
            </a:pathLst>
          </a:custGeom>
          <a:ln w="9371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852945" y="4270757"/>
            <a:ext cx="19050" cy="10160"/>
          </a:xfrm>
          <a:custGeom>
            <a:avLst/>
            <a:gdLst/>
            <a:ahLst/>
            <a:cxnLst/>
            <a:rect l="l" t="t" r="r" b="b"/>
            <a:pathLst>
              <a:path w="19050" h="10160">
                <a:moveTo>
                  <a:pt x="0" y="9544"/>
                </a:moveTo>
                <a:lnTo>
                  <a:pt x="9516" y="9544"/>
                </a:lnTo>
                <a:lnTo>
                  <a:pt x="19033" y="0"/>
                </a:lnTo>
              </a:path>
            </a:pathLst>
          </a:custGeom>
          <a:ln w="9371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833626" y="424235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406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776526" y="4214170"/>
            <a:ext cx="105410" cy="19050"/>
          </a:xfrm>
          <a:custGeom>
            <a:avLst/>
            <a:gdLst/>
            <a:ahLst/>
            <a:cxnLst/>
            <a:rect l="l" t="t" r="r" b="b"/>
            <a:pathLst>
              <a:path w="105410" h="19050">
                <a:moveTo>
                  <a:pt x="9516" y="0"/>
                </a:moveTo>
                <a:lnTo>
                  <a:pt x="0" y="9318"/>
                </a:lnTo>
                <a:lnTo>
                  <a:pt x="104968" y="18862"/>
                </a:lnTo>
                <a:lnTo>
                  <a:pt x="104968" y="9318"/>
                </a:lnTo>
                <a:lnTo>
                  <a:pt x="9516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776526" y="4214170"/>
            <a:ext cx="105410" cy="19050"/>
          </a:xfrm>
          <a:custGeom>
            <a:avLst/>
            <a:gdLst/>
            <a:ahLst/>
            <a:cxnLst/>
            <a:rect l="l" t="t" r="r" b="b"/>
            <a:pathLst>
              <a:path w="105410" h="19050">
                <a:moveTo>
                  <a:pt x="104968" y="9318"/>
                </a:moveTo>
                <a:lnTo>
                  <a:pt x="9516" y="0"/>
                </a:lnTo>
                <a:lnTo>
                  <a:pt x="0" y="9318"/>
                </a:lnTo>
                <a:lnTo>
                  <a:pt x="104968" y="18862"/>
                </a:lnTo>
                <a:lnTo>
                  <a:pt x="104968" y="9318"/>
                </a:lnTo>
                <a:close/>
              </a:path>
            </a:pathLst>
          </a:custGeom>
          <a:ln w="933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786043" y="4223488"/>
            <a:ext cx="95885" cy="19050"/>
          </a:xfrm>
          <a:custGeom>
            <a:avLst/>
            <a:gdLst/>
            <a:ahLst/>
            <a:cxnLst/>
            <a:rect l="l" t="t" r="r" b="b"/>
            <a:pathLst>
              <a:path w="95885" h="19050">
                <a:moveTo>
                  <a:pt x="0" y="0"/>
                </a:moveTo>
                <a:lnTo>
                  <a:pt x="0" y="18862"/>
                </a:lnTo>
                <a:lnTo>
                  <a:pt x="95451" y="18862"/>
                </a:lnTo>
                <a:lnTo>
                  <a:pt x="95451" y="9544"/>
                </a:lnTo>
                <a:lnTo>
                  <a:pt x="0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786043" y="4223488"/>
            <a:ext cx="95885" cy="19050"/>
          </a:xfrm>
          <a:custGeom>
            <a:avLst/>
            <a:gdLst/>
            <a:ahLst/>
            <a:cxnLst/>
            <a:rect l="l" t="t" r="r" b="b"/>
            <a:pathLst>
              <a:path w="95885" h="19050">
                <a:moveTo>
                  <a:pt x="0" y="18862"/>
                </a:moveTo>
                <a:lnTo>
                  <a:pt x="95451" y="18862"/>
                </a:lnTo>
                <a:lnTo>
                  <a:pt x="95451" y="9544"/>
                </a:lnTo>
                <a:lnTo>
                  <a:pt x="0" y="0"/>
                </a:lnTo>
                <a:lnTo>
                  <a:pt x="0" y="18862"/>
                </a:lnTo>
                <a:close/>
              </a:path>
            </a:pathLst>
          </a:custGeom>
          <a:ln w="934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933758" y="3959188"/>
            <a:ext cx="974090" cy="330835"/>
          </a:xfrm>
          <a:custGeom>
            <a:avLst/>
            <a:gdLst/>
            <a:ahLst/>
            <a:cxnLst/>
            <a:rect l="l" t="t" r="r" b="b"/>
            <a:pathLst>
              <a:path w="974089" h="330835">
                <a:moveTo>
                  <a:pt x="773226" y="226577"/>
                </a:moveTo>
                <a:lnTo>
                  <a:pt x="210032" y="226577"/>
                </a:lnTo>
                <a:lnTo>
                  <a:pt x="210032" y="264300"/>
                </a:lnTo>
                <a:lnTo>
                  <a:pt x="362679" y="264300"/>
                </a:lnTo>
                <a:lnTo>
                  <a:pt x="362679" y="321114"/>
                </a:lnTo>
                <a:lnTo>
                  <a:pt x="372195" y="321114"/>
                </a:lnTo>
                <a:lnTo>
                  <a:pt x="372195" y="330431"/>
                </a:lnTo>
                <a:lnTo>
                  <a:pt x="391324" y="330431"/>
                </a:lnTo>
                <a:lnTo>
                  <a:pt x="601356" y="321114"/>
                </a:lnTo>
                <a:lnTo>
                  <a:pt x="620389" y="292707"/>
                </a:lnTo>
                <a:lnTo>
                  <a:pt x="620389" y="245439"/>
                </a:lnTo>
                <a:lnTo>
                  <a:pt x="773226" y="245439"/>
                </a:lnTo>
                <a:lnTo>
                  <a:pt x="773226" y="226577"/>
                </a:lnTo>
                <a:close/>
              </a:path>
              <a:path w="974089" h="330835">
                <a:moveTo>
                  <a:pt x="945002" y="0"/>
                </a:moveTo>
                <a:lnTo>
                  <a:pt x="935390" y="0"/>
                </a:lnTo>
                <a:lnTo>
                  <a:pt x="28645" y="37724"/>
                </a:lnTo>
                <a:lnTo>
                  <a:pt x="19033" y="37724"/>
                </a:lnTo>
                <a:lnTo>
                  <a:pt x="0" y="56819"/>
                </a:lnTo>
                <a:lnTo>
                  <a:pt x="0" y="66133"/>
                </a:lnTo>
                <a:lnTo>
                  <a:pt x="9516" y="254982"/>
                </a:lnTo>
                <a:lnTo>
                  <a:pt x="9516" y="273845"/>
                </a:lnTo>
                <a:lnTo>
                  <a:pt x="19033" y="273845"/>
                </a:lnTo>
                <a:lnTo>
                  <a:pt x="28645" y="283162"/>
                </a:lnTo>
                <a:lnTo>
                  <a:pt x="38161" y="283162"/>
                </a:lnTo>
                <a:lnTo>
                  <a:pt x="152646" y="273845"/>
                </a:lnTo>
                <a:lnTo>
                  <a:pt x="181291" y="245439"/>
                </a:lnTo>
                <a:lnTo>
                  <a:pt x="181291" y="226577"/>
                </a:lnTo>
                <a:lnTo>
                  <a:pt x="773226" y="226577"/>
                </a:lnTo>
                <a:lnTo>
                  <a:pt x="773226" y="198391"/>
                </a:lnTo>
                <a:lnTo>
                  <a:pt x="972601" y="198391"/>
                </a:lnTo>
                <a:lnTo>
                  <a:pt x="964035" y="28409"/>
                </a:lnTo>
                <a:lnTo>
                  <a:pt x="964035" y="18862"/>
                </a:lnTo>
                <a:lnTo>
                  <a:pt x="954518" y="9547"/>
                </a:lnTo>
                <a:lnTo>
                  <a:pt x="945002" y="0"/>
                </a:lnTo>
                <a:close/>
              </a:path>
              <a:path w="974089" h="330835">
                <a:moveTo>
                  <a:pt x="972601" y="198391"/>
                </a:moveTo>
                <a:lnTo>
                  <a:pt x="801871" y="198391"/>
                </a:lnTo>
                <a:lnTo>
                  <a:pt x="801871" y="236125"/>
                </a:lnTo>
                <a:lnTo>
                  <a:pt x="811388" y="236125"/>
                </a:lnTo>
                <a:lnTo>
                  <a:pt x="811388" y="245439"/>
                </a:lnTo>
                <a:lnTo>
                  <a:pt x="945002" y="245439"/>
                </a:lnTo>
                <a:lnTo>
                  <a:pt x="953477" y="242346"/>
                </a:lnTo>
                <a:lnTo>
                  <a:pt x="962845" y="234843"/>
                </a:lnTo>
                <a:lnTo>
                  <a:pt x="970429" y="225591"/>
                </a:lnTo>
                <a:lnTo>
                  <a:pt x="973552" y="217253"/>
                </a:lnTo>
                <a:lnTo>
                  <a:pt x="972601" y="198391"/>
                </a:lnTo>
                <a:close/>
              </a:path>
            </a:pathLst>
          </a:custGeom>
          <a:solidFill>
            <a:srgbClr val="DDD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933758" y="3959188"/>
            <a:ext cx="974090" cy="330835"/>
          </a:xfrm>
          <a:custGeom>
            <a:avLst/>
            <a:gdLst/>
            <a:ahLst/>
            <a:cxnLst/>
            <a:rect l="l" t="t" r="r" b="b"/>
            <a:pathLst>
              <a:path w="974089" h="330835">
                <a:moveTo>
                  <a:pt x="935390" y="0"/>
                </a:moveTo>
                <a:lnTo>
                  <a:pt x="28645" y="37724"/>
                </a:lnTo>
                <a:lnTo>
                  <a:pt x="19033" y="37724"/>
                </a:lnTo>
                <a:lnTo>
                  <a:pt x="9516" y="47271"/>
                </a:lnTo>
                <a:lnTo>
                  <a:pt x="0" y="56819"/>
                </a:lnTo>
                <a:lnTo>
                  <a:pt x="0" y="66133"/>
                </a:lnTo>
                <a:lnTo>
                  <a:pt x="9516" y="254982"/>
                </a:lnTo>
                <a:lnTo>
                  <a:pt x="9516" y="264300"/>
                </a:lnTo>
                <a:lnTo>
                  <a:pt x="9516" y="273845"/>
                </a:lnTo>
                <a:lnTo>
                  <a:pt x="19033" y="273845"/>
                </a:lnTo>
                <a:lnTo>
                  <a:pt x="28645" y="283162"/>
                </a:lnTo>
                <a:lnTo>
                  <a:pt x="38161" y="283162"/>
                </a:lnTo>
                <a:lnTo>
                  <a:pt x="152646" y="273845"/>
                </a:lnTo>
                <a:lnTo>
                  <a:pt x="165192" y="272059"/>
                </a:lnTo>
                <a:lnTo>
                  <a:pt x="174142" y="266715"/>
                </a:lnTo>
                <a:lnTo>
                  <a:pt x="179506" y="257835"/>
                </a:lnTo>
                <a:lnTo>
                  <a:pt x="181291" y="245439"/>
                </a:lnTo>
                <a:lnTo>
                  <a:pt x="181291" y="236125"/>
                </a:lnTo>
                <a:lnTo>
                  <a:pt x="181291" y="226577"/>
                </a:lnTo>
                <a:lnTo>
                  <a:pt x="181291" y="226577"/>
                </a:lnTo>
                <a:lnTo>
                  <a:pt x="190998" y="226577"/>
                </a:lnTo>
                <a:lnTo>
                  <a:pt x="200515" y="226577"/>
                </a:lnTo>
                <a:lnTo>
                  <a:pt x="210032" y="226577"/>
                </a:lnTo>
                <a:lnTo>
                  <a:pt x="210032" y="236125"/>
                </a:lnTo>
                <a:lnTo>
                  <a:pt x="210032" y="264300"/>
                </a:lnTo>
                <a:lnTo>
                  <a:pt x="362679" y="264300"/>
                </a:lnTo>
                <a:lnTo>
                  <a:pt x="362679" y="302024"/>
                </a:lnTo>
                <a:lnTo>
                  <a:pt x="362679" y="311569"/>
                </a:lnTo>
                <a:lnTo>
                  <a:pt x="362679" y="321114"/>
                </a:lnTo>
                <a:lnTo>
                  <a:pt x="372195" y="321114"/>
                </a:lnTo>
                <a:lnTo>
                  <a:pt x="372195" y="330431"/>
                </a:lnTo>
                <a:lnTo>
                  <a:pt x="381807" y="330431"/>
                </a:lnTo>
                <a:lnTo>
                  <a:pt x="391324" y="330431"/>
                </a:lnTo>
                <a:lnTo>
                  <a:pt x="601356" y="321114"/>
                </a:lnTo>
                <a:lnTo>
                  <a:pt x="620389" y="292707"/>
                </a:lnTo>
                <a:lnTo>
                  <a:pt x="620389" y="245439"/>
                </a:lnTo>
                <a:lnTo>
                  <a:pt x="773226" y="245439"/>
                </a:lnTo>
                <a:lnTo>
                  <a:pt x="773226" y="217253"/>
                </a:lnTo>
                <a:lnTo>
                  <a:pt x="773226" y="207715"/>
                </a:lnTo>
                <a:lnTo>
                  <a:pt x="773226" y="198391"/>
                </a:lnTo>
                <a:lnTo>
                  <a:pt x="782743" y="198391"/>
                </a:lnTo>
                <a:lnTo>
                  <a:pt x="792355" y="198391"/>
                </a:lnTo>
                <a:lnTo>
                  <a:pt x="801871" y="198391"/>
                </a:lnTo>
                <a:lnTo>
                  <a:pt x="801871" y="207715"/>
                </a:lnTo>
                <a:lnTo>
                  <a:pt x="801871" y="217253"/>
                </a:lnTo>
                <a:lnTo>
                  <a:pt x="801871" y="226577"/>
                </a:lnTo>
                <a:lnTo>
                  <a:pt x="801871" y="236125"/>
                </a:lnTo>
                <a:lnTo>
                  <a:pt x="811388" y="236125"/>
                </a:lnTo>
                <a:lnTo>
                  <a:pt x="811388" y="245439"/>
                </a:lnTo>
                <a:lnTo>
                  <a:pt x="820905" y="245439"/>
                </a:lnTo>
                <a:lnTo>
                  <a:pt x="830421" y="245439"/>
                </a:lnTo>
                <a:lnTo>
                  <a:pt x="945002" y="245439"/>
                </a:lnTo>
                <a:lnTo>
                  <a:pt x="953477" y="242346"/>
                </a:lnTo>
                <a:lnTo>
                  <a:pt x="962845" y="234843"/>
                </a:lnTo>
                <a:lnTo>
                  <a:pt x="970429" y="225591"/>
                </a:lnTo>
                <a:lnTo>
                  <a:pt x="973552" y="217253"/>
                </a:lnTo>
                <a:lnTo>
                  <a:pt x="964035" y="28409"/>
                </a:lnTo>
                <a:lnTo>
                  <a:pt x="964035" y="18862"/>
                </a:lnTo>
                <a:lnTo>
                  <a:pt x="954518" y="9547"/>
                </a:lnTo>
                <a:lnTo>
                  <a:pt x="945002" y="0"/>
                </a:lnTo>
                <a:lnTo>
                  <a:pt x="935390" y="0"/>
                </a:lnTo>
                <a:close/>
              </a:path>
            </a:pathLst>
          </a:custGeom>
          <a:ln w="935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210501" y="419531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191468" y="4195313"/>
            <a:ext cx="9525" cy="28575"/>
          </a:xfrm>
          <a:custGeom>
            <a:avLst/>
            <a:gdLst/>
            <a:ahLst/>
            <a:cxnLst/>
            <a:rect l="l" t="t" r="r" b="b"/>
            <a:pathLst>
              <a:path w="9525" h="28575">
                <a:moveTo>
                  <a:pt x="0" y="0"/>
                </a:moveTo>
                <a:lnTo>
                  <a:pt x="9516" y="28175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220018" y="419531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175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649599" y="4176441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185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630566" y="417644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630566" y="4176441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85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248854" y="419531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75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220018" y="4195313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835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592499" y="417644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66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592499" y="4176441"/>
            <a:ext cx="9525" cy="28575"/>
          </a:xfrm>
          <a:custGeom>
            <a:avLst/>
            <a:gdLst/>
            <a:ahLst/>
            <a:cxnLst/>
            <a:rect l="l" t="t" r="r" b="b"/>
            <a:pathLst>
              <a:path w="9525" h="28575">
                <a:moveTo>
                  <a:pt x="9516" y="28185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840598" y="4044183"/>
            <a:ext cx="9525" cy="75565"/>
          </a:xfrm>
          <a:custGeom>
            <a:avLst/>
            <a:gdLst/>
            <a:ahLst/>
            <a:cxnLst/>
            <a:rect l="l" t="t" r="r" b="b"/>
            <a:pathLst>
              <a:path w="9525" h="75564">
                <a:moveTo>
                  <a:pt x="0" y="0"/>
                </a:moveTo>
                <a:lnTo>
                  <a:pt x="9516" y="75448"/>
                </a:lnTo>
              </a:path>
            </a:pathLst>
          </a:custGeom>
          <a:ln w="952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792729" y="4119631"/>
            <a:ext cx="57785" cy="28575"/>
          </a:xfrm>
          <a:custGeom>
            <a:avLst/>
            <a:gdLst/>
            <a:ahLst/>
            <a:cxnLst/>
            <a:rect l="l" t="t" r="r" b="b"/>
            <a:pathLst>
              <a:path w="57785" h="28575">
                <a:moveTo>
                  <a:pt x="0" y="0"/>
                </a:moveTo>
                <a:lnTo>
                  <a:pt x="1828" y="12396"/>
                </a:lnTo>
                <a:lnTo>
                  <a:pt x="7280" y="21278"/>
                </a:lnTo>
                <a:lnTo>
                  <a:pt x="16300" y="26623"/>
                </a:lnTo>
                <a:lnTo>
                  <a:pt x="28835" y="28409"/>
                </a:lnTo>
                <a:lnTo>
                  <a:pt x="37311" y="26623"/>
                </a:lnTo>
                <a:lnTo>
                  <a:pt x="46679" y="21278"/>
                </a:lnTo>
                <a:lnTo>
                  <a:pt x="54262" y="12396"/>
                </a:lnTo>
                <a:lnTo>
                  <a:pt x="57385" y="0"/>
                </a:lnTo>
              </a:path>
            </a:pathLst>
          </a:custGeom>
          <a:ln w="9371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783212" y="4044183"/>
            <a:ext cx="9525" cy="75565"/>
          </a:xfrm>
          <a:custGeom>
            <a:avLst/>
            <a:gdLst/>
            <a:ahLst/>
            <a:cxnLst/>
            <a:rect l="l" t="t" r="r" b="b"/>
            <a:pathLst>
              <a:path w="9525" h="75564">
                <a:moveTo>
                  <a:pt x="9516" y="75448"/>
                </a:moveTo>
                <a:lnTo>
                  <a:pt x="0" y="0"/>
                </a:lnTo>
              </a:path>
            </a:pathLst>
          </a:custGeom>
          <a:ln w="952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783212" y="4016007"/>
            <a:ext cx="57785" cy="28575"/>
          </a:xfrm>
          <a:custGeom>
            <a:avLst/>
            <a:gdLst/>
            <a:ahLst/>
            <a:cxnLst/>
            <a:rect l="l" t="t" r="r" b="b"/>
            <a:pathLst>
              <a:path w="57785" h="28575">
                <a:moveTo>
                  <a:pt x="57385" y="28176"/>
                </a:moveTo>
                <a:lnTo>
                  <a:pt x="57236" y="21154"/>
                </a:lnTo>
                <a:lnTo>
                  <a:pt x="56195" y="14088"/>
                </a:lnTo>
                <a:lnTo>
                  <a:pt x="53370" y="7022"/>
                </a:lnTo>
                <a:lnTo>
                  <a:pt x="47868" y="0"/>
                </a:lnTo>
                <a:lnTo>
                  <a:pt x="40731" y="0"/>
                </a:lnTo>
                <a:lnTo>
                  <a:pt x="33593" y="0"/>
                </a:lnTo>
                <a:lnTo>
                  <a:pt x="26456" y="0"/>
                </a:lnTo>
                <a:lnTo>
                  <a:pt x="19318" y="0"/>
                </a:lnTo>
                <a:lnTo>
                  <a:pt x="12164" y="7022"/>
                </a:lnTo>
                <a:lnTo>
                  <a:pt x="5983" y="14088"/>
                </a:lnTo>
                <a:lnTo>
                  <a:pt x="1640" y="21154"/>
                </a:lnTo>
                <a:lnTo>
                  <a:pt x="0" y="28176"/>
                </a:lnTo>
              </a:path>
            </a:pathLst>
          </a:custGeom>
          <a:ln w="9370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990953" y="4046570"/>
            <a:ext cx="57785" cy="35560"/>
          </a:xfrm>
          <a:custGeom>
            <a:avLst/>
            <a:gdLst/>
            <a:ahLst/>
            <a:cxnLst/>
            <a:rect l="l" t="t" r="r" b="b"/>
            <a:pathLst>
              <a:path w="57785" h="35560">
                <a:moveTo>
                  <a:pt x="57385" y="35337"/>
                </a:moveTo>
                <a:lnTo>
                  <a:pt x="57236" y="22977"/>
                </a:lnTo>
                <a:lnTo>
                  <a:pt x="56195" y="14175"/>
                </a:lnTo>
                <a:lnTo>
                  <a:pt x="53370" y="8910"/>
                </a:lnTo>
                <a:lnTo>
                  <a:pt x="47868" y="7160"/>
                </a:lnTo>
                <a:lnTo>
                  <a:pt x="39239" y="1790"/>
                </a:lnTo>
                <a:lnTo>
                  <a:pt x="28799" y="0"/>
                </a:lnTo>
                <a:lnTo>
                  <a:pt x="18306" y="1790"/>
                </a:lnTo>
                <a:lnTo>
                  <a:pt x="9516" y="7160"/>
                </a:lnTo>
                <a:lnTo>
                  <a:pt x="4014" y="14182"/>
                </a:lnTo>
                <a:lnTo>
                  <a:pt x="1189" y="21248"/>
                </a:lnTo>
                <a:lnTo>
                  <a:pt x="148" y="28314"/>
                </a:lnTo>
                <a:lnTo>
                  <a:pt x="0" y="35337"/>
                </a:lnTo>
              </a:path>
            </a:pathLst>
          </a:custGeom>
          <a:ln w="938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048338" y="4081907"/>
            <a:ext cx="9525" cy="76200"/>
          </a:xfrm>
          <a:custGeom>
            <a:avLst/>
            <a:gdLst/>
            <a:ahLst/>
            <a:cxnLst/>
            <a:rect l="l" t="t" r="r" b="b"/>
            <a:pathLst>
              <a:path w="9525" h="76200">
                <a:moveTo>
                  <a:pt x="0" y="0"/>
                </a:moveTo>
                <a:lnTo>
                  <a:pt x="9516" y="75671"/>
                </a:lnTo>
              </a:path>
            </a:pathLst>
          </a:custGeom>
          <a:ln w="952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990953" y="4157579"/>
            <a:ext cx="67310" cy="28575"/>
          </a:xfrm>
          <a:custGeom>
            <a:avLst/>
            <a:gdLst/>
            <a:ahLst/>
            <a:cxnLst/>
            <a:rect l="l" t="t" r="r" b="b"/>
            <a:pathLst>
              <a:path w="67310" h="28575">
                <a:moveTo>
                  <a:pt x="0" y="0"/>
                </a:moveTo>
                <a:lnTo>
                  <a:pt x="3315" y="12361"/>
                </a:lnTo>
                <a:lnTo>
                  <a:pt x="12038" y="21166"/>
                </a:lnTo>
                <a:lnTo>
                  <a:pt x="24329" y="26434"/>
                </a:lnTo>
                <a:lnTo>
                  <a:pt x="38352" y="28185"/>
                </a:lnTo>
                <a:lnTo>
                  <a:pt x="46827" y="26434"/>
                </a:lnTo>
                <a:lnTo>
                  <a:pt x="56195" y="21166"/>
                </a:lnTo>
                <a:lnTo>
                  <a:pt x="63779" y="12361"/>
                </a:lnTo>
                <a:lnTo>
                  <a:pt x="66901" y="0"/>
                </a:lnTo>
              </a:path>
            </a:pathLst>
          </a:custGeom>
          <a:ln w="9362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990953" y="4081907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5671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143790" y="4166903"/>
            <a:ext cx="19685" cy="10160"/>
          </a:xfrm>
          <a:custGeom>
            <a:avLst/>
            <a:gdLst/>
            <a:ahLst/>
            <a:cxnLst/>
            <a:rect l="l" t="t" r="r" b="b"/>
            <a:pathLst>
              <a:path w="19685" h="10160">
                <a:moveTo>
                  <a:pt x="0" y="9538"/>
                </a:moveTo>
                <a:lnTo>
                  <a:pt x="19128" y="0"/>
                </a:lnTo>
              </a:path>
            </a:pathLst>
          </a:custGeom>
          <a:ln w="9371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678244" y="414804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74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678244" y="417644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740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143790" y="4195313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645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706984" y="4148041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400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143790" y="4176441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-4763" y="9435"/>
                </a:moveTo>
                <a:lnTo>
                  <a:pt x="4763" y="9435"/>
                </a:lnTo>
              </a:path>
            </a:pathLst>
          </a:custGeom>
          <a:ln w="18871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162918" y="416690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968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582982" y="414804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61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582982" y="417644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6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640082" y="4176441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61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172435" y="419531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66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248854" y="419531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33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267886" y="416690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9033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554147" y="4148041"/>
            <a:ext cx="29209" cy="10160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28835" y="0"/>
                </a:moveTo>
                <a:lnTo>
                  <a:pt x="0" y="9538"/>
                </a:lnTo>
              </a:path>
            </a:pathLst>
          </a:custGeom>
          <a:ln w="9352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554147" y="417644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835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267886" y="4195313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49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554147" y="4157579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047"/>
                </a:moveTo>
                <a:lnTo>
                  <a:pt x="0" y="0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286920" y="4166903"/>
            <a:ext cx="9525" cy="57150"/>
          </a:xfrm>
          <a:custGeom>
            <a:avLst/>
            <a:gdLst/>
            <a:ahLst/>
            <a:cxnLst/>
            <a:rect l="l" t="t" r="r" b="b"/>
            <a:pathLst>
              <a:path w="9525" h="57150">
                <a:moveTo>
                  <a:pt x="0" y="0"/>
                </a:moveTo>
                <a:lnTo>
                  <a:pt x="9516" y="56585"/>
                </a:lnTo>
              </a:path>
            </a:pathLst>
          </a:custGeom>
          <a:ln w="9520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401500" y="4270757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763" y="4772"/>
                </a:moveTo>
                <a:lnTo>
                  <a:pt x="4763" y="4772"/>
                </a:lnTo>
              </a:path>
            </a:pathLst>
          </a:custGeom>
          <a:ln w="9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449084" y="4270757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763" y="4772"/>
                </a:moveTo>
                <a:lnTo>
                  <a:pt x="4763" y="4772"/>
                </a:lnTo>
              </a:path>
            </a:pathLst>
          </a:custGeom>
          <a:ln w="9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563664" y="4195313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18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258370" y="420462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49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582982" y="4176441"/>
            <a:ext cx="13970" cy="19050"/>
          </a:xfrm>
          <a:custGeom>
            <a:avLst/>
            <a:gdLst/>
            <a:ahLst/>
            <a:cxnLst/>
            <a:rect l="l" t="t" r="r" b="b"/>
            <a:pathLst>
              <a:path w="13970" h="19050">
                <a:moveTo>
                  <a:pt x="0" y="18871"/>
                </a:moveTo>
                <a:lnTo>
                  <a:pt x="6840" y="17233"/>
                </a:lnTo>
                <a:lnTo>
                  <a:pt x="11895" y="12932"/>
                </a:lnTo>
                <a:lnTo>
                  <a:pt x="13382" y="6882"/>
                </a:lnTo>
                <a:lnTo>
                  <a:pt x="9516" y="0"/>
                </a:lnTo>
              </a:path>
            </a:pathLst>
          </a:custGeom>
          <a:ln w="9461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554147" y="4185765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60">
                <a:moveTo>
                  <a:pt x="0" y="0"/>
                </a:moveTo>
                <a:lnTo>
                  <a:pt x="9516" y="9547"/>
                </a:lnTo>
              </a:path>
            </a:pathLst>
          </a:custGeom>
          <a:ln w="942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286920" y="419531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314"/>
                </a:moveTo>
                <a:lnTo>
                  <a:pt x="9516" y="0"/>
                </a:lnTo>
              </a:path>
            </a:pathLst>
          </a:custGeom>
          <a:ln w="942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248854" y="419531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0" y="9314"/>
                </a:lnTo>
                <a:lnTo>
                  <a:pt x="9516" y="9314"/>
                </a:lnTo>
              </a:path>
            </a:pathLst>
          </a:custGeom>
          <a:ln w="942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286920" y="4157579"/>
            <a:ext cx="267335" cy="9525"/>
          </a:xfrm>
          <a:custGeom>
            <a:avLst/>
            <a:gdLst/>
            <a:ahLst/>
            <a:cxnLst/>
            <a:rect l="l" t="t" r="r" b="b"/>
            <a:pathLst>
              <a:path w="267335" h="9525">
                <a:moveTo>
                  <a:pt x="0" y="9323"/>
                </a:moveTo>
                <a:lnTo>
                  <a:pt x="267227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353822" y="401600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516" y="0"/>
                </a:moveTo>
                <a:lnTo>
                  <a:pt x="0" y="0"/>
                </a:lnTo>
                <a:lnTo>
                  <a:pt x="0" y="9314"/>
                </a:lnTo>
                <a:lnTo>
                  <a:pt x="0" y="18862"/>
                </a:lnTo>
              </a:path>
            </a:pathLst>
          </a:custGeom>
          <a:ln w="948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363338" y="401600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105063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68402" y="40160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16" y="9314"/>
                </a:moveTo>
                <a:lnTo>
                  <a:pt x="9516" y="0"/>
                </a:lnTo>
                <a:lnTo>
                  <a:pt x="0" y="0"/>
                </a:lnTo>
              </a:path>
            </a:pathLst>
          </a:custGeom>
          <a:ln w="942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391984" y="4204627"/>
            <a:ext cx="66675" cy="76200"/>
          </a:xfrm>
          <a:custGeom>
            <a:avLst/>
            <a:gdLst/>
            <a:ahLst/>
            <a:cxnLst/>
            <a:rect l="l" t="t" r="r" b="b"/>
            <a:pathLst>
              <a:path w="66675" h="76200">
                <a:moveTo>
                  <a:pt x="28549" y="0"/>
                </a:moveTo>
                <a:lnTo>
                  <a:pt x="19033" y="9542"/>
                </a:lnTo>
                <a:lnTo>
                  <a:pt x="0" y="18861"/>
                </a:lnTo>
                <a:lnTo>
                  <a:pt x="0" y="56585"/>
                </a:lnTo>
                <a:lnTo>
                  <a:pt x="38066" y="75674"/>
                </a:lnTo>
                <a:lnTo>
                  <a:pt x="47583" y="66129"/>
                </a:lnTo>
                <a:lnTo>
                  <a:pt x="66616" y="56585"/>
                </a:lnTo>
                <a:lnTo>
                  <a:pt x="66616" y="18861"/>
                </a:lnTo>
                <a:lnTo>
                  <a:pt x="47583" y="9542"/>
                </a:lnTo>
                <a:lnTo>
                  <a:pt x="28549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391984" y="4204627"/>
            <a:ext cx="66675" cy="76200"/>
          </a:xfrm>
          <a:custGeom>
            <a:avLst/>
            <a:gdLst/>
            <a:ahLst/>
            <a:cxnLst/>
            <a:rect l="l" t="t" r="r" b="b"/>
            <a:pathLst>
              <a:path w="66675" h="76200">
                <a:moveTo>
                  <a:pt x="28549" y="0"/>
                </a:moveTo>
                <a:lnTo>
                  <a:pt x="47583" y="9542"/>
                </a:lnTo>
                <a:lnTo>
                  <a:pt x="66616" y="18861"/>
                </a:lnTo>
                <a:lnTo>
                  <a:pt x="66616" y="37723"/>
                </a:lnTo>
                <a:lnTo>
                  <a:pt x="66616" y="56585"/>
                </a:lnTo>
                <a:lnTo>
                  <a:pt x="47583" y="66129"/>
                </a:lnTo>
                <a:lnTo>
                  <a:pt x="38066" y="75674"/>
                </a:lnTo>
                <a:lnTo>
                  <a:pt x="19033" y="66129"/>
                </a:lnTo>
                <a:lnTo>
                  <a:pt x="0" y="56585"/>
                </a:lnTo>
                <a:lnTo>
                  <a:pt x="0" y="37723"/>
                </a:lnTo>
                <a:lnTo>
                  <a:pt x="0" y="18861"/>
                </a:lnTo>
                <a:lnTo>
                  <a:pt x="19033" y="9542"/>
                </a:lnTo>
                <a:lnTo>
                  <a:pt x="28549" y="0"/>
                </a:lnTo>
                <a:close/>
              </a:path>
            </a:pathLst>
          </a:custGeom>
          <a:ln w="944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391984" y="4214170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28549" y="0"/>
                </a:moveTo>
                <a:lnTo>
                  <a:pt x="16059" y="1750"/>
                </a:lnTo>
                <a:lnTo>
                  <a:pt x="7137" y="7016"/>
                </a:lnTo>
                <a:lnTo>
                  <a:pt x="1784" y="15819"/>
                </a:lnTo>
                <a:lnTo>
                  <a:pt x="0" y="28180"/>
                </a:lnTo>
                <a:lnTo>
                  <a:pt x="3271" y="42067"/>
                </a:lnTo>
                <a:lnTo>
                  <a:pt x="11895" y="54229"/>
                </a:lnTo>
                <a:lnTo>
                  <a:pt x="24088" y="62854"/>
                </a:lnTo>
                <a:lnTo>
                  <a:pt x="38066" y="66131"/>
                </a:lnTo>
                <a:lnTo>
                  <a:pt x="50557" y="62854"/>
                </a:lnTo>
                <a:lnTo>
                  <a:pt x="59478" y="54229"/>
                </a:lnTo>
                <a:lnTo>
                  <a:pt x="64832" y="42067"/>
                </a:lnTo>
                <a:lnTo>
                  <a:pt x="66616" y="28180"/>
                </a:lnTo>
                <a:lnTo>
                  <a:pt x="63345" y="15819"/>
                </a:lnTo>
                <a:lnTo>
                  <a:pt x="54720" y="7016"/>
                </a:lnTo>
                <a:lnTo>
                  <a:pt x="42527" y="1750"/>
                </a:lnTo>
                <a:lnTo>
                  <a:pt x="28549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391984" y="4214170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38066" y="66131"/>
                </a:moveTo>
                <a:lnTo>
                  <a:pt x="50557" y="62854"/>
                </a:lnTo>
                <a:lnTo>
                  <a:pt x="59478" y="54229"/>
                </a:lnTo>
                <a:lnTo>
                  <a:pt x="64832" y="42067"/>
                </a:lnTo>
                <a:lnTo>
                  <a:pt x="66616" y="28180"/>
                </a:lnTo>
                <a:lnTo>
                  <a:pt x="63345" y="15819"/>
                </a:lnTo>
                <a:lnTo>
                  <a:pt x="54720" y="7016"/>
                </a:lnTo>
                <a:lnTo>
                  <a:pt x="42527" y="1750"/>
                </a:lnTo>
                <a:lnTo>
                  <a:pt x="28549" y="0"/>
                </a:lnTo>
                <a:lnTo>
                  <a:pt x="16059" y="1750"/>
                </a:lnTo>
                <a:lnTo>
                  <a:pt x="7137" y="7016"/>
                </a:lnTo>
                <a:lnTo>
                  <a:pt x="1784" y="15819"/>
                </a:lnTo>
                <a:lnTo>
                  <a:pt x="0" y="28180"/>
                </a:lnTo>
                <a:lnTo>
                  <a:pt x="3271" y="42067"/>
                </a:lnTo>
                <a:lnTo>
                  <a:pt x="11895" y="54229"/>
                </a:lnTo>
                <a:lnTo>
                  <a:pt x="24088" y="62854"/>
                </a:lnTo>
                <a:lnTo>
                  <a:pt x="38066" y="66131"/>
                </a:lnTo>
                <a:close/>
              </a:path>
            </a:pathLst>
          </a:custGeom>
          <a:ln w="942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430050" y="425189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63" y="4658"/>
                </a:moveTo>
                <a:lnTo>
                  <a:pt x="4763" y="4658"/>
                </a:lnTo>
              </a:path>
            </a:pathLst>
          </a:custGeom>
          <a:ln w="931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430050" y="42518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430050" y="4242350"/>
            <a:ext cx="19050" cy="10160"/>
          </a:xfrm>
          <a:custGeom>
            <a:avLst/>
            <a:gdLst/>
            <a:ahLst/>
            <a:cxnLst/>
            <a:rect l="l" t="t" r="r" b="b"/>
            <a:pathLst>
              <a:path w="19050" h="10160">
                <a:moveTo>
                  <a:pt x="19033" y="0"/>
                </a:moveTo>
                <a:lnTo>
                  <a:pt x="0" y="9544"/>
                </a:lnTo>
              </a:path>
            </a:pathLst>
          </a:custGeom>
          <a:ln w="937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449084" y="4242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430050" y="424235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33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430050" y="423303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63" y="4658"/>
                </a:moveTo>
                <a:lnTo>
                  <a:pt x="4763" y="4658"/>
                </a:lnTo>
              </a:path>
            </a:pathLst>
          </a:custGeom>
          <a:ln w="931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430050" y="4223488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763" y="4772"/>
                </a:moveTo>
                <a:lnTo>
                  <a:pt x="4763" y="4772"/>
                </a:lnTo>
              </a:path>
            </a:pathLst>
          </a:custGeom>
          <a:ln w="954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420533" y="422348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420533" y="4223488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-4763" y="9431"/>
                </a:moveTo>
                <a:lnTo>
                  <a:pt x="4763" y="9431"/>
                </a:lnTo>
              </a:path>
            </a:pathLst>
          </a:custGeom>
          <a:ln w="1886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420533" y="4242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401500" y="424235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33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401500" y="4242350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60">
                <a:moveTo>
                  <a:pt x="0" y="0"/>
                </a:moveTo>
                <a:lnTo>
                  <a:pt x="9516" y="9544"/>
                </a:lnTo>
              </a:path>
            </a:pathLst>
          </a:custGeom>
          <a:ln w="942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411017" y="425189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6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420533" y="42518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420533" y="425189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63" y="4658"/>
                </a:moveTo>
                <a:lnTo>
                  <a:pt x="4763" y="4658"/>
                </a:lnTo>
              </a:path>
            </a:pathLst>
          </a:custGeom>
          <a:ln w="931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420533" y="426121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6" y="0"/>
                </a:lnTo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220018" y="4148041"/>
            <a:ext cx="48260" cy="19050"/>
          </a:xfrm>
          <a:custGeom>
            <a:avLst/>
            <a:gdLst/>
            <a:ahLst/>
            <a:cxnLst/>
            <a:rect l="l" t="t" r="r" b="b"/>
            <a:pathLst>
              <a:path w="48260" h="19050">
                <a:moveTo>
                  <a:pt x="38352" y="0"/>
                </a:moveTo>
                <a:lnTo>
                  <a:pt x="0" y="0"/>
                </a:lnTo>
                <a:lnTo>
                  <a:pt x="0" y="18862"/>
                </a:lnTo>
                <a:lnTo>
                  <a:pt x="47868" y="18862"/>
                </a:lnTo>
                <a:lnTo>
                  <a:pt x="47868" y="9538"/>
                </a:lnTo>
                <a:lnTo>
                  <a:pt x="38352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220018" y="4148041"/>
            <a:ext cx="48260" cy="19050"/>
          </a:xfrm>
          <a:custGeom>
            <a:avLst/>
            <a:gdLst/>
            <a:ahLst/>
            <a:cxnLst/>
            <a:rect l="l" t="t" r="r" b="b"/>
            <a:pathLst>
              <a:path w="48260" h="19050">
                <a:moveTo>
                  <a:pt x="0" y="18862"/>
                </a:moveTo>
                <a:lnTo>
                  <a:pt x="0" y="9538"/>
                </a:lnTo>
                <a:lnTo>
                  <a:pt x="0" y="0"/>
                </a:lnTo>
                <a:lnTo>
                  <a:pt x="38352" y="0"/>
                </a:lnTo>
                <a:lnTo>
                  <a:pt x="47868" y="9538"/>
                </a:lnTo>
                <a:lnTo>
                  <a:pt x="47868" y="18862"/>
                </a:lnTo>
                <a:lnTo>
                  <a:pt x="0" y="18862"/>
                </a:lnTo>
                <a:close/>
              </a:path>
            </a:pathLst>
          </a:custGeom>
          <a:ln w="935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220018" y="4157579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47868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573180" y="4129179"/>
            <a:ext cx="57785" cy="19050"/>
          </a:xfrm>
          <a:custGeom>
            <a:avLst/>
            <a:gdLst/>
            <a:ahLst/>
            <a:cxnLst/>
            <a:rect l="l" t="t" r="r" b="b"/>
            <a:pathLst>
              <a:path w="57785" h="19050">
                <a:moveTo>
                  <a:pt x="47868" y="0"/>
                </a:moveTo>
                <a:lnTo>
                  <a:pt x="9802" y="0"/>
                </a:lnTo>
                <a:lnTo>
                  <a:pt x="0" y="9314"/>
                </a:lnTo>
                <a:lnTo>
                  <a:pt x="0" y="18862"/>
                </a:lnTo>
                <a:lnTo>
                  <a:pt x="57385" y="18862"/>
                </a:lnTo>
                <a:lnTo>
                  <a:pt x="57385" y="9314"/>
                </a:lnTo>
                <a:lnTo>
                  <a:pt x="47868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573180" y="4129179"/>
            <a:ext cx="57785" cy="19050"/>
          </a:xfrm>
          <a:custGeom>
            <a:avLst/>
            <a:gdLst/>
            <a:ahLst/>
            <a:cxnLst/>
            <a:rect l="l" t="t" r="r" b="b"/>
            <a:pathLst>
              <a:path w="57785" h="19050">
                <a:moveTo>
                  <a:pt x="0" y="18862"/>
                </a:moveTo>
                <a:lnTo>
                  <a:pt x="0" y="9314"/>
                </a:lnTo>
                <a:lnTo>
                  <a:pt x="9802" y="0"/>
                </a:lnTo>
                <a:lnTo>
                  <a:pt x="47868" y="0"/>
                </a:lnTo>
                <a:lnTo>
                  <a:pt x="57385" y="9314"/>
                </a:lnTo>
                <a:lnTo>
                  <a:pt x="57385" y="18862"/>
                </a:lnTo>
                <a:lnTo>
                  <a:pt x="0" y="18862"/>
                </a:lnTo>
                <a:close/>
              </a:path>
            </a:pathLst>
          </a:custGeom>
          <a:ln w="935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573180" y="4138493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385" y="0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210501" y="4242350"/>
            <a:ext cx="76835" cy="38100"/>
          </a:xfrm>
          <a:custGeom>
            <a:avLst/>
            <a:gdLst/>
            <a:ahLst/>
            <a:cxnLst/>
            <a:rect l="l" t="t" r="r" b="b"/>
            <a:pathLst>
              <a:path w="76835" h="38100">
                <a:moveTo>
                  <a:pt x="76418" y="0"/>
                </a:moveTo>
                <a:lnTo>
                  <a:pt x="0" y="9544"/>
                </a:lnTo>
                <a:lnTo>
                  <a:pt x="0" y="37951"/>
                </a:lnTo>
                <a:lnTo>
                  <a:pt x="76418" y="37951"/>
                </a:lnTo>
                <a:lnTo>
                  <a:pt x="76418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210501" y="4242350"/>
            <a:ext cx="76835" cy="38100"/>
          </a:xfrm>
          <a:custGeom>
            <a:avLst/>
            <a:gdLst/>
            <a:ahLst/>
            <a:cxnLst/>
            <a:rect l="l" t="t" r="r" b="b"/>
            <a:pathLst>
              <a:path w="76835" h="38100">
                <a:moveTo>
                  <a:pt x="76418" y="0"/>
                </a:moveTo>
                <a:lnTo>
                  <a:pt x="0" y="9544"/>
                </a:lnTo>
                <a:lnTo>
                  <a:pt x="0" y="37951"/>
                </a:lnTo>
                <a:lnTo>
                  <a:pt x="76418" y="37951"/>
                </a:lnTo>
                <a:lnTo>
                  <a:pt x="76418" y="0"/>
                </a:lnTo>
                <a:close/>
              </a:path>
            </a:pathLst>
          </a:custGeom>
          <a:ln w="937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210501" y="428030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9516" y="0"/>
                </a:lnTo>
                <a:lnTo>
                  <a:pt x="19033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248854" y="428030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9516" y="0"/>
                </a:lnTo>
                <a:lnTo>
                  <a:pt x="19033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229535" y="4280302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9802" y="0"/>
                </a:lnTo>
                <a:lnTo>
                  <a:pt x="19318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267886" y="4270757"/>
            <a:ext cx="19050" cy="10160"/>
          </a:xfrm>
          <a:custGeom>
            <a:avLst/>
            <a:gdLst/>
            <a:ahLst/>
            <a:cxnLst/>
            <a:rect l="l" t="t" r="r" b="b"/>
            <a:pathLst>
              <a:path w="19050" h="10160">
                <a:moveTo>
                  <a:pt x="0" y="9544"/>
                </a:moveTo>
                <a:lnTo>
                  <a:pt x="9516" y="9544"/>
                </a:lnTo>
                <a:lnTo>
                  <a:pt x="19033" y="9544"/>
                </a:lnTo>
                <a:lnTo>
                  <a:pt x="19033" y="0"/>
                </a:lnTo>
              </a:path>
            </a:pathLst>
          </a:custGeom>
          <a:ln w="9371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248854" y="42423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7951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191468" y="422826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016" y="0"/>
                </a:lnTo>
              </a:path>
            </a:pathLst>
          </a:custGeom>
          <a:ln w="9544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186705" y="422826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42" y="0"/>
                </a:lnTo>
              </a:path>
            </a:pathLst>
          </a:custGeom>
          <a:ln w="1887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191468" y="4233033"/>
            <a:ext cx="105410" cy="19050"/>
          </a:xfrm>
          <a:custGeom>
            <a:avLst/>
            <a:gdLst/>
            <a:ahLst/>
            <a:cxnLst/>
            <a:rect l="l" t="t" r="r" b="b"/>
            <a:pathLst>
              <a:path w="105410" h="19050">
                <a:moveTo>
                  <a:pt x="104968" y="0"/>
                </a:moveTo>
                <a:lnTo>
                  <a:pt x="0" y="0"/>
                </a:lnTo>
                <a:lnTo>
                  <a:pt x="0" y="18862"/>
                </a:lnTo>
                <a:lnTo>
                  <a:pt x="104968" y="9317"/>
                </a:lnTo>
                <a:lnTo>
                  <a:pt x="104968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191468" y="4233033"/>
            <a:ext cx="105410" cy="19050"/>
          </a:xfrm>
          <a:custGeom>
            <a:avLst/>
            <a:gdLst/>
            <a:ahLst/>
            <a:cxnLst/>
            <a:rect l="l" t="t" r="r" b="b"/>
            <a:pathLst>
              <a:path w="105410" h="19050">
                <a:moveTo>
                  <a:pt x="0" y="18862"/>
                </a:moveTo>
                <a:lnTo>
                  <a:pt x="104968" y="9317"/>
                </a:lnTo>
                <a:lnTo>
                  <a:pt x="104968" y="0"/>
                </a:lnTo>
                <a:lnTo>
                  <a:pt x="0" y="0"/>
                </a:lnTo>
                <a:lnTo>
                  <a:pt x="0" y="18862"/>
                </a:lnTo>
                <a:close/>
              </a:path>
            </a:pathLst>
          </a:custGeom>
          <a:ln w="933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573180" y="4223488"/>
            <a:ext cx="76835" cy="47625"/>
          </a:xfrm>
          <a:custGeom>
            <a:avLst/>
            <a:gdLst/>
            <a:ahLst/>
            <a:cxnLst/>
            <a:rect l="l" t="t" r="r" b="b"/>
            <a:pathLst>
              <a:path w="76835" h="47625">
                <a:moveTo>
                  <a:pt x="76418" y="0"/>
                </a:moveTo>
                <a:lnTo>
                  <a:pt x="0" y="9544"/>
                </a:lnTo>
                <a:lnTo>
                  <a:pt x="0" y="47268"/>
                </a:lnTo>
                <a:lnTo>
                  <a:pt x="76418" y="37724"/>
                </a:lnTo>
                <a:lnTo>
                  <a:pt x="76418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573180" y="4223488"/>
            <a:ext cx="76835" cy="47625"/>
          </a:xfrm>
          <a:custGeom>
            <a:avLst/>
            <a:gdLst/>
            <a:ahLst/>
            <a:cxnLst/>
            <a:rect l="l" t="t" r="r" b="b"/>
            <a:pathLst>
              <a:path w="76835" h="47625">
                <a:moveTo>
                  <a:pt x="76418" y="0"/>
                </a:moveTo>
                <a:lnTo>
                  <a:pt x="0" y="9544"/>
                </a:lnTo>
                <a:lnTo>
                  <a:pt x="0" y="47268"/>
                </a:lnTo>
                <a:lnTo>
                  <a:pt x="76418" y="37724"/>
                </a:lnTo>
                <a:lnTo>
                  <a:pt x="76418" y="0"/>
                </a:lnTo>
                <a:close/>
              </a:path>
            </a:pathLst>
          </a:custGeom>
          <a:ln w="938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573180" y="4261212"/>
            <a:ext cx="19685" cy="10160"/>
          </a:xfrm>
          <a:custGeom>
            <a:avLst/>
            <a:gdLst/>
            <a:ahLst/>
            <a:cxnLst/>
            <a:rect l="l" t="t" r="r" b="b"/>
            <a:pathLst>
              <a:path w="19685" h="10160">
                <a:moveTo>
                  <a:pt x="0" y="0"/>
                </a:moveTo>
                <a:lnTo>
                  <a:pt x="9802" y="0"/>
                </a:lnTo>
                <a:lnTo>
                  <a:pt x="19318" y="9544"/>
                </a:lnTo>
              </a:path>
            </a:pathLst>
          </a:custGeom>
          <a:ln w="9370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611533" y="426121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9516" y="0"/>
                </a:lnTo>
                <a:lnTo>
                  <a:pt x="19033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592499" y="4261212"/>
            <a:ext cx="19050" cy="10160"/>
          </a:xfrm>
          <a:custGeom>
            <a:avLst/>
            <a:gdLst/>
            <a:ahLst/>
            <a:cxnLst/>
            <a:rect l="l" t="t" r="r" b="b"/>
            <a:pathLst>
              <a:path w="19050" h="10160">
                <a:moveTo>
                  <a:pt x="0" y="9544"/>
                </a:moveTo>
                <a:lnTo>
                  <a:pt x="9516" y="9544"/>
                </a:lnTo>
                <a:lnTo>
                  <a:pt x="19033" y="0"/>
                </a:lnTo>
              </a:path>
            </a:pathLst>
          </a:custGeom>
          <a:ln w="9371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630566" y="426121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9516" y="0"/>
                </a:lnTo>
                <a:lnTo>
                  <a:pt x="19033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611533" y="423303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179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554147" y="4209398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016" y="0"/>
                </a:lnTo>
              </a:path>
            </a:pathLst>
          </a:custGeom>
          <a:ln w="9544">
            <a:solidFill>
              <a:srgbClr val="FC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549384" y="420939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42" y="0"/>
                </a:lnTo>
              </a:path>
            </a:pathLst>
          </a:custGeom>
          <a:ln w="1887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563664" y="4214170"/>
            <a:ext cx="95885" cy="19050"/>
          </a:xfrm>
          <a:custGeom>
            <a:avLst/>
            <a:gdLst/>
            <a:ahLst/>
            <a:cxnLst/>
            <a:rect l="l" t="t" r="r" b="b"/>
            <a:pathLst>
              <a:path w="95885" h="19050">
                <a:moveTo>
                  <a:pt x="95451" y="0"/>
                </a:moveTo>
                <a:lnTo>
                  <a:pt x="0" y="0"/>
                </a:lnTo>
                <a:lnTo>
                  <a:pt x="0" y="18862"/>
                </a:lnTo>
                <a:lnTo>
                  <a:pt x="95451" y="9318"/>
                </a:lnTo>
                <a:lnTo>
                  <a:pt x="95451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563664" y="4214170"/>
            <a:ext cx="95885" cy="19050"/>
          </a:xfrm>
          <a:custGeom>
            <a:avLst/>
            <a:gdLst/>
            <a:ahLst/>
            <a:cxnLst/>
            <a:rect l="l" t="t" r="r" b="b"/>
            <a:pathLst>
              <a:path w="95885" h="19050">
                <a:moveTo>
                  <a:pt x="0" y="18862"/>
                </a:moveTo>
                <a:lnTo>
                  <a:pt x="95451" y="9318"/>
                </a:lnTo>
                <a:lnTo>
                  <a:pt x="95451" y="0"/>
                </a:lnTo>
                <a:lnTo>
                  <a:pt x="0" y="0"/>
                </a:lnTo>
                <a:lnTo>
                  <a:pt x="0" y="18862"/>
                </a:lnTo>
                <a:close/>
              </a:path>
            </a:pathLst>
          </a:custGeom>
          <a:ln w="934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547464" y="4063045"/>
            <a:ext cx="5159375" cy="66675"/>
          </a:xfrm>
          <a:custGeom>
            <a:avLst/>
            <a:gdLst/>
            <a:ahLst/>
            <a:cxnLst/>
            <a:rect l="l" t="t" r="r" b="b"/>
            <a:pathLst>
              <a:path w="5159375" h="66675">
                <a:moveTo>
                  <a:pt x="5142588" y="0"/>
                </a:moveTo>
                <a:lnTo>
                  <a:pt x="16670" y="0"/>
                </a:lnTo>
                <a:lnTo>
                  <a:pt x="20540" y="7124"/>
                </a:lnTo>
                <a:lnTo>
                  <a:pt x="19051" y="14204"/>
                </a:lnTo>
                <a:lnTo>
                  <a:pt x="13991" y="21285"/>
                </a:lnTo>
                <a:lnTo>
                  <a:pt x="7144" y="28409"/>
                </a:lnTo>
                <a:lnTo>
                  <a:pt x="1786" y="35581"/>
                </a:lnTo>
                <a:lnTo>
                  <a:pt x="0" y="43691"/>
                </a:lnTo>
                <a:lnTo>
                  <a:pt x="1786" y="53591"/>
                </a:lnTo>
                <a:lnTo>
                  <a:pt x="7144" y="66133"/>
                </a:lnTo>
                <a:lnTo>
                  <a:pt x="5152105" y="66133"/>
                </a:lnTo>
                <a:lnTo>
                  <a:pt x="5157458" y="53591"/>
                </a:lnTo>
                <a:lnTo>
                  <a:pt x="5159242" y="43691"/>
                </a:lnTo>
                <a:lnTo>
                  <a:pt x="5157458" y="35581"/>
                </a:lnTo>
                <a:lnTo>
                  <a:pt x="5152105" y="28409"/>
                </a:lnTo>
                <a:lnTo>
                  <a:pt x="5145265" y="21285"/>
                </a:lnTo>
                <a:lnTo>
                  <a:pt x="5140209" y="14204"/>
                </a:lnTo>
                <a:lnTo>
                  <a:pt x="5138722" y="7124"/>
                </a:lnTo>
                <a:lnTo>
                  <a:pt x="5142588" y="0"/>
                </a:lnTo>
                <a:close/>
              </a:path>
            </a:pathLst>
          </a:custGeom>
          <a:solidFill>
            <a:srgbClr val="F99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547464" y="4063045"/>
            <a:ext cx="5159375" cy="66675"/>
          </a:xfrm>
          <a:custGeom>
            <a:avLst/>
            <a:gdLst/>
            <a:ahLst/>
            <a:cxnLst/>
            <a:rect l="l" t="t" r="r" b="b"/>
            <a:pathLst>
              <a:path w="5159375" h="66675">
                <a:moveTo>
                  <a:pt x="16670" y="0"/>
                </a:moveTo>
                <a:lnTo>
                  <a:pt x="5142588" y="0"/>
                </a:lnTo>
                <a:lnTo>
                  <a:pt x="5138722" y="7124"/>
                </a:lnTo>
                <a:lnTo>
                  <a:pt x="5140209" y="14204"/>
                </a:lnTo>
                <a:lnTo>
                  <a:pt x="5145265" y="21285"/>
                </a:lnTo>
                <a:lnTo>
                  <a:pt x="5152105" y="28409"/>
                </a:lnTo>
                <a:lnTo>
                  <a:pt x="5157458" y="35581"/>
                </a:lnTo>
                <a:lnTo>
                  <a:pt x="5159242" y="43691"/>
                </a:lnTo>
                <a:lnTo>
                  <a:pt x="5157458" y="53591"/>
                </a:lnTo>
                <a:lnTo>
                  <a:pt x="5152105" y="66133"/>
                </a:lnTo>
                <a:lnTo>
                  <a:pt x="7144" y="66133"/>
                </a:lnTo>
                <a:lnTo>
                  <a:pt x="1786" y="53591"/>
                </a:lnTo>
                <a:lnTo>
                  <a:pt x="0" y="43691"/>
                </a:lnTo>
                <a:lnTo>
                  <a:pt x="1786" y="35581"/>
                </a:lnTo>
                <a:lnTo>
                  <a:pt x="7144" y="28409"/>
                </a:lnTo>
                <a:lnTo>
                  <a:pt x="13991" y="21285"/>
                </a:lnTo>
                <a:lnTo>
                  <a:pt x="19051" y="14204"/>
                </a:lnTo>
                <a:lnTo>
                  <a:pt x="20540" y="7124"/>
                </a:lnTo>
                <a:lnTo>
                  <a:pt x="16670" y="0"/>
                </a:lnTo>
                <a:close/>
              </a:path>
            </a:pathLst>
          </a:custGeom>
          <a:ln w="933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509299" y="4025321"/>
            <a:ext cx="286385" cy="132715"/>
          </a:xfrm>
          <a:custGeom>
            <a:avLst/>
            <a:gdLst/>
            <a:ahLst/>
            <a:cxnLst/>
            <a:rect l="l" t="t" r="r" b="b"/>
            <a:pathLst>
              <a:path w="286385" h="132714">
                <a:moveTo>
                  <a:pt x="0" y="0"/>
                </a:moveTo>
                <a:lnTo>
                  <a:pt x="0" y="18862"/>
                </a:lnTo>
                <a:lnTo>
                  <a:pt x="12490" y="27623"/>
                </a:lnTo>
                <a:lnTo>
                  <a:pt x="21412" y="39004"/>
                </a:lnTo>
                <a:lnTo>
                  <a:pt x="26765" y="52132"/>
                </a:lnTo>
                <a:lnTo>
                  <a:pt x="28549" y="66133"/>
                </a:lnTo>
                <a:lnTo>
                  <a:pt x="26765" y="74615"/>
                </a:lnTo>
                <a:lnTo>
                  <a:pt x="21412" y="84908"/>
                </a:lnTo>
                <a:lnTo>
                  <a:pt x="12490" y="95245"/>
                </a:lnTo>
                <a:lnTo>
                  <a:pt x="0" y="103857"/>
                </a:lnTo>
                <a:lnTo>
                  <a:pt x="0" y="122719"/>
                </a:lnTo>
                <a:lnTo>
                  <a:pt x="286260" y="132258"/>
                </a:lnTo>
                <a:lnTo>
                  <a:pt x="286260" y="103857"/>
                </a:lnTo>
                <a:lnTo>
                  <a:pt x="275256" y="100615"/>
                </a:lnTo>
                <a:lnTo>
                  <a:pt x="269606" y="92069"/>
                </a:lnTo>
                <a:lnTo>
                  <a:pt x="267524" y="79985"/>
                </a:lnTo>
                <a:lnTo>
                  <a:pt x="267227" y="66133"/>
                </a:lnTo>
                <a:lnTo>
                  <a:pt x="268862" y="53591"/>
                </a:lnTo>
                <a:lnTo>
                  <a:pt x="273175" y="43691"/>
                </a:lnTo>
                <a:lnTo>
                  <a:pt x="279271" y="35581"/>
                </a:lnTo>
                <a:lnTo>
                  <a:pt x="286260" y="28409"/>
                </a:lnTo>
                <a:lnTo>
                  <a:pt x="286260" y="9547"/>
                </a:lnTo>
                <a:lnTo>
                  <a:pt x="0" y="0"/>
                </a:lnTo>
                <a:close/>
              </a:path>
            </a:pathLst>
          </a:custGeom>
          <a:solidFill>
            <a:srgbClr val="5F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509299" y="4025321"/>
            <a:ext cx="286385" cy="132715"/>
          </a:xfrm>
          <a:custGeom>
            <a:avLst/>
            <a:gdLst/>
            <a:ahLst/>
            <a:cxnLst/>
            <a:rect l="l" t="t" r="r" b="b"/>
            <a:pathLst>
              <a:path w="286385" h="132714">
                <a:moveTo>
                  <a:pt x="286260" y="132258"/>
                </a:moveTo>
                <a:lnTo>
                  <a:pt x="286260" y="113172"/>
                </a:lnTo>
                <a:lnTo>
                  <a:pt x="286260" y="103857"/>
                </a:lnTo>
                <a:lnTo>
                  <a:pt x="275256" y="100615"/>
                </a:lnTo>
                <a:lnTo>
                  <a:pt x="269606" y="92069"/>
                </a:lnTo>
                <a:lnTo>
                  <a:pt x="267524" y="79985"/>
                </a:lnTo>
                <a:lnTo>
                  <a:pt x="267227" y="66133"/>
                </a:lnTo>
                <a:lnTo>
                  <a:pt x="268862" y="53591"/>
                </a:lnTo>
                <a:lnTo>
                  <a:pt x="273175" y="43691"/>
                </a:lnTo>
                <a:lnTo>
                  <a:pt x="279271" y="35581"/>
                </a:lnTo>
                <a:lnTo>
                  <a:pt x="286260" y="28409"/>
                </a:lnTo>
                <a:lnTo>
                  <a:pt x="286260" y="18862"/>
                </a:lnTo>
                <a:lnTo>
                  <a:pt x="286260" y="9547"/>
                </a:lnTo>
                <a:lnTo>
                  <a:pt x="0" y="0"/>
                </a:lnTo>
                <a:lnTo>
                  <a:pt x="0" y="18862"/>
                </a:lnTo>
                <a:lnTo>
                  <a:pt x="12490" y="27623"/>
                </a:lnTo>
                <a:lnTo>
                  <a:pt x="21412" y="39004"/>
                </a:lnTo>
                <a:lnTo>
                  <a:pt x="26765" y="52132"/>
                </a:lnTo>
                <a:lnTo>
                  <a:pt x="28549" y="66133"/>
                </a:lnTo>
                <a:lnTo>
                  <a:pt x="26765" y="74615"/>
                </a:lnTo>
                <a:lnTo>
                  <a:pt x="21412" y="84908"/>
                </a:lnTo>
                <a:lnTo>
                  <a:pt x="12490" y="95245"/>
                </a:lnTo>
                <a:lnTo>
                  <a:pt x="0" y="103857"/>
                </a:lnTo>
                <a:lnTo>
                  <a:pt x="0" y="122719"/>
                </a:lnTo>
                <a:lnTo>
                  <a:pt x="286260" y="132258"/>
                </a:lnTo>
                <a:close/>
              </a:path>
            </a:pathLst>
          </a:custGeom>
          <a:ln w="936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509299" y="4129179"/>
            <a:ext cx="286385" cy="9525"/>
          </a:xfrm>
          <a:custGeom>
            <a:avLst/>
            <a:gdLst/>
            <a:ahLst/>
            <a:cxnLst/>
            <a:rect l="l" t="t" r="r" b="b"/>
            <a:pathLst>
              <a:path w="286385" h="9525">
                <a:moveTo>
                  <a:pt x="286260" y="9314"/>
                </a:moveTo>
                <a:lnTo>
                  <a:pt x="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509299" y="4044183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5">
                <a:moveTo>
                  <a:pt x="0" y="0"/>
                </a:moveTo>
                <a:lnTo>
                  <a:pt x="286260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267886" y="4025321"/>
            <a:ext cx="295910" cy="132715"/>
          </a:xfrm>
          <a:custGeom>
            <a:avLst/>
            <a:gdLst/>
            <a:ahLst/>
            <a:cxnLst/>
            <a:rect l="l" t="t" r="r" b="b"/>
            <a:pathLst>
              <a:path w="295910" h="132714">
                <a:moveTo>
                  <a:pt x="295777" y="0"/>
                </a:moveTo>
                <a:lnTo>
                  <a:pt x="0" y="9547"/>
                </a:lnTo>
                <a:lnTo>
                  <a:pt x="0" y="28409"/>
                </a:lnTo>
                <a:lnTo>
                  <a:pt x="9516" y="28409"/>
                </a:lnTo>
                <a:lnTo>
                  <a:pt x="16505" y="36890"/>
                </a:lnTo>
                <a:lnTo>
                  <a:pt x="22602" y="47184"/>
                </a:lnTo>
                <a:lnTo>
                  <a:pt x="26914" y="57521"/>
                </a:lnTo>
                <a:lnTo>
                  <a:pt x="28549" y="66133"/>
                </a:lnTo>
                <a:lnTo>
                  <a:pt x="28252" y="80131"/>
                </a:lnTo>
                <a:lnTo>
                  <a:pt x="26170" y="93233"/>
                </a:lnTo>
                <a:lnTo>
                  <a:pt x="20520" y="104545"/>
                </a:lnTo>
                <a:lnTo>
                  <a:pt x="9516" y="113172"/>
                </a:lnTo>
                <a:lnTo>
                  <a:pt x="9516" y="132258"/>
                </a:lnTo>
                <a:lnTo>
                  <a:pt x="295777" y="122719"/>
                </a:lnTo>
                <a:lnTo>
                  <a:pt x="295777" y="94310"/>
                </a:lnTo>
                <a:lnTo>
                  <a:pt x="283286" y="91068"/>
                </a:lnTo>
                <a:lnTo>
                  <a:pt x="274364" y="82521"/>
                </a:lnTo>
                <a:lnTo>
                  <a:pt x="269011" y="70437"/>
                </a:lnTo>
                <a:lnTo>
                  <a:pt x="267227" y="56586"/>
                </a:lnTo>
                <a:lnTo>
                  <a:pt x="269011" y="48104"/>
                </a:lnTo>
                <a:lnTo>
                  <a:pt x="274364" y="37811"/>
                </a:lnTo>
                <a:lnTo>
                  <a:pt x="283286" y="27474"/>
                </a:lnTo>
                <a:lnTo>
                  <a:pt x="295777" y="18862"/>
                </a:lnTo>
                <a:lnTo>
                  <a:pt x="295777" y="0"/>
                </a:lnTo>
                <a:close/>
              </a:path>
            </a:pathLst>
          </a:custGeom>
          <a:solidFill>
            <a:srgbClr val="5F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267886" y="4025321"/>
            <a:ext cx="295910" cy="132715"/>
          </a:xfrm>
          <a:custGeom>
            <a:avLst/>
            <a:gdLst/>
            <a:ahLst/>
            <a:cxnLst/>
            <a:rect l="l" t="t" r="r" b="b"/>
            <a:pathLst>
              <a:path w="295910" h="132714">
                <a:moveTo>
                  <a:pt x="295777" y="122719"/>
                </a:moveTo>
                <a:lnTo>
                  <a:pt x="295777" y="103857"/>
                </a:lnTo>
                <a:lnTo>
                  <a:pt x="295777" y="94310"/>
                </a:lnTo>
                <a:lnTo>
                  <a:pt x="283286" y="91068"/>
                </a:lnTo>
                <a:lnTo>
                  <a:pt x="274364" y="82521"/>
                </a:lnTo>
                <a:lnTo>
                  <a:pt x="269011" y="70437"/>
                </a:lnTo>
                <a:lnTo>
                  <a:pt x="267227" y="56586"/>
                </a:lnTo>
                <a:lnTo>
                  <a:pt x="269011" y="48104"/>
                </a:lnTo>
                <a:lnTo>
                  <a:pt x="274364" y="37811"/>
                </a:lnTo>
                <a:lnTo>
                  <a:pt x="283286" y="27474"/>
                </a:lnTo>
                <a:lnTo>
                  <a:pt x="295777" y="18862"/>
                </a:lnTo>
                <a:lnTo>
                  <a:pt x="295777" y="9547"/>
                </a:lnTo>
                <a:lnTo>
                  <a:pt x="295777" y="0"/>
                </a:lnTo>
                <a:lnTo>
                  <a:pt x="0" y="9547"/>
                </a:lnTo>
                <a:lnTo>
                  <a:pt x="0" y="28409"/>
                </a:lnTo>
                <a:lnTo>
                  <a:pt x="9516" y="28409"/>
                </a:lnTo>
                <a:lnTo>
                  <a:pt x="16505" y="36890"/>
                </a:lnTo>
                <a:lnTo>
                  <a:pt x="22602" y="47184"/>
                </a:lnTo>
                <a:lnTo>
                  <a:pt x="26914" y="57521"/>
                </a:lnTo>
                <a:lnTo>
                  <a:pt x="28549" y="66133"/>
                </a:lnTo>
                <a:lnTo>
                  <a:pt x="28252" y="80131"/>
                </a:lnTo>
                <a:lnTo>
                  <a:pt x="26170" y="93233"/>
                </a:lnTo>
                <a:lnTo>
                  <a:pt x="20520" y="104545"/>
                </a:lnTo>
                <a:lnTo>
                  <a:pt x="9516" y="113172"/>
                </a:lnTo>
                <a:lnTo>
                  <a:pt x="9516" y="132258"/>
                </a:lnTo>
                <a:lnTo>
                  <a:pt x="295777" y="122719"/>
                </a:lnTo>
                <a:close/>
              </a:path>
            </a:pathLst>
          </a:custGeom>
          <a:ln w="936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277403" y="4129179"/>
            <a:ext cx="286385" cy="9525"/>
          </a:xfrm>
          <a:custGeom>
            <a:avLst/>
            <a:gdLst/>
            <a:ahLst/>
            <a:cxnLst/>
            <a:rect l="l" t="t" r="r" b="b"/>
            <a:pathLst>
              <a:path w="286385" h="9525">
                <a:moveTo>
                  <a:pt x="286260" y="0"/>
                </a:moveTo>
                <a:lnTo>
                  <a:pt x="0" y="9314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267886" y="4034869"/>
            <a:ext cx="295910" cy="19050"/>
          </a:xfrm>
          <a:custGeom>
            <a:avLst/>
            <a:gdLst/>
            <a:ahLst/>
            <a:cxnLst/>
            <a:rect l="l" t="t" r="r" b="b"/>
            <a:pathLst>
              <a:path w="295910" h="19050">
                <a:moveTo>
                  <a:pt x="0" y="18862"/>
                </a:moveTo>
                <a:lnTo>
                  <a:pt x="295777" y="0"/>
                </a:lnTo>
              </a:path>
            </a:pathLst>
          </a:custGeom>
          <a:ln w="93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137829" y="3613555"/>
            <a:ext cx="511809" cy="299085"/>
          </a:xfrm>
          <a:custGeom>
            <a:avLst/>
            <a:gdLst/>
            <a:ahLst/>
            <a:cxnLst/>
            <a:rect l="l" t="t" r="r" b="b"/>
            <a:pathLst>
              <a:path w="511810" h="299085">
                <a:moveTo>
                  <a:pt x="429378" y="114973"/>
                </a:moveTo>
                <a:lnTo>
                  <a:pt x="248685" y="114973"/>
                </a:lnTo>
                <a:lnTo>
                  <a:pt x="287462" y="128607"/>
                </a:lnTo>
                <a:lnTo>
                  <a:pt x="319102" y="156388"/>
                </a:lnTo>
                <a:lnTo>
                  <a:pt x="340089" y="194736"/>
                </a:lnTo>
                <a:lnTo>
                  <a:pt x="292220" y="213598"/>
                </a:lnTo>
                <a:lnTo>
                  <a:pt x="425834" y="298594"/>
                </a:lnTo>
                <a:lnTo>
                  <a:pt x="500321" y="175874"/>
                </a:lnTo>
                <a:lnTo>
                  <a:pt x="454670" y="175874"/>
                </a:lnTo>
                <a:lnTo>
                  <a:pt x="439577" y="132171"/>
                </a:lnTo>
                <a:lnTo>
                  <a:pt x="429378" y="114973"/>
                </a:lnTo>
                <a:close/>
              </a:path>
              <a:path w="511810" h="299085">
                <a:moveTo>
                  <a:pt x="224054" y="0"/>
                </a:moveTo>
                <a:lnTo>
                  <a:pt x="177735" y="5883"/>
                </a:lnTo>
                <a:lnTo>
                  <a:pt x="133546" y="20773"/>
                </a:lnTo>
                <a:lnTo>
                  <a:pt x="94500" y="43399"/>
                </a:lnTo>
                <a:lnTo>
                  <a:pt x="61272" y="72657"/>
                </a:lnTo>
                <a:lnTo>
                  <a:pt x="34534" y="107441"/>
                </a:lnTo>
                <a:lnTo>
                  <a:pt x="14960" y="146645"/>
                </a:lnTo>
                <a:lnTo>
                  <a:pt x="3224" y="189166"/>
                </a:lnTo>
                <a:lnTo>
                  <a:pt x="0" y="233896"/>
                </a:lnTo>
                <a:lnTo>
                  <a:pt x="5960" y="279732"/>
                </a:lnTo>
                <a:lnTo>
                  <a:pt x="120540" y="251322"/>
                </a:lnTo>
                <a:lnTo>
                  <a:pt x="121880" y="208126"/>
                </a:lnTo>
                <a:lnTo>
                  <a:pt x="138396" y="167550"/>
                </a:lnTo>
                <a:lnTo>
                  <a:pt x="167420" y="135796"/>
                </a:lnTo>
                <a:lnTo>
                  <a:pt x="206285" y="119064"/>
                </a:lnTo>
                <a:lnTo>
                  <a:pt x="248685" y="114973"/>
                </a:lnTo>
                <a:lnTo>
                  <a:pt x="429378" y="114973"/>
                </a:lnTo>
                <a:lnTo>
                  <a:pt x="416671" y="93547"/>
                </a:lnTo>
                <a:lnTo>
                  <a:pt x="387070" y="60670"/>
                </a:lnTo>
                <a:lnTo>
                  <a:pt x="351890" y="34208"/>
                </a:lnTo>
                <a:lnTo>
                  <a:pt x="312249" y="14831"/>
                </a:lnTo>
                <a:lnTo>
                  <a:pt x="269265" y="3205"/>
                </a:lnTo>
                <a:lnTo>
                  <a:pt x="224054" y="0"/>
                </a:lnTo>
                <a:close/>
              </a:path>
              <a:path w="511810" h="299085">
                <a:moveTo>
                  <a:pt x="511769" y="157012"/>
                </a:moveTo>
                <a:lnTo>
                  <a:pt x="454670" y="175874"/>
                </a:lnTo>
                <a:lnTo>
                  <a:pt x="500321" y="175874"/>
                </a:lnTo>
                <a:lnTo>
                  <a:pt x="511769" y="157012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137829" y="3613555"/>
            <a:ext cx="511809" cy="299085"/>
          </a:xfrm>
          <a:custGeom>
            <a:avLst/>
            <a:gdLst/>
            <a:ahLst/>
            <a:cxnLst/>
            <a:rect l="l" t="t" r="r" b="b"/>
            <a:pathLst>
              <a:path w="511810" h="299085">
                <a:moveTo>
                  <a:pt x="511769" y="157012"/>
                </a:moveTo>
                <a:lnTo>
                  <a:pt x="454670" y="175874"/>
                </a:lnTo>
                <a:lnTo>
                  <a:pt x="439577" y="132171"/>
                </a:lnTo>
                <a:lnTo>
                  <a:pt x="416671" y="93547"/>
                </a:lnTo>
                <a:lnTo>
                  <a:pt x="387070" y="60670"/>
                </a:lnTo>
                <a:lnTo>
                  <a:pt x="351890" y="34208"/>
                </a:lnTo>
                <a:lnTo>
                  <a:pt x="312249" y="14831"/>
                </a:lnTo>
                <a:lnTo>
                  <a:pt x="269265" y="3205"/>
                </a:lnTo>
                <a:lnTo>
                  <a:pt x="224054" y="0"/>
                </a:lnTo>
                <a:lnTo>
                  <a:pt x="177735" y="5883"/>
                </a:lnTo>
                <a:lnTo>
                  <a:pt x="133546" y="20773"/>
                </a:lnTo>
                <a:lnTo>
                  <a:pt x="94500" y="43399"/>
                </a:lnTo>
                <a:lnTo>
                  <a:pt x="61272" y="72657"/>
                </a:lnTo>
                <a:lnTo>
                  <a:pt x="34534" y="107441"/>
                </a:lnTo>
                <a:lnTo>
                  <a:pt x="14960" y="146645"/>
                </a:lnTo>
                <a:lnTo>
                  <a:pt x="3224" y="189166"/>
                </a:lnTo>
                <a:lnTo>
                  <a:pt x="0" y="233896"/>
                </a:lnTo>
                <a:lnTo>
                  <a:pt x="5960" y="279732"/>
                </a:lnTo>
                <a:lnTo>
                  <a:pt x="120540" y="251322"/>
                </a:lnTo>
                <a:lnTo>
                  <a:pt x="121880" y="208126"/>
                </a:lnTo>
                <a:lnTo>
                  <a:pt x="138396" y="167550"/>
                </a:lnTo>
                <a:lnTo>
                  <a:pt x="167420" y="135796"/>
                </a:lnTo>
                <a:lnTo>
                  <a:pt x="206285" y="119064"/>
                </a:lnTo>
                <a:lnTo>
                  <a:pt x="248685" y="114973"/>
                </a:lnTo>
                <a:lnTo>
                  <a:pt x="287462" y="128607"/>
                </a:lnTo>
                <a:lnTo>
                  <a:pt x="319102" y="156388"/>
                </a:lnTo>
                <a:lnTo>
                  <a:pt x="340089" y="194736"/>
                </a:lnTo>
                <a:lnTo>
                  <a:pt x="292220" y="213598"/>
                </a:lnTo>
                <a:lnTo>
                  <a:pt x="425834" y="298594"/>
                </a:lnTo>
                <a:lnTo>
                  <a:pt x="511769" y="157012"/>
                </a:lnTo>
                <a:close/>
              </a:path>
            </a:pathLst>
          </a:custGeom>
          <a:ln w="938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413809" y="3613555"/>
            <a:ext cx="502284" cy="299085"/>
          </a:xfrm>
          <a:custGeom>
            <a:avLst/>
            <a:gdLst/>
            <a:ahLst/>
            <a:cxnLst/>
            <a:rect l="l" t="t" r="r" b="b"/>
            <a:pathLst>
              <a:path w="502285" h="299085">
                <a:moveTo>
                  <a:pt x="0" y="157012"/>
                </a:moveTo>
                <a:lnTo>
                  <a:pt x="85687" y="298594"/>
                </a:lnTo>
                <a:lnTo>
                  <a:pt x="219586" y="213598"/>
                </a:lnTo>
                <a:lnTo>
                  <a:pt x="162201" y="194736"/>
                </a:lnTo>
                <a:lnTo>
                  <a:pt x="172536" y="175874"/>
                </a:lnTo>
                <a:lnTo>
                  <a:pt x="47630" y="175874"/>
                </a:lnTo>
                <a:lnTo>
                  <a:pt x="0" y="157012"/>
                </a:lnTo>
                <a:close/>
              </a:path>
              <a:path w="502285" h="299085">
                <a:moveTo>
                  <a:pt x="471429" y="114973"/>
                </a:moveTo>
                <a:lnTo>
                  <a:pt x="257500" y="114973"/>
                </a:lnTo>
                <a:lnTo>
                  <a:pt x="305331" y="119064"/>
                </a:lnTo>
                <a:lnTo>
                  <a:pt x="344158" y="135796"/>
                </a:lnTo>
                <a:lnTo>
                  <a:pt x="372198" y="167550"/>
                </a:lnTo>
                <a:lnTo>
                  <a:pt x="385909" y="208126"/>
                </a:lnTo>
                <a:lnTo>
                  <a:pt x="381750" y="251322"/>
                </a:lnTo>
                <a:lnTo>
                  <a:pt x="496235" y="279732"/>
                </a:lnTo>
                <a:lnTo>
                  <a:pt x="502172" y="233896"/>
                </a:lnTo>
                <a:lnTo>
                  <a:pt x="498946" y="189166"/>
                </a:lnTo>
                <a:lnTo>
                  <a:pt x="487223" y="146645"/>
                </a:lnTo>
                <a:lnTo>
                  <a:pt x="471429" y="114973"/>
                </a:lnTo>
                <a:close/>
              </a:path>
              <a:path w="502285" h="299085">
                <a:moveTo>
                  <a:pt x="278533" y="0"/>
                </a:moveTo>
                <a:lnTo>
                  <a:pt x="234204" y="3205"/>
                </a:lnTo>
                <a:lnTo>
                  <a:pt x="192350" y="14831"/>
                </a:lnTo>
                <a:lnTo>
                  <a:pt x="153756" y="34208"/>
                </a:lnTo>
                <a:lnTo>
                  <a:pt x="119204" y="60670"/>
                </a:lnTo>
                <a:lnTo>
                  <a:pt x="89477" y="93547"/>
                </a:lnTo>
                <a:lnTo>
                  <a:pt x="65358" y="132171"/>
                </a:lnTo>
                <a:lnTo>
                  <a:pt x="47630" y="175874"/>
                </a:lnTo>
                <a:lnTo>
                  <a:pt x="172536" y="175874"/>
                </a:lnTo>
                <a:lnTo>
                  <a:pt x="183214" y="156388"/>
                </a:lnTo>
                <a:lnTo>
                  <a:pt x="215887" y="128607"/>
                </a:lnTo>
                <a:lnTo>
                  <a:pt x="257500" y="114973"/>
                </a:lnTo>
                <a:lnTo>
                  <a:pt x="471429" y="114973"/>
                </a:lnTo>
                <a:lnTo>
                  <a:pt x="467673" y="107441"/>
                </a:lnTo>
                <a:lnTo>
                  <a:pt x="440963" y="72657"/>
                </a:lnTo>
                <a:lnTo>
                  <a:pt x="407762" y="43399"/>
                </a:lnTo>
                <a:lnTo>
                  <a:pt x="368736" y="20773"/>
                </a:lnTo>
                <a:lnTo>
                  <a:pt x="324555" y="5883"/>
                </a:lnTo>
                <a:lnTo>
                  <a:pt x="278533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413809" y="3613555"/>
            <a:ext cx="502284" cy="299085"/>
          </a:xfrm>
          <a:custGeom>
            <a:avLst/>
            <a:gdLst/>
            <a:ahLst/>
            <a:cxnLst/>
            <a:rect l="l" t="t" r="r" b="b"/>
            <a:pathLst>
              <a:path w="502285" h="299085">
                <a:moveTo>
                  <a:pt x="0" y="157012"/>
                </a:moveTo>
                <a:lnTo>
                  <a:pt x="47630" y="175874"/>
                </a:lnTo>
                <a:lnTo>
                  <a:pt x="65358" y="132171"/>
                </a:lnTo>
                <a:lnTo>
                  <a:pt x="89477" y="93547"/>
                </a:lnTo>
                <a:lnTo>
                  <a:pt x="119204" y="60670"/>
                </a:lnTo>
                <a:lnTo>
                  <a:pt x="153756" y="34208"/>
                </a:lnTo>
                <a:lnTo>
                  <a:pt x="192350" y="14831"/>
                </a:lnTo>
                <a:lnTo>
                  <a:pt x="234204" y="3205"/>
                </a:lnTo>
                <a:lnTo>
                  <a:pt x="278533" y="0"/>
                </a:lnTo>
                <a:lnTo>
                  <a:pt x="324555" y="5883"/>
                </a:lnTo>
                <a:lnTo>
                  <a:pt x="368736" y="20773"/>
                </a:lnTo>
                <a:lnTo>
                  <a:pt x="407762" y="43399"/>
                </a:lnTo>
                <a:lnTo>
                  <a:pt x="440963" y="72657"/>
                </a:lnTo>
                <a:lnTo>
                  <a:pt x="467673" y="107441"/>
                </a:lnTo>
                <a:lnTo>
                  <a:pt x="487223" y="146645"/>
                </a:lnTo>
                <a:lnTo>
                  <a:pt x="498946" y="189166"/>
                </a:lnTo>
                <a:lnTo>
                  <a:pt x="502172" y="233896"/>
                </a:lnTo>
                <a:lnTo>
                  <a:pt x="496235" y="279732"/>
                </a:lnTo>
                <a:lnTo>
                  <a:pt x="381750" y="251322"/>
                </a:lnTo>
                <a:lnTo>
                  <a:pt x="385909" y="208126"/>
                </a:lnTo>
                <a:lnTo>
                  <a:pt x="372198" y="167550"/>
                </a:lnTo>
                <a:lnTo>
                  <a:pt x="344158" y="135796"/>
                </a:lnTo>
                <a:lnTo>
                  <a:pt x="305331" y="119064"/>
                </a:lnTo>
                <a:lnTo>
                  <a:pt x="257500" y="114973"/>
                </a:lnTo>
                <a:lnTo>
                  <a:pt x="215887" y="128607"/>
                </a:lnTo>
                <a:lnTo>
                  <a:pt x="183214" y="156388"/>
                </a:lnTo>
                <a:lnTo>
                  <a:pt x="162201" y="194736"/>
                </a:lnTo>
                <a:lnTo>
                  <a:pt x="219586" y="213598"/>
                </a:lnTo>
                <a:lnTo>
                  <a:pt x="85687" y="298594"/>
                </a:lnTo>
                <a:lnTo>
                  <a:pt x="0" y="157012"/>
                </a:lnTo>
                <a:close/>
              </a:path>
            </a:pathLst>
          </a:custGeom>
          <a:ln w="938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 txBox="1"/>
          <p:nvPr/>
        </p:nvSpPr>
        <p:spPr>
          <a:xfrm>
            <a:off x="2697607" y="4454270"/>
            <a:ext cx="63055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그림</a:t>
            </a:r>
            <a:r>
              <a:rPr sz="1100" b="1" spc="90" dirty="0">
                <a:latin typeface="Malgun Gothic"/>
                <a:cs typeface="Malgun Gothic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5-16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27" name="object 427"/>
          <p:cNvSpPr txBox="1"/>
          <p:nvPr/>
        </p:nvSpPr>
        <p:spPr>
          <a:xfrm>
            <a:off x="3512946" y="4454270"/>
            <a:ext cx="149479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정렬이 되지 않은 </a:t>
            </a:r>
            <a:r>
              <a:rPr sz="1100" b="1" spc="1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상태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1107744" y="7197725"/>
            <a:ext cx="165544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6700" algn="l"/>
              </a:tabLst>
            </a:pPr>
            <a:r>
              <a:rPr sz="1100" b="1" dirty="0">
                <a:latin typeface="Times New Roman"/>
                <a:cs typeface="Times New Roman"/>
              </a:rPr>
              <a:t>J.	</a:t>
            </a:r>
            <a:r>
              <a:rPr sz="1100" b="1" dirty="0">
                <a:latin typeface="Malgun Gothic"/>
                <a:cs typeface="Malgun Gothic"/>
              </a:rPr>
              <a:t>타이밍 벨트</a:t>
            </a:r>
            <a:r>
              <a:rPr sz="1100" b="1" spc="24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연결</a:t>
            </a:r>
            <a:endParaRPr sz="1100">
              <a:latin typeface="Malgun Gothic"/>
              <a:cs typeface="Malgun Gothic"/>
            </a:endParaRPr>
          </a:p>
          <a:p>
            <a:pPr marL="193675">
              <a:lnSpc>
                <a:spcPct val="100000"/>
              </a:lnSpc>
              <a:spcBef>
                <a:spcPts val="480"/>
              </a:spcBef>
              <a:tabLst>
                <a:tab pos="521334" algn="l"/>
              </a:tabLst>
            </a:pPr>
            <a:r>
              <a:rPr sz="1100" b="1" dirty="0">
                <a:latin typeface="Times New Roman"/>
                <a:cs typeface="Times New Roman"/>
              </a:rPr>
              <a:t>i.	</a:t>
            </a:r>
            <a:r>
              <a:rPr sz="1100" b="1" dirty="0">
                <a:latin typeface="Malgun Gothic"/>
                <a:cs typeface="Malgun Gothic"/>
              </a:rPr>
              <a:t>타이밍 벨트</a:t>
            </a:r>
            <a:r>
              <a:rPr sz="1100" b="1" spc="24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고정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1500886" y="7822503"/>
            <a:ext cx="3711575" cy="161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875030" indent="-228600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(1) </a:t>
            </a:r>
            <a:r>
              <a:rPr sz="1100" dirty="0">
                <a:latin typeface="BatangChe"/>
                <a:cs typeface="BatangChe"/>
              </a:rPr>
              <a:t>도어행거와 </a:t>
            </a:r>
            <a:r>
              <a:rPr sz="1100" spc="-5" dirty="0">
                <a:latin typeface="BatangChe"/>
                <a:cs typeface="BatangChe"/>
              </a:rPr>
              <a:t>타이밍 </a:t>
            </a:r>
            <a:r>
              <a:rPr sz="1100" spc="-10" dirty="0">
                <a:latin typeface="BatangChe"/>
                <a:cs typeface="BatangChe"/>
              </a:rPr>
              <a:t>벨트를 </a:t>
            </a:r>
            <a:r>
              <a:rPr sz="1100" dirty="0">
                <a:latin typeface="BatangChe"/>
                <a:cs typeface="BatangChe"/>
              </a:rPr>
              <a:t>벨트클램프로  고정시킨다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241300" marR="664845" indent="-228600" algn="just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(2) </a:t>
            </a:r>
            <a:r>
              <a:rPr sz="1100" dirty="0">
                <a:latin typeface="BatangChe"/>
                <a:cs typeface="BatangChe"/>
              </a:rPr>
              <a:t>양개형 일 경우 왼쪽 </a:t>
            </a:r>
            <a:r>
              <a:rPr sz="1100" spc="-5" dirty="0">
                <a:latin typeface="BatangChe"/>
                <a:cs typeface="BatangChe"/>
              </a:rPr>
              <a:t>도어는 벨트의 상부에  </a:t>
            </a:r>
            <a:r>
              <a:rPr sz="1100" dirty="0">
                <a:latin typeface="BatangChe"/>
                <a:cs typeface="BatangChe"/>
              </a:rPr>
              <a:t>오른쪽 </a:t>
            </a:r>
            <a:r>
              <a:rPr sz="1100" spc="-5" dirty="0">
                <a:latin typeface="BatangChe"/>
                <a:cs typeface="BatangChe"/>
              </a:rPr>
              <a:t>도어는 </a:t>
            </a:r>
            <a:r>
              <a:rPr sz="1100" dirty="0">
                <a:latin typeface="BatangChe"/>
                <a:cs typeface="BatangChe"/>
              </a:rPr>
              <a:t>벨트의 하부에</a:t>
            </a:r>
            <a:r>
              <a:rPr sz="1100" spc="-4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벨트클램프를  </a:t>
            </a:r>
            <a:r>
              <a:rPr sz="1100" dirty="0">
                <a:latin typeface="BatangChe"/>
                <a:cs typeface="BatangChe"/>
              </a:rPr>
              <a:t>연결한다</a:t>
            </a:r>
            <a:r>
              <a:rPr sz="1100" dirty="0">
                <a:latin typeface="Times New Roman"/>
                <a:cs typeface="Times New Roman"/>
              </a:rPr>
              <a:t>. 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  <a:hlinkClick r:id="rId2" action="ppaction://hlinksldjump"/>
              </a:rPr>
              <a:t>사진</a:t>
            </a:r>
            <a:r>
              <a:rPr sz="1100" spc="-70" dirty="0">
                <a:latin typeface="BatangChe"/>
                <a:cs typeface="BatangChe"/>
                <a:hlinkClick r:id="rId2" action="ppaction://hlinksldjump"/>
              </a:rPr>
              <a:t> </a:t>
            </a:r>
            <a:r>
              <a:rPr sz="1100" spc="-5" dirty="0">
                <a:latin typeface="Times New Roman"/>
                <a:cs typeface="Times New Roman"/>
                <a:hlinkClick r:id="rId2" action="ppaction://hlinksldjump"/>
              </a:rPr>
              <a:t>5-19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(3) </a:t>
            </a:r>
            <a:r>
              <a:rPr sz="1100" dirty="0">
                <a:latin typeface="BatangChe"/>
                <a:cs typeface="BatangChe"/>
                <a:hlinkClick r:id="rId3" action="ppaction://hlinksldjump"/>
              </a:rPr>
              <a:t>사진 </a:t>
            </a: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5-19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에서 </a:t>
            </a:r>
            <a:r>
              <a:rPr sz="1100" dirty="0">
                <a:latin typeface="Times New Roman"/>
                <a:cs typeface="Times New Roman"/>
              </a:rPr>
              <a:t>“</a:t>
            </a:r>
            <a:r>
              <a:rPr sz="1100" dirty="0">
                <a:latin typeface="BatangChe"/>
                <a:cs typeface="BatangChe"/>
              </a:rPr>
              <a:t>좌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BatangChe"/>
                <a:cs typeface="BatangChe"/>
              </a:rPr>
              <a:t>도어</a:t>
            </a:r>
            <a:r>
              <a:rPr sz="1100" dirty="0">
                <a:latin typeface="Times New Roman"/>
                <a:cs typeface="Times New Roman"/>
              </a:rPr>
              <a:t>” </a:t>
            </a:r>
            <a:r>
              <a:rPr sz="1100" dirty="0">
                <a:latin typeface="BatangChe"/>
                <a:cs typeface="BatangChe"/>
              </a:rPr>
              <a:t>부분은 양개형 </a:t>
            </a:r>
            <a:r>
              <a:rPr sz="1100" spc="-5" dirty="0">
                <a:latin typeface="BatangChe"/>
                <a:cs typeface="BatangChe"/>
              </a:rPr>
              <a:t>자동문일 </a:t>
            </a:r>
            <a:r>
              <a:rPr sz="1100" dirty="0">
                <a:latin typeface="BatangChe"/>
                <a:cs typeface="BatangChe"/>
              </a:rPr>
              <a:t>때  연결한</a:t>
            </a:r>
            <a:r>
              <a:rPr sz="1100" spc="-8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사진이다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30" name="object 430"/>
          <p:cNvSpPr txBox="1"/>
          <p:nvPr/>
        </p:nvSpPr>
        <p:spPr>
          <a:xfrm>
            <a:off x="5744717" y="8949689"/>
            <a:ext cx="57594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Malgun Gothic"/>
                <a:cs typeface="Malgun Gothic"/>
              </a:rPr>
              <a:t>사진</a:t>
            </a:r>
            <a:r>
              <a:rPr sz="1000" b="1" spc="65" dirty="0">
                <a:latin typeface="Malgun Gothic"/>
                <a:cs typeface="Malgun Gothic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5-18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1709927" y="2072639"/>
            <a:ext cx="838200" cy="503555"/>
          </a:xfrm>
          <a:custGeom>
            <a:avLst/>
            <a:gdLst/>
            <a:ahLst/>
            <a:cxnLst/>
            <a:rect l="l" t="t" r="r" b="b"/>
            <a:pathLst>
              <a:path w="838200" h="503555">
                <a:moveTo>
                  <a:pt x="0" y="50800"/>
                </a:moveTo>
                <a:lnTo>
                  <a:pt x="3990" y="31021"/>
                </a:lnTo>
                <a:lnTo>
                  <a:pt x="14874" y="14874"/>
                </a:lnTo>
                <a:lnTo>
                  <a:pt x="31021" y="3990"/>
                </a:lnTo>
                <a:lnTo>
                  <a:pt x="50800" y="0"/>
                </a:lnTo>
                <a:lnTo>
                  <a:pt x="488950" y="0"/>
                </a:lnTo>
                <a:lnTo>
                  <a:pt x="698500" y="0"/>
                </a:lnTo>
                <a:lnTo>
                  <a:pt x="787400" y="0"/>
                </a:lnTo>
                <a:lnTo>
                  <a:pt x="807178" y="3990"/>
                </a:lnTo>
                <a:lnTo>
                  <a:pt x="823325" y="14874"/>
                </a:lnTo>
                <a:lnTo>
                  <a:pt x="834209" y="31021"/>
                </a:lnTo>
                <a:lnTo>
                  <a:pt x="838200" y="50800"/>
                </a:lnTo>
                <a:lnTo>
                  <a:pt x="838200" y="177800"/>
                </a:lnTo>
                <a:lnTo>
                  <a:pt x="838200" y="254000"/>
                </a:lnTo>
                <a:lnTo>
                  <a:pt x="834209" y="273778"/>
                </a:lnTo>
                <a:lnTo>
                  <a:pt x="823325" y="289925"/>
                </a:lnTo>
                <a:lnTo>
                  <a:pt x="807178" y="300809"/>
                </a:lnTo>
                <a:lnTo>
                  <a:pt x="787400" y="304800"/>
                </a:lnTo>
                <a:lnTo>
                  <a:pt x="698500" y="304800"/>
                </a:lnTo>
                <a:lnTo>
                  <a:pt x="705485" y="503554"/>
                </a:lnTo>
                <a:lnTo>
                  <a:pt x="488950" y="304800"/>
                </a:lnTo>
                <a:lnTo>
                  <a:pt x="50800" y="304800"/>
                </a:lnTo>
                <a:lnTo>
                  <a:pt x="31021" y="300809"/>
                </a:lnTo>
                <a:lnTo>
                  <a:pt x="14874" y="289925"/>
                </a:lnTo>
                <a:lnTo>
                  <a:pt x="3990" y="273778"/>
                </a:lnTo>
                <a:lnTo>
                  <a:pt x="0" y="254000"/>
                </a:lnTo>
                <a:lnTo>
                  <a:pt x="0" y="177800"/>
                </a:lnTo>
                <a:lnTo>
                  <a:pt x="0" y="50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 txBox="1"/>
          <p:nvPr/>
        </p:nvSpPr>
        <p:spPr>
          <a:xfrm>
            <a:off x="1808733" y="2138933"/>
            <a:ext cx="58674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도어행거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2722752" y="2072639"/>
            <a:ext cx="930275" cy="600075"/>
          </a:xfrm>
          <a:custGeom>
            <a:avLst/>
            <a:gdLst/>
            <a:ahLst/>
            <a:cxnLst/>
            <a:rect l="l" t="t" r="r" b="b"/>
            <a:pathLst>
              <a:path w="930275" h="600075">
                <a:moveTo>
                  <a:pt x="441325" y="304800"/>
                </a:moveTo>
                <a:lnTo>
                  <a:pt x="231775" y="304800"/>
                </a:lnTo>
                <a:lnTo>
                  <a:pt x="0" y="600075"/>
                </a:lnTo>
                <a:lnTo>
                  <a:pt x="441325" y="304800"/>
                </a:lnTo>
                <a:close/>
              </a:path>
              <a:path w="930275" h="600075">
                <a:moveTo>
                  <a:pt x="879475" y="0"/>
                </a:moveTo>
                <a:lnTo>
                  <a:pt x="142875" y="0"/>
                </a:lnTo>
                <a:lnTo>
                  <a:pt x="123096" y="3990"/>
                </a:lnTo>
                <a:lnTo>
                  <a:pt x="106949" y="14874"/>
                </a:lnTo>
                <a:lnTo>
                  <a:pt x="96065" y="31021"/>
                </a:lnTo>
                <a:lnTo>
                  <a:pt x="92075" y="50800"/>
                </a:lnTo>
                <a:lnTo>
                  <a:pt x="92075" y="254000"/>
                </a:lnTo>
                <a:lnTo>
                  <a:pt x="96065" y="273778"/>
                </a:lnTo>
                <a:lnTo>
                  <a:pt x="106949" y="289925"/>
                </a:lnTo>
                <a:lnTo>
                  <a:pt x="123096" y="300809"/>
                </a:lnTo>
                <a:lnTo>
                  <a:pt x="142875" y="304800"/>
                </a:lnTo>
                <a:lnTo>
                  <a:pt x="879475" y="304800"/>
                </a:lnTo>
                <a:lnTo>
                  <a:pt x="899253" y="300809"/>
                </a:lnTo>
                <a:lnTo>
                  <a:pt x="915400" y="289925"/>
                </a:lnTo>
                <a:lnTo>
                  <a:pt x="926284" y="273778"/>
                </a:lnTo>
                <a:lnTo>
                  <a:pt x="930275" y="254000"/>
                </a:lnTo>
                <a:lnTo>
                  <a:pt x="930275" y="50800"/>
                </a:lnTo>
                <a:lnTo>
                  <a:pt x="926284" y="31021"/>
                </a:lnTo>
                <a:lnTo>
                  <a:pt x="915400" y="14874"/>
                </a:lnTo>
                <a:lnTo>
                  <a:pt x="899253" y="3990"/>
                </a:lnTo>
                <a:lnTo>
                  <a:pt x="8794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722752" y="2072639"/>
            <a:ext cx="930275" cy="600075"/>
          </a:xfrm>
          <a:custGeom>
            <a:avLst/>
            <a:gdLst/>
            <a:ahLst/>
            <a:cxnLst/>
            <a:rect l="l" t="t" r="r" b="b"/>
            <a:pathLst>
              <a:path w="930275" h="600075">
                <a:moveTo>
                  <a:pt x="92075" y="50800"/>
                </a:moveTo>
                <a:lnTo>
                  <a:pt x="96065" y="31021"/>
                </a:lnTo>
                <a:lnTo>
                  <a:pt x="106949" y="14874"/>
                </a:lnTo>
                <a:lnTo>
                  <a:pt x="123096" y="3990"/>
                </a:lnTo>
                <a:lnTo>
                  <a:pt x="142875" y="0"/>
                </a:lnTo>
                <a:lnTo>
                  <a:pt x="231775" y="0"/>
                </a:lnTo>
                <a:lnTo>
                  <a:pt x="441325" y="0"/>
                </a:lnTo>
                <a:lnTo>
                  <a:pt x="879475" y="0"/>
                </a:lnTo>
                <a:lnTo>
                  <a:pt x="899253" y="3990"/>
                </a:lnTo>
                <a:lnTo>
                  <a:pt x="915400" y="14874"/>
                </a:lnTo>
                <a:lnTo>
                  <a:pt x="926284" y="31021"/>
                </a:lnTo>
                <a:lnTo>
                  <a:pt x="930275" y="50800"/>
                </a:lnTo>
                <a:lnTo>
                  <a:pt x="930275" y="177800"/>
                </a:lnTo>
                <a:lnTo>
                  <a:pt x="930275" y="254000"/>
                </a:lnTo>
                <a:lnTo>
                  <a:pt x="926284" y="273778"/>
                </a:lnTo>
                <a:lnTo>
                  <a:pt x="915400" y="289925"/>
                </a:lnTo>
                <a:lnTo>
                  <a:pt x="899253" y="300809"/>
                </a:lnTo>
                <a:lnTo>
                  <a:pt x="879475" y="304800"/>
                </a:lnTo>
                <a:lnTo>
                  <a:pt x="441325" y="304800"/>
                </a:lnTo>
                <a:lnTo>
                  <a:pt x="0" y="600075"/>
                </a:lnTo>
                <a:lnTo>
                  <a:pt x="231775" y="304800"/>
                </a:lnTo>
                <a:lnTo>
                  <a:pt x="142875" y="304800"/>
                </a:lnTo>
                <a:lnTo>
                  <a:pt x="123096" y="300809"/>
                </a:lnTo>
                <a:lnTo>
                  <a:pt x="106949" y="289925"/>
                </a:lnTo>
                <a:lnTo>
                  <a:pt x="96065" y="273778"/>
                </a:lnTo>
                <a:lnTo>
                  <a:pt x="92075" y="254000"/>
                </a:lnTo>
                <a:lnTo>
                  <a:pt x="92075" y="177800"/>
                </a:lnTo>
                <a:lnTo>
                  <a:pt x="92075" y="50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 txBox="1"/>
          <p:nvPr/>
        </p:nvSpPr>
        <p:spPr>
          <a:xfrm>
            <a:off x="2914014" y="2138933"/>
            <a:ext cx="58674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행거롤러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5606796" y="2072639"/>
            <a:ext cx="914400" cy="615315"/>
          </a:xfrm>
          <a:custGeom>
            <a:avLst/>
            <a:gdLst/>
            <a:ahLst/>
            <a:cxnLst/>
            <a:rect l="l" t="t" r="r" b="b"/>
            <a:pathLst>
              <a:path w="914400" h="615314">
                <a:moveTo>
                  <a:pt x="762000" y="304800"/>
                </a:moveTo>
                <a:lnTo>
                  <a:pt x="533400" y="304800"/>
                </a:lnTo>
                <a:lnTo>
                  <a:pt x="906145" y="615315"/>
                </a:lnTo>
                <a:lnTo>
                  <a:pt x="762000" y="304800"/>
                </a:lnTo>
                <a:close/>
              </a:path>
              <a:path w="914400" h="615314">
                <a:moveTo>
                  <a:pt x="863600" y="0"/>
                </a:moveTo>
                <a:lnTo>
                  <a:pt x="50800" y="0"/>
                </a:lnTo>
                <a:lnTo>
                  <a:pt x="31021" y="3990"/>
                </a:lnTo>
                <a:lnTo>
                  <a:pt x="14874" y="14874"/>
                </a:lnTo>
                <a:lnTo>
                  <a:pt x="3990" y="31021"/>
                </a:lnTo>
                <a:lnTo>
                  <a:pt x="0" y="50800"/>
                </a:lnTo>
                <a:lnTo>
                  <a:pt x="0" y="254000"/>
                </a:lnTo>
                <a:lnTo>
                  <a:pt x="3990" y="273778"/>
                </a:lnTo>
                <a:lnTo>
                  <a:pt x="14874" y="289925"/>
                </a:lnTo>
                <a:lnTo>
                  <a:pt x="31021" y="300809"/>
                </a:lnTo>
                <a:lnTo>
                  <a:pt x="50800" y="304800"/>
                </a:lnTo>
                <a:lnTo>
                  <a:pt x="863600" y="304800"/>
                </a:lnTo>
                <a:lnTo>
                  <a:pt x="883378" y="300809"/>
                </a:lnTo>
                <a:lnTo>
                  <a:pt x="899525" y="289925"/>
                </a:lnTo>
                <a:lnTo>
                  <a:pt x="910409" y="273778"/>
                </a:lnTo>
                <a:lnTo>
                  <a:pt x="914400" y="254000"/>
                </a:lnTo>
                <a:lnTo>
                  <a:pt x="914400" y="50800"/>
                </a:lnTo>
                <a:lnTo>
                  <a:pt x="910409" y="31021"/>
                </a:lnTo>
                <a:lnTo>
                  <a:pt x="899525" y="14874"/>
                </a:lnTo>
                <a:lnTo>
                  <a:pt x="883378" y="3990"/>
                </a:lnTo>
                <a:lnTo>
                  <a:pt x="863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606796" y="2072639"/>
            <a:ext cx="914400" cy="615315"/>
          </a:xfrm>
          <a:custGeom>
            <a:avLst/>
            <a:gdLst/>
            <a:ahLst/>
            <a:cxnLst/>
            <a:rect l="l" t="t" r="r" b="b"/>
            <a:pathLst>
              <a:path w="914400" h="615314">
                <a:moveTo>
                  <a:pt x="0" y="50800"/>
                </a:moveTo>
                <a:lnTo>
                  <a:pt x="3990" y="31021"/>
                </a:lnTo>
                <a:lnTo>
                  <a:pt x="14874" y="14874"/>
                </a:lnTo>
                <a:lnTo>
                  <a:pt x="31021" y="3990"/>
                </a:lnTo>
                <a:lnTo>
                  <a:pt x="50800" y="0"/>
                </a:lnTo>
                <a:lnTo>
                  <a:pt x="533400" y="0"/>
                </a:lnTo>
                <a:lnTo>
                  <a:pt x="762000" y="0"/>
                </a:lnTo>
                <a:lnTo>
                  <a:pt x="863600" y="0"/>
                </a:lnTo>
                <a:lnTo>
                  <a:pt x="883378" y="3990"/>
                </a:lnTo>
                <a:lnTo>
                  <a:pt x="899525" y="14874"/>
                </a:lnTo>
                <a:lnTo>
                  <a:pt x="910409" y="31021"/>
                </a:lnTo>
                <a:lnTo>
                  <a:pt x="914400" y="50800"/>
                </a:lnTo>
                <a:lnTo>
                  <a:pt x="914400" y="177800"/>
                </a:lnTo>
                <a:lnTo>
                  <a:pt x="914400" y="254000"/>
                </a:lnTo>
                <a:lnTo>
                  <a:pt x="910409" y="273778"/>
                </a:lnTo>
                <a:lnTo>
                  <a:pt x="899525" y="289925"/>
                </a:lnTo>
                <a:lnTo>
                  <a:pt x="883378" y="300809"/>
                </a:lnTo>
                <a:lnTo>
                  <a:pt x="863600" y="304800"/>
                </a:lnTo>
                <a:lnTo>
                  <a:pt x="762000" y="304800"/>
                </a:lnTo>
                <a:lnTo>
                  <a:pt x="906145" y="615315"/>
                </a:lnTo>
                <a:lnTo>
                  <a:pt x="533400" y="304800"/>
                </a:lnTo>
                <a:lnTo>
                  <a:pt x="50800" y="304800"/>
                </a:lnTo>
                <a:lnTo>
                  <a:pt x="31021" y="300809"/>
                </a:lnTo>
                <a:lnTo>
                  <a:pt x="14874" y="289925"/>
                </a:lnTo>
                <a:lnTo>
                  <a:pt x="3990" y="273778"/>
                </a:lnTo>
                <a:lnTo>
                  <a:pt x="0" y="254000"/>
                </a:lnTo>
                <a:lnTo>
                  <a:pt x="0" y="177800"/>
                </a:lnTo>
                <a:lnTo>
                  <a:pt x="0" y="50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 txBox="1"/>
          <p:nvPr/>
        </p:nvSpPr>
        <p:spPr>
          <a:xfrm>
            <a:off x="5706617" y="2138933"/>
            <a:ext cx="65659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주행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트랙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4361688" y="2110739"/>
            <a:ext cx="533400" cy="490220"/>
          </a:xfrm>
          <a:custGeom>
            <a:avLst/>
            <a:gdLst/>
            <a:ahLst/>
            <a:cxnLst/>
            <a:rect l="l" t="t" r="r" b="b"/>
            <a:pathLst>
              <a:path w="533400" h="490219">
                <a:moveTo>
                  <a:pt x="0" y="50800"/>
                </a:moveTo>
                <a:lnTo>
                  <a:pt x="3990" y="31021"/>
                </a:lnTo>
                <a:lnTo>
                  <a:pt x="14874" y="14874"/>
                </a:lnTo>
                <a:lnTo>
                  <a:pt x="31021" y="3990"/>
                </a:lnTo>
                <a:lnTo>
                  <a:pt x="50800" y="0"/>
                </a:lnTo>
                <a:lnTo>
                  <a:pt x="88900" y="0"/>
                </a:lnTo>
                <a:lnTo>
                  <a:pt x="222250" y="0"/>
                </a:lnTo>
                <a:lnTo>
                  <a:pt x="482600" y="0"/>
                </a:lnTo>
                <a:lnTo>
                  <a:pt x="502378" y="3990"/>
                </a:lnTo>
                <a:lnTo>
                  <a:pt x="518525" y="14874"/>
                </a:lnTo>
                <a:lnTo>
                  <a:pt x="529409" y="31021"/>
                </a:lnTo>
                <a:lnTo>
                  <a:pt x="533400" y="50800"/>
                </a:lnTo>
                <a:lnTo>
                  <a:pt x="533400" y="177800"/>
                </a:lnTo>
                <a:lnTo>
                  <a:pt x="533400" y="254000"/>
                </a:lnTo>
                <a:lnTo>
                  <a:pt x="529409" y="273778"/>
                </a:lnTo>
                <a:lnTo>
                  <a:pt x="518525" y="289925"/>
                </a:lnTo>
                <a:lnTo>
                  <a:pt x="502378" y="300809"/>
                </a:lnTo>
                <a:lnTo>
                  <a:pt x="482600" y="304800"/>
                </a:lnTo>
                <a:lnTo>
                  <a:pt x="222250" y="304800"/>
                </a:lnTo>
                <a:lnTo>
                  <a:pt x="61595" y="490220"/>
                </a:lnTo>
                <a:lnTo>
                  <a:pt x="88900" y="304800"/>
                </a:lnTo>
                <a:lnTo>
                  <a:pt x="50800" y="304800"/>
                </a:lnTo>
                <a:lnTo>
                  <a:pt x="31021" y="300809"/>
                </a:lnTo>
                <a:lnTo>
                  <a:pt x="14874" y="289925"/>
                </a:lnTo>
                <a:lnTo>
                  <a:pt x="3990" y="273778"/>
                </a:lnTo>
                <a:lnTo>
                  <a:pt x="0" y="254000"/>
                </a:lnTo>
                <a:lnTo>
                  <a:pt x="0" y="177800"/>
                </a:lnTo>
                <a:lnTo>
                  <a:pt x="0" y="50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 txBox="1"/>
          <p:nvPr/>
        </p:nvSpPr>
        <p:spPr>
          <a:xfrm>
            <a:off x="4476369" y="2177033"/>
            <a:ext cx="3060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도어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3320922" y="3584066"/>
            <a:ext cx="124968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돌려서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정렬시킨다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2906267" y="3604259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810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81000" h="76200">
                <a:moveTo>
                  <a:pt x="38099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80999" y="44450"/>
                </a:lnTo>
                <a:lnTo>
                  <a:pt x="38099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597908" y="3604259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087109" y="5616701"/>
            <a:ext cx="885190" cy="377190"/>
          </a:xfrm>
          <a:custGeom>
            <a:avLst/>
            <a:gdLst/>
            <a:ahLst/>
            <a:cxnLst/>
            <a:rect l="l" t="t" r="r" b="b"/>
            <a:pathLst>
              <a:path w="885190" h="377189">
                <a:moveTo>
                  <a:pt x="46989" y="142240"/>
                </a:moveTo>
                <a:lnTo>
                  <a:pt x="50688" y="123967"/>
                </a:lnTo>
                <a:lnTo>
                  <a:pt x="60769" y="109029"/>
                </a:lnTo>
                <a:lnTo>
                  <a:pt x="75707" y="98948"/>
                </a:lnTo>
                <a:lnTo>
                  <a:pt x="93979" y="95250"/>
                </a:lnTo>
                <a:lnTo>
                  <a:pt x="186689" y="95250"/>
                </a:lnTo>
                <a:lnTo>
                  <a:pt x="0" y="0"/>
                </a:lnTo>
                <a:lnTo>
                  <a:pt x="396239" y="95250"/>
                </a:lnTo>
                <a:lnTo>
                  <a:pt x="838199" y="95250"/>
                </a:lnTo>
                <a:lnTo>
                  <a:pt x="856472" y="98948"/>
                </a:lnTo>
                <a:lnTo>
                  <a:pt x="871410" y="109029"/>
                </a:lnTo>
                <a:lnTo>
                  <a:pt x="881491" y="123967"/>
                </a:lnTo>
                <a:lnTo>
                  <a:pt x="885189" y="142240"/>
                </a:lnTo>
                <a:lnTo>
                  <a:pt x="885189" y="212725"/>
                </a:lnTo>
                <a:lnTo>
                  <a:pt x="885189" y="330200"/>
                </a:lnTo>
                <a:lnTo>
                  <a:pt x="881491" y="348472"/>
                </a:lnTo>
                <a:lnTo>
                  <a:pt x="871410" y="363410"/>
                </a:lnTo>
                <a:lnTo>
                  <a:pt x="856472" y="373491"/>
                </a:lnTo>
                <a:lnTo>
                  <a:pt x="838199" y="377190"/>
                </a:lnTo>
                <a:lnTo>
                  <a:pt x="396239" y="377190"/>
                </a:lnTo>
                <a:lnTo>
                  <a:pt x="186689" y="377190"/>
                </a:lnTo>
                <a:lnTo>
                  <a:pt x="93979" y="377190"/>
                </a:lnTo>
                <a:lnTo>
                  <a:pt x="75707" y="373491"/>
                </a:lnTo>
                <a:lnTo>
                  <a:pt x="60769" y="363410"/>
                </a:lnTo>
                <a:lnTo>
                  <a:pt x="50688" y="348472"/>
                </a:lnTo>
                <a:lnTo>
                  <a:pt x="46989" y="330200"/>
                </a:lnTo>
                <a:lnTo>
                  <a:pt x="46989" y="212725"/>
                </a:lnTo>
                <a:lnTo>
                  <a:pt x="46989" y="14224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 txBox="1"/>
          <p:nvPr/>
        </p:nvSpPr>
        <p:spPr>
          <a:xfrm>
            <a:off x="5234940" y="4919471"/>
            <a:ext cx="1789430" cy="187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97028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탈선방지기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5234940" y="4919471"/>
            <a:ext cx="1789175" cy="1869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965572" y="5526023"/>
            <a:ext cx="922655" cy="815975"/>
          </a:xfrm>
          <a:custGeom>
            <a:avLst/>
            <a:gdLst/>
            <a:ahLst/>
            <a:cxnLst/>
            <a:rect l="l" t="t" r="r" b="b"/>
            <a:pathLst>
              <a:path w="922654" h="815975">
                <a:moveTo>
                  <a:pt x="861073" y="45612"/>
                </a:moveTo>
                <a:lnTo>
                  <a:pt x="0" y="806196"/>
                </a:lnTo>
                <a:lnTo>
                  <a:pt x="8381" y="815594"/>
                </a:lnTo>
                <a:lnTo>
                  <a:pt x="869467" y="55125"/>
                </a:lnTo>
                <a:lnTo>
                  <a:pt x="861073" y="45612"/>
                </a:lnTo>
                <a:close/>
              </a:path>
              <a:path w="922654" h="815975">
                <a:moveTo>
                  <a:pt x="907384" y="37211"/>
                </a:moveTo>
                <a:lnTo>
                  <a:pt x="870585" y="37211"/>
                </a:lnTo>
                <a:lnTo>
                  <a:pt x="878966" y="46736"/>
                </a:lnTo>
                <a:lnTo>
                  <a:pt x="869467" y="55125"/>
                </a:lnTo>
                <a:lnTo>
                  <a:pt x="890524" y="78994"/>
                </a:lnTo>
                <a:lnTo>
                  <a:pt x="907384" y="37211"/>
                </a:lnTo>
                <a:close/>
              </a:path>
              <a:path w="922654" h="815975">
                <a:moveTo>
                  <a:pt x="870585" y="37211"/>
                </a:moveTo>
                <a:lnTo>
                  <a:pt x="861073" y="45612"/>
                </a:lnTo>
                <a:lnTo>
                  <a:pt x="869467" y="55125"/>
                </a:lnTo>
                <a:lnTo>
                  <a:pt x="878966" y="46736"/>
                </a:lnTo>
                <a:lnTo>
                  <a:pt x="870585" y="37211"/>
                </a:lnTo>
                <a:close/>
              </a:path>
              <a:path w="922654" h="815975">
                <a:moveTo>
                  <a:pt x="922401" y="0"/>
                </a:moveTo>
                <a:lnTo>
                  <a:pt x="840104" y="21844"/>
                </a:lnTo>
                <a:lnTo>
                  <a:pt x="861073" y="45612"/>
                </a:lnTo>
                <a:lnTo>
                  <a:pt x="870585" y="37211"/>
                </a:lnTo>
                <a:lnTo>
                  <a:pt x="907384" y="37211"/>
                </a:lnTo>
                <a:lnTo>
                  <a:pt x="922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 txBox="1"/>
          <p:nvPr/>
        </p:nvSpPr>
        <p:spPr>
          <a:xfrm>
            <a:off x="1107744" y="5368670"/>
            <a:ext cx="5163820" cy="167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7185" algn="l"/>
              </a:tabLst>
            </a:pPr>
            <a:r>
              <a:rPr sz="1100" b="1" dirty="0">
                <a:latin typeface="Times New Roman"/>
                <a:cs typeface="Times New Roman"/>
              </a:rPr>
              <a:t>I.	</a:t>
            </a:r>
            <a:r>
              <a:rPr sz="1100" b="1" dirty="0">
                <a:latin typeface="Malgun Gothic"/>
                <a:cs typeface="Malgun Gothic"/>
              </a:rPr>
              <a:t>탈선방지기</a:t>
            </a:r>
            <a:r>
              <a:rPr sz="1100" b="1" spc="7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결합</a:t>
            </a:r>
            <a:endParaRPr sz="1100">
              <a:latin typeface="Malgun Gothic"/>
              <a:cs typeface="Malgun Gothic"/>
            </a:endParaRPr>
          </a:p>
          <a:p>
            <a:pPr marL="224154" marR="1158875">
              <a:lnSpc>
                <a:spcPct val="136400"/>
              </a:lnSpc>
            </a:pPr>
            <a:r>
              <a:rPr sz="1100" dirty="0">
                <a:latin typeface="BatangChe"/>
                <a:cs typeface="BatangChe"/>
              </a:rPr>
              <a:t>도어를 </a:t>
            </a:r>
            <a:r>
              <a:rPr sz="1100" spc="-5" dirty="0">
                <a:latin typeface="BatangChe"/>
                <a:cs typeface="BatangChe"/>
              </a:rPr>
              <a:t>정상적으로 설치 </a:t>
            </a:r>
            <a:r>
              <a:rPr sz="1100" dirty="0">
                <a:latin typeface="BatangChe"/>
                <a:cs typeface="BatangChe"/>
              </a:rPr>
              <a:t>후 분리시켜 </a:t>
            </a:r>
            <a:r>
              <a:rPr sz="1100" spc="-5" dirty="0">
                <a:latin typeface="BatangChe"/>
                <a:cs typeface="BatangChe"/>
              </a:rPr>
              <a:t>놓았던 탈선방지기를  </a:t>
            </a:r>
            <a:r>
              <a:rPr sz="1100" dirty="0">
                <a:latin typeface="BatangChe"/>
                <a:cs typeface="BatangChe"/>
              </a:rPr>
              <a:t>각각의 </a:t>
            </a:r>
            <a:r>
              <a:rPr sz="1100" spc="-5" dirty="0">
                <a:latin typeface="BatangChe"/>
                <a:cs typeface="BatangChe"/>
              </a:rPr>
              <a:t>도어행거에 견고하게</a:t>
            </a:r>
            <a:r>
              <a:rPr sz="1100" spc="-5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조립한다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3140075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탈선방지기</a:t>
            </a:r>
            <a:endParaRPr sz="1100">
              <a:latin typeface="BatangChe"/>
              <a:cs typeface="BatangChe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latin typeface="Malgun Gothic"/>
                <a:cs typeface="Malgun Gothic"/>
              </a:rPr>
              <a:t>사진</a:t>
            </a:r>
            <a:r>
              <a:rPr sz="1100" b="1" spc="90" dirty="0">
                <a:latin typeface="Malgun Gothic"/>
                <a:cs typeface="Malgun Gothic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5-17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4818888" y="7839455"/>
            <a:ext cx="2263140" cy="874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668011" y="7330440"/>
            <a:ext cx="1033780" cy="633095"/>
          </a:xfrm>
          <a:custGeom>
            <a:avLst/>
            <a:gdLst/>
            <a:ahLst/>
            <a:cxnLst/>
            <a:rect l="l" t="t" r="r" b="b"/>
            <a:pathLst>
              <a:path w="1033779" h="633095">
                <a:moveTo>
                  <a:pt x="430529" y="454152"/>
                </a:moveTo>
                <a:lnTo>
                  <a:pt x="172212" y="454152"/>
                </a:lnTo>
                <a:lnTo>
                  <a:pt x="465963" y="632714"/>
                </a:lnTo>
                <a:lnTo>
                  <a:pt x="430529" y="454152"/>
                </a:lnTo>
                <a:close/>
              </a:path>
              <a:path w="1033779" h="633095">
                <a:moveTo>
                  <a:pt x="957579" y="0"/>
                </a:moveTo>
                <a:lnTo>
                  <a:pt x="75691" y="0"/>
                </a:lnTo>
                <a:lnTo>
                  <a:pt x="46237" y="5951"/>
                </a:lnTo>
                <a:lnTo>
                  <a:pt x="22177" y="22177"/>
                </a:lnTo>
                <a:lnTo>
                  <a:pt x="5951" y="46237"/>
                </a:lnTo>
                <a:lnTo>
                  <a:pt x="0" y="75692"/>
                </a:lnTo>
                <a:lnTo>
                  <a:pt x="0" y="378460"/>
                </a:lnTo>
                <a:lnTo>
                  <a:pt x="5951" y="407914"/>
                </a:lnTo>
                <a:lnTo>
                  <a:pt x="22177" y="431974"/>
                </a:lnTo>
                <a:lnTo>
                  <a:pt x="46237" y="448200"/>
                </a:lnTo>
                <a:lnTo>
                  <a:pt x="75691" y="454152"/>
                </a:lnTo>
                <a:lnTo>
                  <a:pt x="957579" y="454152"/>
                </a:lnTo>
                <a:lnTo>
                  <a:pt x="987034" y="448200"/>
                </a:lnTo>
                <a:lnTo>
                  <a:pt x="1011094" y="431974"/>
                </a:lnTo>
                <a:lnTo>
                  <a:pt x="1027320" y="407914"/>
                </a:lnTo>
                <a:lnTo>
                  <a:pt x="1033272" y="378460"/>
                </a:lnTo>
                <a:lnTo>
                  <a:pt x="1033272" y="75692"/>
                </a:lnTo>
                <a:lnTo>
                  <a:pt x="1027320" y="46237"/>
                </a:lnTo>
                <a:lnTo>
                  <a:pt x="1011094" y="22177"/>
                </a:lnTo>
                <a:lnTo>
                  <a:pt x="987034" y="5951"/>
                </a:lnTo>
                <a:lnTo>
                  <a:pt x="9575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668011" y="7330440"/>
            <a:ext cx="1033780" cy="633095"/>
          </a:xfrm>
          <a:custGeom>
            <a:avLst/>
            <a:gdLst/>
            <a:ahLst/>
            <a:cxnLst/>
            <a:rect l="l" t="t" r="r" b="b"/>
            <a:pathLst>
              <a:path w="1033779" h="633095">
                <a:moveTo>
                  <a:pt x="0" y="75692"/>
                </a:moveTo>
                <a:lnTo>
                  <a:pt x="5951" y="46237"/>
                </a:lnTo>
                <a:lnTo>
                  <a:pt x="22177" y="22177"/>
                </a:lnTo>
                <a:lnTo>
                  <a:pt x="46237" y="5951"/>
                </a:lnTo>
                <a:lnTo>
                  <a:pt x="75691" y="0"/>
                </a:lnTo>
                <a:lnTo>
                  <a:pt x="172212" y="0"/>
                </a:lnTo>
                <a:lnTo>
                  <a:pt x="430529" y="0"/>
                </a:lnTo>
                <a:lnTo>
                  <a:pt x="957579" y="0"/>
                </a:lnTo>
                <a:lnTo>
                  <a:pt x="987034" y="5951"/>
                </a:lnTo>
                <a:lnTo>
                  <a:pt x="1011094" y="22177"/>
                </a:lnTo>
                <a:lnTo>
                  <a:pt x="1027320" y="46237"/>
                </a:lnTo>
                <a:lnTo>
                  <a:pt x="1033272" y="75692"/>
                </a:lnTo>
                <a:lnTo>
                  <a:pt x="1033272" y="264922"/>
                </a:lnTo>
                <a:lnTo>
                  <a:pt x="1033272" y="378460"/>
                </a:lnTo>
                <a:lnTo>
                  <a:pt x="1027320" y="407914"/>
                </a:lnTo>
                <a:lnTo>
                  <a:pt x="1011094" y="431974"/>
                </a:lnTo>
                <a:lnTo>
                  <a:pt x="987034" y="448200"/>
                </a:lnTo>
                <a:lnTo>
                  <a:pt x="957579" y="454152"/>
                </a:lnTo>
                <a:lnTo>
                  <a:pt x="430529" y="454152"/>
                </a:lnTo>
                <a:lnTo>
                  <a:pt x="465963" y="632714"/>
                </a:lnTo>
                <a:lnTo>
                  <a:pt x="172212" y="454152"/>
                </a:lnTo>
                <a:lnTo>
                  <a:pt x="75691" y="454152"/>
                </a:lnTo>
                <a:lnTo>
                  <a:pt x="46237" y="448200"/>
                </a:lnTo>
                <a:lnTo>
                  <a:pt x="22177" y="431974"/>
                </a:lnTo>
                <a:lnTo>
                  <a:pt x="5951" y="407914"/>
                </a:lnTo>
                <a:lnTo>
                  <a:pt x="0" y="378460"/>
                </a:lnTo>
                <a:lnTo>
                  <a:pt x="0" y="264922"/>
                </a:lnTo>
                <a:lnTo>
                  <a:pt x="0" y="7569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 txBox="1"/>
          <p:nvPr/>
        </p:nvSpPr>
        <p:spPr>
          <a:xfrm>
            <a:off x="4823840" y="7404480"/>
            <a:ext cx="72517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 marR="5080" indent="-22860">
              <a:lnSpc>
                <a:spcPts val="1200"/>
              </a:lnSpc>
            </a:pPr>
            <a:r>
              <a:rPr sz="1100" dirty="0">
                <a:latin typeface="BatangChe"/>
                <a:cs typeface="BatangChe"/>
              </a:rPr>
              <a:t>벨트클</a:t>
            </a:r>
            <a:r>
              <a:rPr sz="1100" spc="-15" dirty="0">
                <a:latin typeface="BatangChe"/>
                <a:cs typeface="BatangChe"/>
              </a:rPr>
              <a:t>램</a:t>
            </a:r>
            <a:r>
              <a:rPr sz="1100" dirty="0">
                <a:latin typeface="BatangChe"/>
                <a:cs typeface="BatangChe"/>
              </a:rPr>
              <a:t>프  양개용</a:t>
            </a:r>
            <a:r>
              <a:rPr sz="1100" dirty="0">
                <a:latin typeface="Times New Roman"/>
                <a:cs typeface="Times New Roman"/>
              </a:rPr>
              <a:t>(</a:t>
            </a:r>
            <a:r>
              <a:rPr sz="1100" dirty="0">
                <a:latin typeface="BatangChe"/>
                <a:cs typeface="BatangChe"/>
              </a:rPr>
              <a:t>좌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6035040" y="7307579"/>
            <a:ext cx="990600" cy="798195"/>
          </a:xfrm>
          <a:custGeom>
            <a:avLst/>
            <a:gdLst/>
            <a:ahLst/>
            <a:cxnLst/>
            <a:rect l="l" t="t" r="r" b="b"/>
            <a:pathLst>
              <a:path w="990600" h="798195">
                <a:moveTo>
                  <a:pt x="825500" y="452627"/>
                </a:moveTo>
                <a:lnTo>
                  <a:pt x="577850" y="452627"/>
                </a:lnTo>
                <a:lnTo>
                  <a:pt x="818895" y="797940"/>
                </a:lnTo>
                <a:lnTo>
                  <a:pt x="825500" y="452627"/>
                </a:lnTo>
                <a:close/>
              </a:path>
              <a:path w="990600" h="798195">
                <a:moveTo>
                  <a:pt x="915162" y="0"/>
                </a:moveTo>
                <a:lnTo>
                  <a:pt x="75437" y="0"/>
                </a:lnTo>
                <a:lnTo>
                  <a:pt x="46077" y="5929"/>
                </a:lnTo>
                <a:lnTo>
                  <a:pt x="22098" y="22098"/>
                </a:lnTo>
                <a:lnTo>
                  <a:pt x="5929" y="46077"/>
                </a:lnTo>
                <a:lnTo>
                  <a:pt x="0" y="75437"/>
                </a:lnTo>
                <a:lnTo>
                  <a:pt x="0" y="377189"/>
                </a:lnTo>
                <a:lnTo>
                  <a:pt x="5929" y="406550"/>
                </a:lnTo>
                <a:lnTo>
                  <a:pt x="22098" y="430530"/>
                </a:lnTo>
                <a:lnTo>
                  <a:pt x="46077" y="446698"/>
                </a:lnTo>
                <a:lnTo>
                  <a:pt x="75437" y="452627"/>
                </a:lnTo>
                <a:lnTo>
                  <a:pt x="915162" y="452627"/>
                </a:lnTo>
                <a:lnTo>
                  <a:pt x="944522" y="446698"/>
                </a:lnTo>
                <a:lnTo>
                  <a:pt x="968502" y="430529"/>
                </a:lnTo>
                <a:lnTo>
                  <a:pt x="984670" y="406550"/>
                </a:lnTo>
                <a:lnTo>
                  <a:pt x="990600" y="377189"/>
                </a:lnTo>
                <a:lnTo>
                  <a:pt x="990600" y="75437"/>
                </a:lnTo>
                <a:lnTo>
                  <a:pt x="984670" y="46077"/>
                </a:lnTo>
                <a:lnTo>
                  <a:pt x="968502" y="22098"/>
                </a:lnTo>
                <a:lnTo>
                  <a:pt x="944522" y="5929"/>
                </a:lnTo>
                <a:lnTo>
                  <a:pt x="915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035040" y="7307579"/>
            <a:ext cx="990600" cy="798195"/>
          </a:xfrm>
          <a:custGeom>
            <a:avLst/>
            <a:gdLst/>
            <a:ahLst/>
            <a:cxnLst/>
            <a:rect l="l" t="t" r="r" b="b"/>
            <a:pathLst>
              <a:path w="990600" h="798195">
                <a:moveTo>
                  <a:pt x="0" y="75437"/>
                </a:moveTo>
                <a:lnTo>
                  <a:pt x="5929" y="46077"/>
                </a:lnTo>
                <a:lnTo>
                  <a:pt x="22098" y="22098"/>
                </a:lnTo>
                <a:lnTo>
                  <a:pt x="46077" y="5929"/>
                </a:lnTo>
                <a:lnTo>
                  <a:pt x="75437" y="0"/>
                </a:lnTo>
                <a:lnTo>
                  <a:pt x="577850" y="0"/>
                </a:lnTo>
                <a:lnTo>
                  <a:pt x="825500" y="0"/>
                </a:lnTo>
                <a:lnTo>
                  <a:pt x="915162" y="0"/>
                </a:lnTo>
                <a:lnTo>
                  <a:pt x="944522" y="5929"/>
                </a:lnTo>
                <a:lnTo>
                  <a:pt x="968502" y="22098"/>
                </a:lnTo>
                <a:lnTo>
                  <a:pt x="984670" y="46077"/>
                </a:lnTo>
                <a:lnTo>
                  <a:pt x="990600" y="75437"/>
                </a:lnTo>
                <a:lnTo>
                  <a:pt x="990600" y="264032"/>
                </a:lnTo>
                <a:lnTo>
                  <a:pt x="990600" y="377189"/>
                </a:lnTo>
                <a:lnTo>
                  <a:pt x="984670" y="406550"/>
                </a:lnTo>
                <a:lnTo>
                  <a:pt x="968502" y="430529"/>
                </a:lnTo>
                <a:lnTo>
                  <a:pt x="944522" y="446698"/>
                </a:lnTo>
                <a:lnTo>
                  <a:pt x="915162" y="452627"/>
                </a:lnTo>
                <a:lnTo>
                  <a:pt x="825500" y="452627"/>
                </a:lnTo>
                <a:lnTo>
                  <a:pt x="818895" y="797940"/>
                </a:lnTo>
                <a:lnTo>
                  <a:pt x="577850" y="452627"/>
                </a:lnTo>
                <a:lnTo>
                  <a:pt x="75437" y="452627"/>
                </a:lnTo>
                <a:lnTo>
                  <a:pt x="46077" y="446698"/>
                </a:lnTo>
                <a:lnTo>
                  <a:pt x="22098" y="430530"/>
                </a:lnTo>
                <a:lnTo>
                  <a:pt x="5929" y="406550"/>
                </a:lnTo>
                <a:lnTo>
                  <a:pt x="0" y="377189"/>
                </a:lnTo>
                <a:lnTo>
                  <a:pt x="0" y="264032"/>
                </a:lnTo>
                <a:lnTo>
                  <a:pt x="0" y="7543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 txBox="1"/>
          <p:nvPr/>
        </p:nvSpPr>
        <p:spPr>
          <a:xfrm>
            <a:off x="6171438" y="7381113"/>
            <a:ext cx="725170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 marR="5080" indent="-22860">
              <a:lnSpc>
                <a:spcPts val="1190"/>
              </a:lnSpc>
            </a:pPr>
            <a:r>
              <a:rPr sz="1100" dirty="0">
                <a:latin typeface="BatangChe"/>
                <a:cs typeface="BatangChe"/>
              </a:rPr>
              <a:t>벨트클</a:t>
            </a:r>
            <a:r>
              <a:rPr sz="1100" spc="-15" dirty="0">
                <a:latin typeface="BatangChe"/>
                <a:cs typeface="BatangChe"/>
              </a:rPr>
              <a:t>램</a:t>
            </a:r>
            <a:r>
              <a:rPr sz="1100" dirty="0">
                <a:latin typeface="BatangChe"/>
                <a:cs typeface="BatangChe"/>
              </a:rPr>
              <a:t>프  편개용</a:t>
            </a:r>
            <a:r>
              <a:rPr sz="1100" dirty="0">
                <a:latin typeface="Times New Roman"/>
                <a:cs typeface="Times New Roman"/>
              </a:rPr>
              <a:t>(</a:t>
            </a:r>
            <a:r>
              <a:rPr sz="1100" dirty="0">
                <a:latin typeface="BatangChe"/>
                <a:cs typeface="BatangChe"/>
              </a:rPr>
              <a:t>우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476" y="3692270"/>
            <a:ext cx="186245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9730" algn="l"/>
              </a:tabLst>
            </a:pPr>
            <a:r>
              <a:rPr sz="1100" dirty="0">
                <a:latin typeface="Times New Roman"/>
                <a:cs typeface="Times New Roman"/>
              </a:rPr>
              <a:t>ii.	</a:t>
            </a:r>
            <a:r>
              <a:rPr sz="1100" b="1" dirty="0">
                <a:latin typeface="Malgun Gothic"/>
                <a:cs typeface="Malgun Gothic"/>
              </a:rPr>
              <a:t>타이밍 벨트 장력 </a:t>
            </a:r>
            <a:r>
              <a:rPr sz="1100" b="1" spc="1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조절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8701" y="5292470"/>
            <a:ext cx="63436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사진</a:t>
            </a:r>
            <a:r>
              <a:rPr sz="1100" b="1" spc="100" dirty="0">
                <a:latin typeface="Malgun Gothic"/>
                <a:cs typeface="Malgun Gothic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5-20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0886" y="4088449"/>
            <a:ext cx="3187065" cy="184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(1) 10mm </a:t>
            </a:r>
            <a:r>
              <a:rPr sz="1100" dirty="0">
                <a:latin typeface="BatangChe"/>
                <a:cs typeface="BatangChe"/>
              </a:rPr>
              <a:t>복스로 종동 풀리 블록을 </a:t>
            </a:r>
            <a:r>
              <a:rPr sz="1100" spc="-5" dirty="0">
                <a:latin typeface="BatangChe"/>
                <a:cs typeface="BatangChe"/>
              </a:rPr>
              <a:t>레일에 </a:t>
            </a:r>
            <a:r>
              <a:rPr sz="1100" dirty="0">
                <a:latin typeface="BatangChe"/>
                <a:cs typeface="BatangChe"/>
              </a:rPr>
              <a:t>고정  하고 있는 </a:t>
            </a:r>
            <a:r>
              <a:rPr sz="1100" dirty="0">
                <a:latin typeface="Times New Roman"/>
                <a:cs typeface="Times New Roman"/>
              </a:rPr>
              <a:t>4 </a:t>
            </a:r>
            <a:r>
              <a:rPr sz="1100" spc="-5" dirty="0">
                <a:latin typeface="BatangChe"/>
                <a:cs typeface="BatangChe"/>
              </a:rPr>
              <a:t>개의</a:t>
            </a:r>
            <a:r>
              <a:rPr sz="1100" spc="-5" dirty="0">
                <a:latin typeface="Times New Roman"/>
                <a:cs typeface="Times New Roman"/>
              </a:rPr>
              <a:t>“BOLT M6-12” </a:t>
            </a:r>
            <a:r>
              <a:rPr sz="1100" dirty="0">
                <a:latin typeface="BatangChe"/>
                <a:cs typeface="BatangChe"/>
              </a:rPr>
              <a:t>볼트를  좌·우로 움직일 수 </a:t>
            </a:r>
            <a:r>
              <a:rPr sz="1100" spc="-5" dirty="0">
                <a:latin typeface="BatangChe"/>
                <a:cs typeface="BatangChe"/>
              </a:rPr>
              <a:t>있도록 약간씩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푼다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40"/>
              </a:spcBef>
            </a:pPr>
            <a:r>
              <a:rPr sz="1100" dirty="0">
                <a:latin typeface="Times New Roman"/>
                <a:cs typeface="Times New Roman"/>
              </a:rPr>
              <a:t>(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241300" marR="6350" indent="-228600">
              <a:lnSpc>
                <a:spcPts val="1800"/>
              </a:lnSpc>
              <a:spcBef>
                <a:spcPts val="80"/>
              </a:spcBef>
            </a:pPr>
            <a:r>
              <a:rPr sz="1100" dirty="0">
                <a:latin typeface="Times New Roman"/>
                <a:cs typeface="Times New Roman"/>
              </a:rPr>
              <a:t>(2) </a:t>
            </a:r>
            <a:r>
              <a:rPr sz="1100" dirty="0">
                <a:latin typeface="BatangChe"/>
                <a:cs typeface="BatangChe"/>
              </a:rPr>
              <a:t>종동풀리 블록 </a:t>
            </a:r>
            <a:r>
              <a:rPr sz="1100" spc="-5" dirty="0">
                <a:latin typeface="BatangChe"/>
                <a:cs typeface="BatangChe"/>
              </a:rPr>
              <a:t>전체를 </a:t>
            </a:r>
            <a:r>
              <a:rPr sz="1100" dirty="0">
                <a:latin typeface="BatangChe"/>
                <a:cs typeface="BatangChe"/>
              </a:rPr>
              <a:t>좌측으로 </a:t>
            </a:r>
            <a:r>
              <a:rPr sz="1100" spc="-5" dirty="0">
                <a:latin typeface="BatangChe"/>
                <a:cs typeface="BatangChe"/>
              </a:rPr>
              <a:t>밀어서 </a:t>
            </a:r>
            <a:r>
              <a:rPr sz="1100" spc="-15" dirty="0">
                <a:latin typeface="BatangChe"/>
                <a:cs typeface="BatangChe"/>
              </a:rPr>
              <a:t>벨트  </a:t>
            </a:r>
            <a:r>
              <a:rPr sz="1100" dirty="0">
                <a:latin typeface="BatangChe"/>
                <a:cs typeface="BatangChe"/>
              </a:rPr>
              <a:t>가 최대한 </a:t>
            </a:r>
            <a:r>
              <a:rPr sz="1100" spc="-5" dirty="0">
                <a:latin typeface="BatangChe"/>
                <a:cs typeface="BatangChe"/>
              </a:rPr>
              <a:t>팽팽해 지도록 </a:t>
            </a:r>
            <a:r>
              <a:rPr sz="1100" dirty="0">
                <a:latin typeface="BatangChe"/>
                <a:cs typeface="BatangChe"/>
              </a:rPr>
              <a:t>한 후 </a:t>
            </a:r>
            <a:r>
              <a:rPr sz="1100" dirty="0">
                <a:latin typeface="Times New Roman"/>
                <a:cs typeface="Times New Roman"/>
              </a:rPr>
              <a:t>2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개의</a:t>
            </a:r>
            <a:endParaRPr sz="1100">
              <a:latin typeface="BatangChe"/>
              <a:cs typeface="BatangChe"/>
            </a:endParaRPr>
          </a:p>
          <a:p>
            <a:pPr marL="241300" marR="697230">
              <a:lnSpc>
                <a:spcPts val="1800"/>
              </a:lnSpc>
            </a:pPr>
            <a:r>
              <a:rPr sz="1100" spc="-5" dirty="0">
                <a:latin typeface="Times New Roman"/>
                <a:cs typeface="Times New Roman"/>
              </a:rPr>
              <a:t>“Hex M6-12” </a:t>
            </a:r>
            <a:r>
              <a:rPr sz="1100" spc="-5" dirty="0">
                <a:latin typeface="BatangChe"/>
                <a:cs typeface="BatangChe"/>
              </a:rPr>
              <a:t>볼트를 잠그어 레일에  </a:t>
            </a:r>
            <a:r>
              <a:rPr sz="1100" dirty="0">
                <a:latin typeface="BatangChe"/>
                <a:cs typeface="BatangChe"/>
              </a:rPr>
              <a:t>단단히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고정시킨다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0886" y="6146103"/>
            <a:ext cx="2811780" cy="138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(3) 10mm </a:t>
            </a:r>
            <a:r>
              <a:rPr sz="1100" dirty="0">
                <a:latin typeface="BatangChe"/>
                <a:cs typeface="BatangChe"/>
              </a:rPr>
              <a:t>복스로 종동풀리를 고정하고 </a:t>
            </a:r>
            <a:r>
              <a:rPr sz="1100" spc="-15" dirty="0">
                <a:latin typeface="BatangChe"/>
                <a:cs typeface="BatangChe"/>
              </a:rPr>
              <a:t>있는  </a:t>
            </a:r>
            <a:r>
              <a:rPr sz="1100" dirty="0">
                <a:latin typeface="BatangChe"/>
                <a:cs typeface="BatangChe"/>
              </a:rPr>
              <a:t>볼트</a:t>
            </a:r>
            <a:r>
              <a:rPr sz="1100" dirty="0">
                <a:latin typeface="Times New Roman"/>
                <a:cs typeface="Times New Roman"/>
              </a:rPr>
              <a:t>”A”</a:t>
            </a:r>
            <a:r>
              <a:rPr sz="1100" dirty="0">
                <a:latin typeface="BatangChe"/>
                <a:cs typeface="BatangChe"/>
              </a:rPr>
              <a:t>를 </a:t>
            </a:r>
            <a:r>
              <a:rPr sz="1100" spc="-5" dirty="0">
                <a:latin typeface="BatangChe"/>
                <a:cs typeface="BatangChe"/>
              </a:rPr>
              <a:t>풀리가 </a:t>
            </a:r>
            <a:r>
              <a:rPr sz="1100" dirty="0">
                <a:latin typeface="BatangChe"/>
                <a:cs typeface="BatangChe"/>
              </a:rPr>
              <a:t>좌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BatangChe"/>
                <a:cs typeface="BatangChe"/>
              </a:rPr>
              <a:t>우 슬라이딩이  가능하도록 약간</a:t>
            </a:r>
            <a:r>
              <a:rPr sz="1100" spc="-8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풀어준다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241300" marR="154305" indent="-228600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(4) </a:t>
            </a:r>
            <a:r>
              <a:rPr sz="1100" spc="-5" dirty="0">
                <a:latin typeface="BatangChe"/>
                <a:cs typeface="BatangChe"/>
              </a:rPr>
              <a:t>볼트</a:t>
            </a:r>
            <a:r>
              <a:rPr sz="1100" spc="-5" dirty="0">
                <a:latin typeface="Times New Roman"/>
                <a:cs typeface="Times New Roman"/>
              </a:rPr>
              <a:t>”B”(</a:t>
            </a:r>
            <a:r>
              <a:rPr sz="1100" spc="-5" dirty="0">
                <a:latin typeface="BatangChe"/>
                <a:cs typeface="BatangChe"/>
              </a:rPr>
              <a:t>장력조절볼트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r>
              <a:rPr sz="1100" spc="-5" dirty="0">
                <a:latin typeface="BatangChe"/>
                <a:cs typeface="BatangChe"/>
              </a:rPr>
              <a:t>를 </a:t>
            </a:r>
            <a:r>
              <a:rPr sz="1100" dirty="0">
                <a:latin typeface="BatangChe"/>
                <a:cs typeface="BatangChe"/>
              </a:rPr>
              <a:t>벨트가 팽팽  할 때까지</a:t>
            </a:r>
            <a:r>
              <a:rPr sz="1100" spc="-9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조여준다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(5)  </a:t>
            </a:r>
            <a:r>
              <a:rPr sz="1100" dirty="0">
                <a:latin typeface="BatangChe"/>
                <a:cs typeface="BatangChe"/>
              </a:rPr>
              <a:t>볼트</a:t>
            </a:r>
            <a:r>
              <a:rPr sz="1100" dirty="0">
                <a:latin typeface="Times New Roman"/>
                <a:cs typeface="Times New Roman"/>
              </a:rPr>
              <a:t>”A”</a:t>
            </a:r>
            <a:r>
              <a:rPr sz="1100" dirty="0">
                <a:latin typeface="BatangChe"/>
                <a:cs typeface="BatangChe"/>
              </a:rPr>
              <a:t>를 </a:t>
            </a:r>
            <a:r>
              <a:rPr sz="1100" spc="-5" dirty="0">
                <a:latin typeface="BatangChe"/>
                <a:cs typeface="BatangChe"/>
              </a:rPr>
              <a:t>단단히</a:t>
            </a:r>
            <a:r>
              <a:rPr sz="1100" spc="-11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잠근다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2648" y="1470659"/>
            <a:ext cx="6341363" cy="915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9300" y="978407"/>
            <a:ext cx="1035050" cy="591185"/>
          </a:xfrm>
          <a:custGeom>
            <a:avLst/>
            <a:gdLst/>
            <a:ahLst/>
            <a:cxnLst/>
            <a:rect l="l" t="t" r="r" b="b"/>
            <a:pathLst>
              <a:path w="1035050" h="591185">
                <a:moveTo>
                  <a:pt x="862330" y="452627"/>
                </a:moveTo>
                <a:lnTo>
                  <a:pt x="603631" y="452627"/>
                </a:lnTo>
                <a:lnTo>
                  <a:pt x="776858" y="590930"/>
                </a:lnTo>
                <a:lnTo>
                  <a:pt x="862330" y="452627"/>
                </a:lnTo>
                <a:close/>
              </a:path>
              <a:path w="1035050" h="591185">
                <a:moveTo>
                  <a:pt x="959357" y="0"/>
                </a:moveTo>
                <a:lnTo>
                  <a:pt x="75437" y="0"/>
                </a:lnTo>
                <a:lnTo>
                  <a:pt x="46077" y="5929"/>
                </a:lnTo>
                <a:lnTo>
                  <a:pt x="22097" y="22098"/>
                </a:lnTo>
                <a:lnTo>
                  <a:pt x="5929" y="46077"/>
                </a:lnTo>
                <a:lnTo>
                  <a:pt x="0" y="75437"/>
                </a:lnTo>
                <a:lnTo>
                  <a:pt x="0" y="377190"/>
                </a:lnTo>
                <a:lnTo>
                  <a:pt x="5929" y="406550"/>
                </a:lnTo>
                <a:lnTo>
                  <a:pt x="22098" y="430530"/>
                </a:lnTo>
                <a:lnTo>
                  <a:pt x="46077" y="446698"/>
                </a:lnTo>
                <a:lnTo>
                  <a:pt x="75437" y="452627"/>
                </a:lnTo>
                <a:lnTo>
                  <a:pt x="959357" y="452627"/>
                </a:lnTo>
                <a:lnTo>
                  <a:pt x="988718" y="446698"/>
                </a:lnTo>
                <a:lnTo>
                  <a:pt x="1012698" y="430529"/>
                </a:lnTo>
                <a:lnTo>
                  <a:pt x="1028866" y="406550"/>
                </a:lnTo>
                <a:lnTo>
                  <a:pt x="1034795" y="377190"/>
                </a:lnTo>
                <a:lnTo>
                  <a:pt x="1034795" y="75437"/>
                </a:lnTo>
                <a:lnTo>
                  <a:pt x="1028866" y="46077"/>
                </a:lnTo>
                <a:lnTo>
                  <a:pt x="1012697" y="22097"/>
                </a:lnTo>
                <a:lnTo>
                  <a:pt x="988718" y="5929"/>
                </a:lnTo>
                <a:lnTo>
                  <a:pt x="959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9300" y="978407"/>
            <a:ext cx="1035050" cy="591185"/>
          </a:xfrm>
          <a:custGeom>
            <a:avLst/>
            <a:gdLst/>
            <a:ahLst/>
            <a:cxnLst/>
            <a:rect l="l" t="t" r="r" b="b"/>
            <a:pathLst>
              <a:path w="1035050" h="591185">
                <a:moveTo>
                  <a:pt x="0" y="75437"/>
                </a:moveTo>
                <a:lnTo>
                  <a:pt x="5929" y="46077"/>
                </a:lnTo>
                <a:lnTo>
                  <a:pt x="22097" y="22098"/>
                </a:lnTo>
                <a:lnTo>
                  <a:pt x="46077" y="5929"/>
                </a:lnTo>
                <a:lnTo>
                  <a:pt x="75437" y="0"/>
                </a:lnTo>
                <a:lnTo>
                  <a:pt x="603631" y="0"/>
                </a:lnTo>
                <a:lnTo>
                  <a:pt x="862330" y="0"/>
                </a:lnTo>
                <a:lnTo>
                  <a:pt x="959357" y="0"/>
                </a:lnTo>
                <a:lnTo>
                  <a:pt x="988718" y="5929"/>
                </a:lnTo>
                <a:lnTo>
                  <a:pt x="1012697" y="22097"/>
                </a:lnTo>
                <a:lnTo>
                  <a:pt x="1028866" y="46077"/>
                </a:lnTo>
                <a:lnTo>
                  <a:pt x="1034795" y="75437"/>
                </a:lnTo>
                <a:lnTo>
                  <a:pt x="1034795" y="264032"/>
                </a:lnTo>
                <a:lnTo>
                  <a:pt x="1034795" y="377190"/>
                </a:lnTo>
                <a:lnTo>
                  <a:pt x="1028866" y="406550"/>
                </a:lnTo>
                <a:lnTo>
                  <a:pt x="1012698" y="430529"/>
                </a:lnTo>
                <a:lnTo>
                  <a:pt x="988718" y="446698"/>
                </a:lnTo>
                <a:lnTo>
                  <a:pt x="959357" y="452627"/>
                </a:lnTo>
                <a:lnTo>
                  <a:pt x="862330" y="452627"/>
                </a:lnTo>
                <a:lnTo>
                  <a:pt x="776858" y="590930"/>
                </a:lnTo>
                <a:lnTo>
                  <a:pt x="603631" y="452627"/>
                </a:lnTo>
                <a:lnTo>
                  <a:pt x="75437" y="452627"/>
                </a:lnTo>
                <a:lnTo>
                  <a:pt x="46077" y="446698"/>
                </a:lnTo>
                <a:lnTo>
                  <a:pt x="22098" y="430530"/>
                </a:lnTo>
                <a:lnTo>
                  <a:pt x="5929" y="406550"/>
                </a:lnTo>
                <a:lnTo>
                  <a:pt x="0" y="377190"/>
                </a:lnTo>
                <a:lnTo>
                  <a:pt x="0" y="264032"/>
                </a:lnTo>
                <a:lnTo>
                  <a:pt x="0" y="7543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76017" y="1051051"/>
            <a:ext cx="725170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5080" indent="-22860">
              <a:lnSpc>
                <a:spcPts val="1190"/>
              </a:lnSpc>
            </a:pPr>
            <a:r>
              <a:rPr sz="1100" dirty="0">
                <a:latin typeface="BatangChe"/>
                <a:cs typeface="BatangChe"/>
              </a:rPr>
              <a:t>벨트클</a:t>
            </a:r>
            <a:r>
              <a:rPr sz="1100" spc="-15" dirty="0">
                <a:latin typeface="BatangChe"/>
                <a:cs typeface="BatangChe"/>
              </a:rPr>
              <a:t>램</a:t>
            </a:r>
            <a:r>
              <a:rPr sz="1100" dirty="0">
                <a:latin typeface="BatangChe"/>
                <a:cs typeface="BatangChe"/>
              </a:rPr>
              <a:t>프  양개용</a:t>
            </a:r>
            <a:r>
              <a:rPr sz="1100" dirty="0">
                <a:latin typeface="Times New Roman"/>
                <a:cs typeface="Times New Roman"/>
              </a:rPr>
              <a:t>(</a:t>
            </a:r>
            <a:r>
              <a:rPr sz="1100" dirty="0">
                <a:latin typeface="BatangChe"/>
                <a:cs typeface="BatangChe"/>
              </a:rPr>
              <a:t>좌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26864" y="937259"/>
            <a:ext cx="989330" cy="777240"/>
          </a:xfrm>
          <a:custGeom>
            <a:avLst/>
            <a:gdLst/>
            <a:ahLst/>
            <a:cxnLst/>
            <a:rect l="l" t="t" r="r" b="b"/>
            <a:pathLst>
              <a:path w="989329" h="777239">
                <a:moveTo>
                  <a:pt x="412114" y="454151"/>
                </a:moveTo>
                <a:lnTo>
                  <a:pt x="164846" y="454151"/>
                </a:lnTo>
                <a:lnTo>
                  <a:pt x="348869" y="776731"/>
                </a:lnTo>
                <a:lnTo>
                  <a:pt x="412114" y="454151"/>
                </a:lnTo>
                <a:close/>
              </a:path>
              <a:path w="989329" h="777239">
                <a:moveTo>
                  <a:pt x="913384" y="0"/>
                </a:moveTo>
                <a:lnTo>
                  <a:pt x="75691" y="0"/>
                </a:lnTo>
                <a:lnTo>
                  <a:pt x="46237" y="5951"/>
                </a:lnTo>
                <a:lnTo>
                  <a:pt x="22177" y="22177"/>
                </a:lnTo>
                <a:lnTo>
                  <a:pt x="5951" y="46237"/>
                </a:lnTo>
                <a:lnTo>
                  <a:pt x="0" y="75692"/>
                </a:lnTo>
                <a:lnTo>
                  <a:pt x="0" y="378459"/>
                </a:lnTo>
                <a:lnTo>
                  <a:pt x="5951" y="407914"/>
                </a:lnTo>
                <a:lnTo>
                  <a:pt x="22177" y="431974"/>
                </a:lnTo>
                <a:lnTo>
                  <a:pt x="46237" y="448200"/>
                </a:lnTo>
                <a:lnTo>
                  <a:pt x="75691" y="454151"/>
                </a:lnTo>
                <a:lnTo>
                  <a:pt x="913384" y="454151"/>
                </a:lnTo>
                <a:lnTo>
                  <a:pt x="942838" y="448200"/>
                </a:lnTo>
                <a:lnTo>
                  <a:pt x="966898" y="431974"/>
                </a:lnTo>
                <a:lnTo>
                  <a:pt x="983124" y="407914"/>
                </a:lnTo>
                <a:lnTo>
                  <a:pt x="989076" y="378459"/>
                </a:lnTo>
                <a:lnTo>
                  <a:pt x="989076" y="75692"/>
                </a:lnTo>
                <a:lnTo>
                  <a:pt x="983124" y="46237"/>
                </a:lnTo>
                <a:lnTo>
                  <a:pt x="966898" y="22177"/>
                </a:lnTo>
                <a:lnTo>
                  <a:pt x="942838" y="5951"/>
                </a:lnTo>
                <a:lnTo>
                  <a:pt x="913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6864" y="937259"/>
            <a:ext cx="989330" cy="777240"/>
          </a:xfrm>
          <a:custGeom>
            <a:avLst/>
            <a:gdLst/>
            <a:ahLst/>
            <a:cxnLst/>
            <a:rect l="l" t="t" r="r" b="b"/>
            <a:pathLst>
              <a:path w="989329" h="777239">
                <a:moveTo>
                  <a:pt x="0" y="75692"/>
                </a:moveTo>
                <a:lnTo>
                  <a:pt x="5951" y="46237"/>
                </a:lnTo>
                <a:lnTo>
                  <a:pt x="22177" y="22177"/>
                </a:lnTo>
                <a:lnTo>
                  <a:pt x="46237" y="5951"/>
                </a:lnTo>
                <a:lnTo>
                  <a:pt x="75691" y="0"/>
                </a:lnTo>
                <a:lnTo>
                  <a:pt x="164846" y="0"/>
                </a:lnTo>
                <a:lnTo>
                  <a:pt x="412114" y="0"/>
                </a:lnTo>
                <a:lnTo>
                  <a:pt x="913384" y="0"/>
                </a:lnTo>
                <a:lnTo>
                  <a:pt x="942838" y="5951"/>
                </a:lnTo>
                <a:lnTo>
                  <a:pt x="966898" y="22177"/>
                </a:lnTo>
                <a:lnTo>
                  <a:pt x="983124" y="46237"/>
                </a:lnTo>
                <a:lnTo>
                  <a:pt x="989076" y="75692"/>
                </a:lnTo>
                <a:lnTo>
                  <a:pt x="989076" y="264922"/>
                </a:lnTo>
                <a:lnTo>
                  <a:pt x="989076" y="378459"/>
                </a:lnTo>
                <a:lnTo>
                  <a:pt x="983124" y="407914"/>
                </a:lnTo>
                <a:lnTo>
                  <a:pt x="966898" y="431974"/>
                </a:lnTo>
                <a:lnTo>
                  <a:pt x="942838" y="448200"/>
                </a:lnTo>
                <a:lnTo>
                  <a:pt x="913384" y="454151"/>
                </a:lnTo>
                <a:lnTo>
                  <a:pt x="412114" y="454151"/>
                </a:lnTo>
                <a:lnTo>
                  <a:pt x="348869" y="776731"/>
                </a:lnTo>
                <a:lnTo>
                  <a:pt x="164846" y="454151"/>
                </a:lnTo>
                <a:lnTo>
                  <a:pt x="75691" y="454151"/>
                </a:lnTo>
                <a:lnTo>
                  <a:pt x="46237" y="448200"/>
                </a:lnTo>
                <a:lnTo>
                  <a:pt x="22177" y="431974"/>
                </a:lnTo>
                <a:lnTo>
                  <a:pt x="5951" y="407914"/>
                </a:lnTo>
                <a:lnTo>
                  <a:pt x="0" y="378459"/>
                </a:lnTo>
                <a:lnTo>
                  <a:pt x="0" y="264922"/>
                </a:lnTo>
                <a:lnTo>
                  <a:pt x="0" y="7569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61357" y="1010411"/>
            <a:ext cx="72517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5080" indent="-22860">
              <a:lnSpc>
                <a:spcPts val="1200"/>
              </a:lnSpc>
            </a:pPr>
            <a:r>
              <a:rPr sz="1100" dirty="0">
                <a:latin typeface="BatangChe"/>
                <a:cs typeface="BatangChe"/>
              </a:rPr>
              <a:t>벨트클</a:t>
            </a:r>
            <a:r>
              <a:rPr sz="1100" spc="-15" dirty="0">
                <a:latin typeface="BatangChe"/>
                <a:cs typeface="BatangChe"/>
              </a:rPr>
              <a:t>램</a:t>
            </a:r>
            <a:r>
              <a:rPr sz="1100" dirty="0">
                <a:latin typeface="BatangChe"/>
                <a:cs typeface="BatangChe"/>
              </a:rPr>
              <a:t>프  편개용</a:t>
            </a:r>
            <a:r>
              <a:rPr sz="1100" dirty="0">
                <a:latin typeface="Times New Roman"/>
                <a:cs typeface="Times New Roman"/>
              </a:rPr>
              <a:t>(</a:t>
            </a:r>
            <a:r>
              <a:rPr sz="1100" dirty="0">
                <a:latin typeface="BatangChe"/>
                <a:cs typeface="BatangChe"/>
              </a:rPr>
              <a:t>우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3701" y="2411729"/>
            <a:ext cx="2234565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양개도어 일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spc="-15" dirty="0">
                <a:latin typeface="BatangChe"/>
                <a:cs typeface="BatangChe"/>
              </a:rPr>
              <a:t>때만</a:t>
            </a:r>
            <a:endParaRPr sz="1100">
              <a:latin typeface="BatangChe"/>
              <a:cs typeface="BatangCh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사진</a:t>
            </a:r>
            <a:r>
              <a:rPr sz="1100" b="1" spc="90" dirty="0">
                <a:latin typeface="Malgun Gothic"/>
                <a:cs typeface="Malgun Gothic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5-19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1457" y="8561069"/>
            <a:ext cx="448309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Malgun Gothic"/>
                <a:cs typeface="Malgun Gothic"/>
              </a:rPr>
              <a:t>진</a:t>
            </a:r>
            <a:r>
              <a:rPr sz="1000" b="1" spc="70" dirty="0">
                <a:latin typeface="Malgun Gothic"/>
                <a:cs typeface="Malgun Gothic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5-21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86884" y="4149851"/>
            <a:ext cx="2290571" cy="1057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49696" y="3766311"/>
            <a:ext cx="266700" cy="591820"/>
          </a:xfrm>
          <a:custGeom>
            <a:avLst/>
            <a:gdLst/>
            <a:ahLst/>
            <a:cxnLst/>
            <a:rect l="l" t="t" r="r" b="b"/>
            <a:pathLst>
              <a:path w="266700" h="591820">
                <a:moveTo>
                  <a:pt x="266700" y="0"/>
                </a:moveTo>
                <a:lnTo>
                  <a:pt x="133730" y="0"/>
                </a:lnTo>
                <a:lnTo>
                  <a:pt x="0" y="59169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72911" y="3649979"/>
            <a:ext cx="944880" cy="39497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740"/>
              </a:spcBef>
            </a:pPr>
            <a:r>
              <a:rPr sz="1100" spc="-5" dirty="0">
                <a:latin typeface="Times New Roman"/>
                <a:cs typeface="Times New Roman"/>
              </a:rPr>
              <a:t>M6-12(4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개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72584" y="7309103"/>
            <a:ext cx="2290571" cy="121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46927" y="6648957"/>
            <a:ext cx="187960" cy="1122045"/>
          </a:xfrm>
          <a:custGeom>
            <a:avLst/>
            <a:gdLst/>
            <a:ahLst/>
            <a:cxnLst/>
            <a:rect l="l" t="t" r="r" b="b"/>
            <a:pathLst>
              <a:path w="187960" h="1122045">
                <a:moveTo>
                  <a:pt x="0" y="0"/>
                </a:moveTo>
                <a:lnTo>
                  <a:pt x="187451" y="0"/>
                </a:lnTo>
                <a:lnTo>
                  <a:pt x="156845" y="112204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28971" y="6530340"/>
            <a:ext cx="1342644" cy="39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36972" y="6630796"/>
            <a:ext cx="103886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“A” </a:t>
            </a:r>
            <a:r>
              <a:rPr sz="1100" spc="-5" dirty="0">
                <a:latin typeface="Times New Roman"/>
                <a:cs typeface="Times New Roman"/>
              </a:rPr>
              <a:t>M6-12 </a:t>
            </a:r>
            <a:r>
              <a:rPr sz="1100" dirty="0">
                <a:latin typeface="Times New Roman"/>
                <a:cs typeface="Times New Roman"/>
              </a:rPr>
              <a:t>(4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BatangChe"/>
                <a:cs typeface="BatangChe"/>
              </a:rPr>
              <a:t>개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99457" y="7908670"/>
            <a:ext cx="130175" cy="1661160"/>
          </a:xfrm>
          <a:custGeom>
            <a:avLst/>
            <a:gdLst/>
            <a:ahLst/>
            <a:cxnLst/>
            <a:rect l="l" t="t" r="r" b="b"/>
            <a:pathLst>
              <a:path w="130175" h="1661159">
                <a:moveTo>
                  <a:pt x="0" y="1660880"/>
                </a:moveTo>
                <a:lnTo>
                  <a:pt x="129666" y="1660880"/>
                </a:lnTo>
                <a:lnTo>
                  <a:pt x="10845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26764" y="9215627"/>
            <a:ext cx="912876" cy="472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822191" y="9165335"/>
            <a:ext cx="922019" cy="57340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805"/>
              </a:spcBef>
            </a:pPr>
            <a:r>
              <a:rPr sz="1100" dirty="0">
                <a:latin typeface="Times New Roman"/>
                <a:cs typeface="Times New Roman"/>
              </a:rPr>
              <a:t>“B”</a:t>
            </a:r>
            <a:endParaRPr sz="1100">
              <a:latin typeface="Times New Roman"/>
              <a:cs typeface="Times New Roman"/>
            </a:endParaRPr>
          </a:p>
          <a:p>
            <a:pPr marL="10795">
              <a:lnSpc>
                <a:spcPct val="100000"/>
              </a:lnSpc>
              <a:spcBef>
                <a:spcPts val="405"/>
              </a:spcBef>
            </a:pPr>
            <a:r>
              <a:rPr sz="1100" dirty="0">
                <a:latin typeface="BatangChe"/>
                <a:cs typeface="BatangChe"/>
              </a:rPr>
              <a:t>장력조절</a:t>
            </a:r>
            <a:endParaRPr sz="1100">
              <a:latin typeface="BatangChe"/>
              <a:cs typeface="BatangCh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744" y="948435"/>
            <a:ext cx="6002020" cy="155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K.   </a:t>
            </a:r>
            <a:r>
              <a:rPr sz="1100" b="1" dirty="0">
                <a:latin typeface="Malgun Gothic"/>
                <a:cs typeface="Malgun Gothic"/>
              </a:rPr>
              <a:t>하부 가이드롤러</a:t>
            </a:r>
            <a:r>
              <a:rPr sz="1100" b="1" spc="28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설치</a:t>
            </a:r>
            <a:endParaRPr sz="1100">
              <a:latin typeface="Malgun Gothic"/>
              <a:cs typeface="Malgun Gothic"/>
            </a:endParaRPr>
          </a:p>
          <a:p>
            <a:pPr marL="405765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(1)  </a:t>
            </a:r>
            <a:r>
              <a:rPr sz="1100" dirty="0">
                <a:latin typeface="BatangChe"/>
                <a:cs typeface="BatangChe"/>
              </a:rPr>
              <a:t>가이드 </a:t>
            </a:r>
            <a:r>
              <a:rPr sz="1100" spc="-5" dirty="0">
                <a:latin typeface="BatangChe"/>
                <a:cs typeface="BatangChe"/>
              </a:rPr>
              <a:t>롤러 커버 </a:t>
            </a:r>
            <a:r>
              <a:rPr sz="1100" dirty="0">
                <a:latin typeface="BatangChe"/>
                <a:cs typeface="BatangChe"/>
              </a:rPr>
              <a:t>상부 면의 </a:t>
            </a:r>
            <a:r>
              <a:rPr sz="1100" spc="-5" dirty="0">
                <a:latin typeface="BatangChe"/>
                <a:cs typeface="BatangChe"/>
              </a:rPr>
              <a:t>커버를 볼트를 풀어</a:t>
            </a:r>
            <a:r>
              <a:rPr sz="1100" spc="-8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분리한다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634365" marR="5080" indent="-228600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(2) </a:t>
            </a:r>
            <a:r>
              <a:rPr sz="1100" dirty="0">
                <a:latin typeface="BatangChe"/>
                <a:cs typeface="BatangChe"/>
                <a:hlinkClick r:id="rId2" action="ppaction://hlinksldjump"/>
              </a:rPr>
              <a:t>그림 </a:t>
            </a:r>
            <a:r>
              <a:rPr sz="1100" spc="-5" dirty="0">
                <a:latin typeface="Times New Roman"/>
                <a:cs typeface="Times New Roman"/>
                <a:hlinkClick r:id="rId2" action="ppaction://hlinksldjump"/>
              </a:rPr>
              <a:t>5-23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과 같이 </a:t>
            </a:r>
            <a:r>
              <a:rPr sz="1100" dirty="0">
                <a:latin typeface="Times New Roman"/>
                <a:cs typeface="Times New Roman"/>
              </a:rPr>
              <a:t>5 </a:t>
            </a:r>
            <a:r>
              <a:rPr sz="1100" dirty="0">
                <a:latin typeface="BatangChe"/>
                <a:cs typeface="BatangChe"/>
              </a:rPr>
              <a:t>개의 </a:t>
            </a:r>
            <a:r>
              <a:rPr sz="1100" spc="-245" dirty="0">
                <a:latin typeface="Times New Roman"/>
                <a:cs typeface="Times New Roman"/>
              </a:rPr>
              <a:t>Ø </a:t>
            </a:r>
            <a:r>
              <a:rPr sz="1100" dirty="0">
                <a:latin typeface="Times New Roman"/>
                <a:cs typeface="Times New Roman"/>
              </a:rPr>
              <a:t>5 </a:t>
            </a:r>
            <a:r>
              <a:rPr sz="1100" dirty="0">
                <a:latin typeface="BatangChe"/>
                <a:cs typeface="BatangChe"/>
              </a:rPr>
              <a:t>탭핑 </a:t>
            </a:r>
            <a:r>
              <a:rPr sz="1100" spc="-5" dirty="0">
                <a:latin typeface="BatangChe"/>
                <a:cs typeface="BatangChe"/>
              </a:rPr>
              <a:t>스크류 볼트로 </a:t>
            </a:r>
            <a:r>
              <a:rPr sz="1100" dirty="0">
                <a:latin typeface="BatangChe"/>
                <a:cs typeface="BatangChe"/>
              </a:rPr>
              <a:t>하부가이드 롤러를 단단히 </a:t>
            </a:r>
            <a:r>
              <a:rPr sz="1100" spc="-5" dirty="0">
                <a:latin typeface="BatangChe"/>
                <a:cs typeface="BatangChe"/>
              </a:rPr>
              <a:t>고정시  </a:t>
            </a:r>
            <a:r>
              <a:rPr sz="1100" dirty="0">
                <a:latin typeface="BatangChe"/>
                <a:cs typeface="BatangChe"/>
              </a:rPr>
              <a:t>킨다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634365" marR="5080" indent="-228600">
              <a:lnSpc>
                <a:spcPct val="136400"/>
              </a:lnSpc>
              <a:tabLst>
                <a:tab pos="1647825" algn="l"/>
              </a:tabLst>
            </a:pPr>
            <a:r>
              <a:rPr sz="1100" dirty="0">
                <a:latin typeface="Times New Roman"/>
                <a:cs typeface="Times New Roman"/>
              </a:rPr>
              <a:t>(3) </a:t>
            </a:r>
            <a:r>
              <a:rPr sz="1100" dirty="0">
                <a:latin typeface="BatangChe"/>
                <a:cs typeface="BatangChe"/>
              </a:rPr>
              <a:t>롤러 </a:t>
            </a:r>
            <a:r>
              <a:rPr sz="1100" spc="-5" dirty="0">
                <a:latin typeface="BatangChe"/>
                <a:cs typeface="BatangChe"/>
              </a:rPr>
              <a:t>축을 </a:t>
            </a:r>
            <a:r>
              <a:rPr sz="1100" dirty="0">
                <a:latin typeface="BatangChe"/>
                <a:cs typeface="BatangChe"/>
              </a:rPr>
              <a:t>고정하고 </a:t>
            </a:r>
            <a:r>
              <a:rPr sz="1100" spc="-5" dirty="0">
                <a:latin typeface="BatangChe"/>
                <a:cs typeface="BatangChe"/>
              </a:rPr>
              <a:t>있는 </a:t>
            </a:r>
            <a:r>
              <a:rPr sz="1100" dirty="0">
                <a:latin typeface="Times New Roman"/>
                <a:cs typeface="Times New Roman"/>
              </a:rPr>
              <a:t>2 </a:t>
            </a:r>
            <a:r>
              <a:rPr sz="1100" dirty="0">
                <a:latin typeface="BatangChe"/>
                <a:cs typeface="BatangChe"/>
              </a:rPr>
              <a:t>개의 </a:t>
            </a:r>
            <a:r>
              <a:rPr sz="1100" dirty="0">
                <a:latin typeface="Times New Roman"/>
                <a:cs typeface="Times New Roman"/>
              </a:rPr>
              <a:t>M5 </a:t>
            </a:r>
            <a:r>
              <a:rPr sz="1100" spc="-5" dirty="0">
                <a:latin typeface="BatangChe"/>
                <a:cs typeface="BatangChe"/>
              </a:rPr>
              <a:t>볼트를 </a:t>
            </a:r>
            <a:r>
              <a:rPr sz="1100" dirty="0">
                <a:latin typeface="BatangChe"/>
                <a:cs typeface="BatangChe"/>
              </a:rPr>
              <a:t>약간씩 풀고 도어 </a:t>
            </a:r>
            <a:r>
              <a:rPr sz="1100" spc="-5" dirty="0">
                <a:latin typeface="BatangChe"/>
                <a:cs typeface="BatangChe"/>
              </a:rPr>
              <a:t>두께에 </a:t>
            </a:r>
            <a:r>
              <a:rPr sz="1100" dirty="0">
                <a:latin typeface="BatangChe"/>
                <a:cs typeface="BatangChe"/>
              </a:rPr>
              <a:t>맞춘 후 볼  트를</a:t>
            </a:r>
            <a:r>
              <a:rPr sz="1100" spc="1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잠근다</a:t>
            </a:r>
            <a:r>
              <a:rPr sz="1100" spc="-5" dirty="0">
                <a:latin typeface="Times New Roman"/>
                <a:cs typeface="Times New Roman"/>
              </a:rPr>
              <a:t>.	</a:t>
            </a:r>
            <a:r>
              <a:rPr sz="1100" dirty="0">
                <a:latin typeface="BatangChe"/>
                <a:cs typeface="BatangChe"/>
              </a:rPr>
              <a:t>롤러와 도어는 약 </a:t>
            </a:r>
            <a:r>
              <a:rPr sz="1100" spc="-5" dirty="0">
                <a:latin typeface="Times New Roman"/>
                <a:cs typeface="Times New Roman"/>
              </a:rPr>
              <a:t>1mm </a:t>
            </a:r>
            <a:r>
              <a:rPr sz="1100" dirty="0">
                <a:latin typeface="BatangChe"/>
                <a:cs typeface="BatangChe"/>
              </a:rPr>
              <a:t>정도를 띄어서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고정한다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405765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(4)  </a:t>
            </a:r>
            <a:r>
              <a:rPr sz="1100" dirty="0">
                <a:latin typeface="BatangChe"/>
                <a:cs typeface="BatangChe"/>
              </a:rPr>
              <a:t>축 밀림 방지용 볼트를 잠근 후 커버를</a:t>
            </a:r>
            <a:r>
              <a:rPr sz="1100" spc="-14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결합한다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3138" y="5434710"/>
            <a:ext cx="57594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Malgun Gothic"/>
                <a:cs typeface="Malgun Gothic"/>
              </a:rPr>
              <a:t>그림</a:t>
            </a:r>
            <a:r>
              <a:rPr sz="1000" b="1" spc="50" dirty="0">
                <a:latin typeface="Malgun Gothic"/>
                <a:cs typeface="Malgun Gothic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5-22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9413" y="5434710"/>
            <a:ext cx="57594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Malgun Gothic"/>
                <a:cs typeface="Malgun Gothic"/>
              </a:rPr>
              <a:t>그림</a:t>
            </a:r>
            <a:r>
              <a:rPr sz="1000" b="1" spc="50" dirty="0">
                <a:latin typeface="Malgun Gothic"/>
                <a:cs typeface="Malgun Gothic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5-23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58272" y="2823628"/>
            <a:ext cx="1236345" cy="124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R="76200" algn="ctr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도어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21968" y="2781127"/>
            <a:ext cx="73025" cy="570865"/>
          </a:xfrm>
          <a:custGeom>
            <a:avLst/>
            <a:gdLst/>
            <a:ahLst/>
            <a:cxnLst/>
            <a:rect l="l" t="t" r="r" b="b"/>
            <a:pathLst>
              <a:path w="73025" h="570864">
                <a:moveTo>
                  <a:pt x="0" y="0"/>
                </a:moveTo>
                <a:lnTo>
                  <a:pt x="0" y="528274"/>
                </a:lnTo>
                <a:lnTo>
                  <a:pt x="72526" y="570841"/>
                </a:lnTo>
                <a:lnTo>
                  <a:pt x="72526" y="42501"/>
                </a:lnTo>
                <a:lnTo>
                  <a:pt x="0" y="0"/>
                </a:lnTo>
                <a:close/>
              </a:path>
            </a:pathLst>
          </a:custGeom>
          <a:solidFill>
            <a:srgbClr val="C2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25237" y="2784411"/>
            <a:ext cx="73025" cy="570865"/>
          </a:xfrm>
          <a:custGeom>
            <a:avLst/>
            <a:gdLst/>
            <a:ahLst/>
            <a:cxnLst/>
            <a:rect l="l" t="t" r="r" b="b"/>
            <a:pathLst>
              <a:path w="73025" h="570864">
                <a:moveTo>
                  <a:pt x="0" y="0"/>
                </a:moveTo>
                <a:lnTo>
                  <a:pt x="72526" y="42501"/>
                </a:lnTo>
                <a:lnTo>
                  <a:pt x="72526" y="570841"/>
                </a:lnTo>
                <a:lnTo>
                  <a:pt x="0" y="5282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5505" y="4594813"/>
            <a:ext cx="1012825" cy="585470"/>
          </a:xfrm>
          <a:custGeom>
            <a:avLst/>
            <a:gdLst/>
            <a:ahLst/>
            <a:cxnLst/>
            <a:rect l="l" t="t" r="r" b="b"/>
            <a:pathLst>
              <a:path w="1012825" h="585470">
                <a:moveTo>
                  <a:pt x="939972" y="0"/>
                </a:moveTo>
                <a:lnTo>
                  <a:pt x="0" y="542594"/>
                </a:lnTo>
                <a:lnTo>
                  <a:pt x="72556" y="585128"/>
                </a:lnTo>
                <a:lnTo>
                  <a:pt x="1012499" y="42533"/>
                </a:lnTo>
                <a:lnTo>
                  <a:pt x="939972" y="0"/>
                </a:lnTo>
                <a:close/>
              </a:path>
            </a:pathLst>
          </a:custGeom>
          <a:solidFill>
            <a:srgbClr val="DEDE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8774" y="4598097"/>
            <a:ext cx="1012825" cy="585470"/>
          </a:xfrm>
          <a:custGeom>
            <a:avLst/>
            <a:gdLst/>
            <a:ahLst/>
            <a:cxnLst/>
            <a:rect l="l" t="t" r="r" b="b"/>
            <a:pathLst>
              <a:path w="1012825" h="585470">
                <a:moveTo>
                  <a:pt x="1012500" y="42533"/>
                </a:moveTo>
                <a:lnTo>
                  <a:pt x="939973" y="0"/>
                </a:lnTo>
                <a:lnTo>
                  <a:pt x="0" y="542594"/>
                </a:lnTo>
                <a:lnTo>
                  <a:pt x="72558" y="585128"/>
                </a:lnTo>
                <a:lnTo>
                  <a:pt x="1012500" y="42533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4634" y="3393156"/>
            <a:ext cx="533400" cy="307975"/>
          </a:xfrm>
          <a:custGeom>
            <a:avLst/>
            <a:gdLst/>
            <a:ahLst/>
            <a:cxnLst/>
            <a:rect l="l" t="t" r="r" b="b"/>
            <a:pathLst>
              <a:path w="533400" h="307975">
                <a:moveTo>
                  <a:pt x="0" y="148326"/>
                </a:moveTo>
                <a:lnTo>
                  <a:pt x="255445" y="0"/>
                </a:lnTo>
                <a:lnTo>
                  <a:pt x="533060" y="160939"/>
                </a:lnTo>
                <a:lnTo>
                  <a:pt x="277484" y="307623"/>
                </a:lnTo>
                <a:lnTo>
                  <a:pt x="0" y="148326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28848" y="3550810"/>
            <a:ext cx="255904" cy="1143635"/>
          </a:xfrm>
          <a:custGeom>
            <a:avLst/>
            <a:gdLst/>
            <a:ahLst/>
            <a:cxnLst/>
            <a:rect l="l" t="t" r="r" b="b"/>
            <a:pathLst>
              <a:path w="255904" h="1143635">
                <a:moveTo>
                  <a:pt x="255576" y="0"/>
                </a:moveTo>
                <a:lnTo>
                  <a:pt x="0" y="146684"/>
                </a:lnTo>
                <a:lnTo>
                  <a:pt x="0" y="1143357"/>
                </a:lnTo>
                <a:lnTo>
                  <a:pt x="255576" y="996706"/>
                </a:lnTo>
                <a:lnTo>
                  <a:pt x="255576" y="0"/>
                </a:lnTo>
                <a:close/>
              </a:path>
            </a:pathLst>
          </a:custGeom>
          <a:solidFill>
            <a:srgbClr val="DDDD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32118" y="3554095"/>
            <a:ext cx="255904" cy="1143635"/>
          </a:xfrm>
          <a:custGeom>
            <a:avLst/>
            <a:gdLst/>
            <a:ahLst/>
            <a:cxnLst/>
            <a:rect l="l" t="t" r="r" b="b"/>
            <a:pathLst>
              <a:path w="255904" h="1143635">
                <a:moveTo>
                  <a:pt x="255576" y="0"/>
                </a:moveTo>
                <a:lnTo>
                  <a:pt x="0" y="146684"/>
                </a:lnTo>
                <a:lnTo>
                  <a:pt x="0" y="1143357"/>
                </a:lnTo>
                <a:lnTo>
                  <a:pt x="255576" y="996706"/>
                </a:lnTo>
                <a:lnTo>
                  <a:pt x="255576" y="0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1364" y="3538198"/>
            <a:ext cx="277495" cy="1156335"/>
          </a:xfrm>
          <a:custGeom>
            <a:avLst/>
            <a:gdLst/>
            <a:ahLst/>
            <a:cxnLst/>
            <a:rect l="l" t="t" r="r" b="b"/>
            <a:pathLst>
              <a:path w="277495" h="1156335">
                <a:moveTo>
                  <a:pt x="0" y="0"/>
                </a:moveTo>
                <a:lnTo>
                  <a:pt x="0" y="996673"/>
                </a:lnTo>
                <a:lnTo>
                  <a:pt x="277484" y="1155970"/>
                </a:lnTo>
                <a:lnTo>
                  <a:pt x="277484" y="159296"/>
                </a:lnTo>
                <a:lnTo>
                  <a:pt x="0" y="0"/>
                </a:lnTo>
                <a:close/>
              </a:path>
            </a:pathLst>
          </a:custGeom>
          <a:solidFill>
            <a:srgbClr val="B9B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4634" y="3541482"/>
            <a:ext cx="277495" cy="1156335"/>
          </a:xfrm>
          <a:custGeom>
            <a:avLst/>
            <a:gdLst/>
            <a:ahLst/>
            <a:cxnLst/>
            <a:rect l="l" t="t" r="r" b="b"/>
            <a:pathLst>
              <a:path w="277495" h="1156335">
                <a:moveTo>
                  <a:pt x="0" y="0"/>
                </a:moveTo>
                <a:lnTo>
                  <a:pt x="277484" y="159296"/>
                </a:lnTo>
                <a:lnTo>
                  <a:pt x="277484" y="1155970"/>
                </a:lnTo>
                <a:lnTo>
                  <a:pt x="0" y="9966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67256" y="3401038"/>
            <a:ext cx="506730" cy="292100"/>
          </a:xfrm>
          <a:custGeom>
            <a:avLst/>
            <a:gdLst/>
            <a:ahLst/>
            <a:cxnLst/>
            <a:rect l="l" t="t" r="r" b="b"/>
            <a:pathLst>
              <a:path w="506729" h="292100">
                <a:moveTo>
                  <a:pt x="0" y="140444"/>
                </a:moveTo>
                <a:lnTo>
                  <a:pt x="244458" y="0"/>
                </a:lnTo>
                <a:lnTo>
                  <a:pt x="506247" y="153056"/>
                </a:lnTo>
                <a:lnTo>
                  <a:pt x="263424" y="291858"/>
                </a:lnTo>
                <a:lnTo>
                  <a:pt x="0" y="140444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78177" y="3405637"/>
            <a:ext cx="479425" cy="278130"/>
          </a:xfrm>
          <a:custGeom>
            <a:avLst/>
            <a:gdLst/>
            <a:ahLst/>
            <a:cxnLst/>
            <a:rect l="l" t="t" r="r" b="b"/>
            <a:pathLst>
              <a:path w="479425" h="278129">
                <a:moveTo>
                  <a:pt x="230267" y="0"/>
                </a:moveTo>
                <a:lnTo>
                  <a:pt x="0" y="132561"/>
                </a:lnTo>
                <a:lnTo>
                  <a:pt x="249232" y="277537"/>
                </a:lnTo>
                <a:lnTo>
                  <a:pt x="479434" y="143531"/>
                </a:lnTo>
                <a:lnTo>
                  <a:pt x="230267" y="0"/>
                </a:lnTo>
                <a:close/>
              </a:path>
            </a:pathLst>
          </a:custGeom>
          <a:solidFill>
            <a:srgbClr val="C2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1447" y="3408921"/>
            <a:ext cx="479425" cy="278130"/>
          </a:xfrm>
          <a:custGeom>
            <a:avLst/>
            <a:gdLst/>
            <a:ahLst/>
            <a:cxnLst/>
            <a:rect l="l" t="t" r="r" b="b"/>
            <a:pathLst>
              <a:path w="479425" h="278129">
                <a:moveTo>
                  <a:pt x="0" y="132561"/>
                </a:moveTo>
                <a:lnTo>
                  <a:pt x="230267" y="0"/>
                </a:lnTo>
                <a:lnTo>
                  <a:pt x="479434" y="143531"/>
                </a:lnTo>
                <a:lnTo>
                  <a:pt x="249232" y="277537"/>
                </a:lnTo>
                <a:lnTo>
                  <a:pt x="0" y="132561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11714" y="3408921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414"/>
                </a:lnTo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15505" y="4140570"/>
            <a:ext cx="73025" cy="1039494"/>
          </a:xfrm>
          <a:custGeom>
            <a:avLst/>
            <a:gdLst/>
            <a:ahLst/>
            <a:cxnLst/>
            <a:rect l="l" t="t" r="r" b="b"/>
            <a:pathLst>
              <a:path w="73025" h="1039495">
                <a:moveTo>
                  <a:pt x="0" y="0"/>
                </a:moveTo>
                <a:lnTo>
                  <a:pt x="0" y="996837"/>
                </a:lnTo>
                <a:lnTo>
                  <a:pt x="72556" y="1039371"/>
                </a:lnTo>
                <a:lnTo>
                  <a:pt x="72556" y="42501"/>
                </a:lnTo>
                <a:lnTo>
                  <a:pt x="0" y="0"/>
                </a:lnTo>
                <a:close/>
              </a:path>
            </a:pathLst>
          </a:custGeom>
          <a:solidFill>
            <a:srgbClr val="75C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18774" y="4143855"/>
            <a:ext cx="73025" cy="1039494"/>
          </a:xfrm>
          <a:custGeom>
            <a:avLst/>
            <a:gdLst/>
            <a:ahLst/>
            <a:cxnLst/>
            <a:rect l="l" t="t" r="r" b="b"/>
            <a:pathLst>
              <a:path w="73025" h="1039495">
                <a:moveTo>
                  <a:pt x="0" y="996837"/>
                </a:moveTo>
                <a:lnTo>
                  <a:pt x="72558" y="1039371"/>
                </a:lnTo>
                <a:lnTo>
                  <a:pt x="72558" y="42501"/>
                </a:lnTo>
                <a:lnTo>
                  <a:pt x="0" y="0"/>
                </a:lnTo>
                <a:lnTo>
                  <a:pt x="0" y="996837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55478" y="3598107"/>
            <a:ext cx="73025" cy="1039494"/>
          </a:xfrm>
          <a:custGeom>
            <a:avLst/>
            <a:gdLst/>
            <a:ahLst/>
            <a:cxnLst/>
            <a:rect l="l" t="t" r="r" b="b"/>
            <a:pathLst>
              <a:path w="73025" h="1039495">
                <a:moveTo>
                  <a:pt x="0" y="0"/>
                </a:moveTo>
                <a:lnTo>
                  <a:pt x="0" y="996706"/>
                </a:lnTo>
                <a:lnTo>
                  <a:pt x="72526" y="1039240"/>
                </a:lnTo>
                <a:lnTo>
                  <a:pt x="72526" y="42566"/>
                </a:lnTo>
                <a:lnTo>
                  <a:pt x="0" y="0"/>
                </a:lnTo>
                <a:close/>
              </a:path>
            </a:pathLst>
          </a:custGeom>
          <a:solidFill>
            <a:srgbClr val="DEDE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8748" y="3601391"/>
            <a:ext cx="73025" cy="1039494"/>
          </a:xfrm>
          <a:custGeom>
            <a:avLst/>
            <a:gdLst/>
            <a:ahLst/>
            <a:cxnLst/>
            <a:rect l="l" t="t" r="r" b="b"/>
            <a:pathLst>
              <a:path w="73025" h="1039495">
                <a:moveTo>
                  <a:pt x="0" y="996706"/>
                </a:moveTo>
                <a:lnTo>
                  <a:pt x="72526" y="1039240"/>
                </a:lnTo>
                <a:lnTo>
                  <a:pt x="72526" y="42566"/>
                </a:lnTo>
                <a:lnTo>
                  <a:pt x="0" y="0"/>
                </a:lnTo>
                <a:lnTo>
                  <a:pt x="0" y="996706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15505" y="3598107"/>
            <a:ext cx="1012825" cy="585470"/>
          </a:xfrm>
          <a:custGeom>
            <a:avLst/>
            <a:gdLst/>
            <a:ahLst/>
            <a:cxnLst/>
            <a:rect l="l" t="t" r="r" b="b"/>
            <a:pathLst>
              <a:path w="1012825" h="585470">
                <a:moveTo>
                  <a:pt x="939972" y="0"/>
                </a:moveTo>
                <a:lnTo>
                  <a:pt x="0" y="542463"/>
                </a:lnTo>
                <a:lnTo>
                  <a:pt x="72556" y="584964"/>
                </a:lnTo>
                <a:lnTo>
                  <a:pt x="1012499" y="42566"/>
                </a:lnTo>
                <a:lnTo>
                  <a:pt x="939972" y="0"/>
                </a:lnTo>
                <a:close/>
              </a:path>
            </a:pathLst>
          </a:custGeom>
          <a:solidFill>
            <a:srgbClr val="75C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8774" y="3601391"/>
            <a:ext cx="1012825" cy="585470"/>
          </a:xfrm>
          <a:custGeom>
            <a:avLst/>
            <a:gdLst/>
            <a:ahLst/>
            <a:cxnLst/>
            <a:rect l="l" t="t" r="r" b="b"/>
            <a:pathLst>
              <a:path w="1012825" h="585470">
                <a:moveTo>
                  <a:pt x="1012500" y="42566"/>
                </a:moveTo>
                <a:lnTo>
                  <a:pt x="939973" y="0"/>
                </a:lnTo>
                <a:lnTo>
                  <a:pt x="0" y="542463"/>
                </a:lnTo>
                <a:lnTo>
                  <a:pt x="72558" y="584964"/>
                </a:lnTo>
                <a:lnTo>
                  <a:pt x="1012500" y="42566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88062" y="3640640"/>
            <a:ext cx="939968" cy="1539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1332" y="3643958"/>
            <a:ext cx="940435" cy="1539875"/>
          </a:xfrm>
          <a:custGeom>
            <a:avLst/>
            <a:gdLst/>
            <a:ahLst/>
            <a:cxnLst/>
            <a:rect l="l" t="t" r="r" b="b"/>
            <a:pathLst>
              <a:path w="940435" h="1539875">
                <a:moveTo>
                  <a:pt x="939942" y="0"/>
                </a:moveTo>
                <a:lnTo>
                  <a:pt x="939942" y="996673"/>
                </a:lnTo>
                <a:lnTo>
                  <a:pt x="0" y="1539268"/>
                </a:lnTo>
                <a:lnTo>
                  <a:pt x="0" y="542397"/>
                </a:lnTo>
                <a:lnTo>
                  <a:pt x="939942" y="0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43040" y="3285753"/>
            <a:ext cx="1399818" cy="1702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58272" y="2823628"/>
            <a:ext cx="1236222" cy="1242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61542" y="2826912"/>
            <a:ext cx="1236345" cy="1243330"/>
          </a:xfrm>
          <a:custGeom>
            <a:avLst/>
            <a:gdLst/>
            <a:ahLst/>
            <a:cxnLst/>
            <a:rect l="l" t="t" r="r" b="b"/>
            <a:pathLst>
              <a:path w="1236345" h="1243329">
                <a:moveTo>
                  <a:pt x="1236222" y="0"/>
                </a:moveTo>
                <a:lnTo>
                  <a:pt x="1236222" y="528340"/>
                </a:lnTo>
                <a:lnTo>
                  <a:pt x="0" y="1242844"/>
                </a:lnTo>
                <a:lnTo>
                  <a:pt x="0" y="712927"/>
                </a:lnTo>
                <a:lnTo>
                  <a:pt x="1236222" y="0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85745" y="2781127"/>
            <a:ext cx="1309370" cy="755650"/>
          </a:xfrm>
          <a:custGeom>
            <a:avLst/>
            <a:gdLst/>
            <a:ahLst/>
            <a:cxnLst/>
            <a:rect l="l" t="t" r="r" b="b"/>
            <a:pathLst>
              <a:path w="1309370" h="755650">
                <a:moveTo>
                  <a:pt x="1236222" y="0"/>
                </a:moveTo>
                <a:lnTo>
                  <a:pt x="0" y="714372"/>
                </a:lnTo>
                <a:lnTo>
                  <a:pt x="72526" y="755428"/>
                </a:lnTo>
                <a:lnTo>
                  <a:pt x="1308749" y="42501"/>
                </a:lnTo>
                <a:lnTo>
                  <a:pt x="1236222" y="0"/>
                </a:lnTo>
                <a:close/>
              </a:path>
            </a:pathLst>
          </a:custGeom>
          <a:solidFill>
            <a:srgbClr val="75C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89015" y="2784411"/>
            <a:ext cx="1309370" cy="755650"/>
          </a:xfrm>
          <a:custGeom>
            <a:avLst/>
            <a:gdLst/>
            <a:ahLst/>
            <a:cxnLst/>
            <a:rect l="l" t="t" r="r" b="b"/>
            <a:pathLst>
              <a:path w="1309370" h="755650">
                <a:moveTo>
                  <a:pt x="1308749" y="42501"/>
                </a:moveTo>
                <a:lnTo>
                  <a:pt x="1236222" y="0"/>
                </a:lnTo>
                <a:lnTo>
                  <a:pt x="0" y="714372"/>
                </a:lnTo>
                <a:lnTo>
                  <a:pt x="72526" y="755428"/>
                </a:lnTo>
                <a:lnTo>
                  <a:pt x="1308749" y="42501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85745" y="3495500"/>
            <a:ext cx="73025" cy="571500"/>
          </a:xfrm>
          <a:custGeom>
            <a:avLst/>
            <a:gdLst/>
            <a:ahLst/>
            <a:cxnLst/>
            <a:rect l="l" t="t" r="r" b="b"/>
            <a:pathLst>
              <a:path w="73025" h="571500">
                <a:moveTo>
                  <a:pt x="0" y="0"/>
                </a:moveTo>
                <a:lnTo>
                  <a:pt x="0" y="528471"/>
                </a:lnTo>
                <a:lnTo>
                  <a:pt x="72526" y="570972"/>
                </a:lnTo>
                <a:lnTo>
                  <a:pt x="72526" y="41055"/>
                </a:lnTo>
                <a:lnTo>
                  <a:pt x="0" y="0"/>
                </a:lnTo>
                <a:close/>
              </a:path>
            </a:pathLst>
          </a:custGeom>
          <a:solidFill>
            <a:srgbClr val="75C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89015" y="3498784"/>
            <a:ext cx="73025" cy="571500"/>
          </a:xfrm>
          <a:custGeom>
            <a:avLst/>
            <a:gdLst/>
            <a:ahLst/>
            <a:cxnLst/>
            <a:rect l="l" t="t" r="r" b="b"/>
            <a:pathLst>
              <a:path w="73025" h="571500">
                <a:moveTo>
                  <a:pt x="0" y="0"/>
                </a:moveTo>
                <a:lnTo>
                  <a:pt x="72526" y="41055"/>
                </a:lnTo>
                <a:lnTo>
                  <a:pt x="72526" y="570972"/>
                </a:lnTo>
                <a:lnTo>
                  <a:pt x="0" y="52847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32280" y="4456567"/>
            <a:ext cx="1096010" cy="633095"/>
          </a:xfrm>
          <a:custGeom>
            <a:avLst/>
            <a:gdLst/>
            <a:ahLst/>
            <a:cxnLst/>
            <a:rect l="l" t="t" r="r" b="b"/>
            <a:pathLst>
              <a:path w="1096010" h="633095">
                <a:moveTo>
                  <a:pt x="1015774" y="0"/>
                </a:moveTo>
                <a:lnTo>
                  <a:pt x="0" y="587524"/>
                </a:lnTo>
                <a:lnTo>
                  <a:pt x="79888" y="633046"/>
                </a:lnTo>
                <a:lnTo>
                  <a:pt x="1095654" y="45759"/>
                </a:lnTo>
                <a:lnTo>
                  <a:pt x="1015774" y="0"/>
                </a:lnTo>
                <a:close/>
              </a:path>
            </a:pathLst>
          </a:custGeom>
          <a:solidFill>
            <a:srgbClr val="DEDE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37022" y="4461309"/>
            <a:ext cx="1096010" cy="633095"/>
          </a:xfrm>
          <a:custGeom>
            <a:avLst/>
            <a:gdLst/>
            <a:ahLst/>
            <a:cxnLst/>
            <a:rect l="l" t="t" r="r" b="b"/>
            <a:pathLst>
              <a:path w="1096010" h="633095">
                <a:moveTo>
                  <a:pt x="1095656" y="45759"/>
                </a:moveTo>
                <a:lnTo>
                  <a:pt x="1015776" y="0"/>
                </a:lnTo>
                <a:lnTo>
                  <a:pt x="0" y="587524"/>
                </a:lnTo>
                <a:lnTo>
                  <a:pt x="79887" y="633046"/>
                </a:lnTo>
                <a:lnTo>
                  <a:pt x="1095656" y="45759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40919" y="3158229"/>
            <a:ext cx="575310" cy="331470"/>
          </a:xfrm>
          <a:custGeom>
            <a:avLst/>
            <a:gdLst/>
            <a:ahLst/>
            <a:cxnLst/>
            <a:rect l="l" t="t" r="r" b="b"/>
            <a:pathLst>
              <a:path w="575310" h="331470">
                <a:moveTo>
                  <a:pt x="0" y="159992"/>
                </a:moveTo>
                <a:lnTo>
                  <a:pt x="276193" y="0"/>
                </a:lnTo>
                <a:lnTo>
                  <a:pt x="575317" y="173743"/>
                </a:lnTo>
                <a:lnTo>
                  <a:pt x="299152" y="331460"/>
                </a:lnTo>
                <a:lnTo>
                  <a:pt x="0" y="159992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35327" y="3327231"/>
            <a:ext cx="276225" cy="1236980"/>
          </a:xfrm>
          <a:custGeom>
            <a:avLst/>
            <a:gdLst/>
            <a:ahLst/>
            <a:cxnLst/>
            <a:rect l="l" t="t" r="r" b="b"/>
            <a:pathLst>
              <a:path w="276225" h="1236979">
                <a:moveTo>
                  <a:pt x="276165" y="0"/>
                </a:moveTo>
                <a:lnTo>
                  <a:pt x="0" y="157716"/>
                </a:lnTo>
                <a:lnTo>
                  <a:pt x="0" y="1236740"/>
                </a:lnTo>
                <a:lnTo>
                  <a:pt x="276165" y="1079071"/>
                </a:lnTo>
                <a:lnTo>
                  <a:pt x="276165" y="0"/>
                </a:lnTo>
                <a:close/>
              </a:path>
            </a:pathLst>
          </a:custGeom>
          <a:solidFill>
            <a:srgbClr val="DDDD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40071" y="3331973"/>
            <a:ext cx="276225" cy="1236980"/>
          </a:xfrm>
          <a:custGeom>
            <a:avLst/>
            <a:gdLst/>
            <a:ahLst/>
            <a:cxnLst/>
            <a:rect l="l" t="t" r="r" b="b"/>
            <a:pathLst>
              <a:path w="276225" h="1236979">
                <a:moveTo>
                  <a:pt x="276165" y="0"/>
                </a:moveTo>
                <a:lnTo>
                  <a:pt x="0" y="157716"/>
                </a:lnTo>
                <a:lnTo>
                  <a:pt x="0" y="1236740"/>
                </a:lnTo>
                <a:lnTo>
                  <a:pt x="276165" y="1079071"/>
                </a:lnTo>
                <a:lnTo>
                  <a:pt x="276165" y="0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36185" y="3313479"/>
            <a:ext cx="299720" cy="1250950"/>
          </a:xfrm>
          <a:custGeom>
            <a:avLst/>
            <a:gdLst/>
            <a:ahLst/>
            <a:cxnLst/>
            <a:rect l="l" t="t" r="r" b="b"/>
            <a:pathLst>
              <a:path w="299719" h="1250950">
                <a:moveTo>
                  <a:pt x="0" y="0"/>
                </a:moveTo>
                <a:lnTo>
                  <a:pt x="0" y="1079071"/>
                </a:lnTo>
                <a:lnTo>
                  <a:pt x="299142" y="1250492"/>
                </a:lnTo>
                <a:lnTo>
                  <a:pt x="299142" y="171467"/>
                </a:lnTo>
                <a:lnTo>
                  <a:pt x="0" y="0"/>
                </a:lnTo>
                <a:close/>
              </a:path>
            </a:pathLst>
          </a:custGeom>
          <a:solidFill>
            <a:srgbClr val="B9B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40919" y="3318221"/>
            <a:ext cx="299720" cy="1250950"/>
          </a:xfrm>
          <a:custGeom>
            <a:avLst/>
            <a:gdLst/>
            <a:ahLst/>
            <a:cxnLst/>
            <a:rect l="l" t="t" r="r" b="b"/>
            <a:pathLst>
              <a:path w="299719" h="1250950">
                <a:moveTo>
                  <a:pt x="0" y="0"/>
                </a:moveTo>
                <a:lnTo>
                  <a:pt x="299152" y="171467"/>
                </a:lnTo>
                <a:lnTo>
                  <a:pt x="299152" y="1250492"/>
                </a:lnTo>
                <a:lnTo>
                  <a:pt x="0" y="107907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4675" y="3167428"/>
            <a:ext cx="548005" cy="315595"/>
          </a:xfrm>
          <a:custGeom>
            <a:avLst/>
            <a:gdLst/>
            <a:ahLst/>
            <a:cxnLst/>
            <a:rect l="l" t="t" r="r" b="b"/>
            <a:pathLst>
              <a:path w="548005" h="315595">
                <a:moveTo>
                  <a:pt x="0" y="150793"/>
                </a:moveTo>
                <a:lnTo>
                  <a:pt x="262437" y="0"/>
                </a:lnTo>
                <a:lnTo>
                  <a:pt x="547805" y="162173"/>
                </a:lnTo>
                <a:lnTo>
                  <a:pt x="285396" y="315337"/>
                </a:lnTo>
                <a:lnTo>
                  <a:pt x="0" y="150793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65812" y="3169610"/>
            <a:ext cx="516255" cy="299720"/>
          </a:xfrm>
          <a:custGeom>
            <a:avLst/>
            <a:gdLst/>
            <a:ahLst/>
            <a:cxnLst/>
            <a:rect l="l" t="t" r="r" b="b"/>
            <a:pathLst>
              <a:path w="516255" h="299720">
                <a:moveTo>
                  <a:pt x="248928" y="0"/>
                </a:moveTo>
                <a:lnTo>
                  <a:pt x="0" y="143869"/>
                </a:lnTo>
                <a:lnTo>
                  <a:pt x="269515" y="299404"/>
                </a:lnTo>
                <a:lnTo>
                  <a:pt x="515796" y="155250"/>
                </a:lnTo>
                <a:lnTo>
                  <a:pt x="248928" y="0"/>
                </a:lnTo>
                <a:close/>
              </a:path>
            </a:pathLst>
          </a:custGeom>
          <a:solidFill>
            <a:srgbClr val="C2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70546" y="3174351"/>
            <a:ext cx="516255" cy="299720"/>
          </a:xfrm>
          <a:custGeom>
            <a:avLst/>
            <a:gdLst/>
            <a:ahLst/>
            <a:cxnLst/>
            <a:rect l="l" t="t" r="r" b="b"/>
            <a:pathLst>
              <a:path w="516255" h="299720">
                <a:moveTo>
                  <a:pt x="0" y="143869"/>
                </a:moveTo>
                <a:lnTo>
                  <a:pt x="248937" y="0"/>
                </a:lnTo>
                <a:lnTo>
                  <a:pt x="515806" y="155250"/>
                </a:lnTo>
                <a:lnTo>
                  <a:pt x="269524" y="299404"/>
                </a:lnTo>
                <a:lnTo>
                  <a:pt x="0" y="143869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19484" y="3174351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653"/>
                </a:lnTo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32280" y="3965019"/>
            <a:ext cx="80010" cy="1124585"/>
          </a:xfrm>
          <a:custGeom>
            <a:avLst/>
            <a:gdLst/>
            <a:ahLst/>
            <a:cxnLst/>
            <a:rect l="l" t="t" r="r" b="b"/>
            <a:pathLst>
              <a:path w="80009" h="1124585">
                <a:moveTo>
                  <a:pt x="0" y="0"/>
                </a:moveTo>
                <a:lnTo>
                  <a:pt x="0" y="1079071"/>
                </a:lnTo>
                <a:lnTo>
                  <a:pt x="79888" y="1124594"/>
                </a:lnTo>
                <a:lnTo>
                  <a:pt x="79888" y="45806"/>
                </a:lnTo>
                <a:lnTo>
                  <a:pt x="0" y="0"/>
                </a:lnTo>
                <a:close/>
              </a:path>
            </a:pathLst>
          </a:custGeom>
          <a:solidFill>
            <a:srgbClr val="75C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37022" y="3969761"/>
            <a:ext cx="80010" cy="1124585"/>
          </a:xfrm>
          <a:custGeom>
            <a:avLst/>
            <a:gdLst/>
            <a:ahLst/>
            <a:cxnLst/>
            <a:rect l="l" t="t" r="r" b="b"/>
            <a:pathLst>
              <a:path w="80009" h="1124585">
                <a:moveTo>
                  <a:pt x="0" y="1079071"/>
                </a:moveTo>
                <a:lnTo>
                  <a:pt x="79887" y="1124594"/>
                </a:lnTo>
                <a:lnTo>
                  <a:pt x="79887" y="45806"/>
                </a:lnTo>
                <a:lnTo>
                  <a:pt x="0" y="0"/>
                </a:lnTo>
                <a:lnTo>
                  <a:pt x="0" y="1079071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48055" y="3377495"/>
            <a:ext cx="80010" cy="1125220"/>
          </a:xfrm>
          <a:custGeom>
            <a:avLst/>
            <a:gdLst/>
            <a:ahLst/>
            <a:cxnLst/>
            <a:rect l="l" t="t" r="r" b="b"/>
            <a:pathLst>
              <a:path w="80010" h="1125220">
                <a:moveTo>
                  <a:pt x="0" y="0"/>
                </a:moveTo>
                <a:lnTo>
                  <a:pt x="0" y="1079071"/>
                </a:lnTo>
                <a:lnTo>
                  <a:pt x="79880" y="1124831"/>
                </a:lnTo>
                <a:lnTo>
                  <a:pt x="79880" y="45806"/>
                </a:lnTo>
                <a:lnTo>
                  <a:pt x="0" y="0"/>
                </a:lnTo>
                <a:close/>
              </a:path>
            </a:pathLst>
          </a:custGeom>
          <a:solidFill>
            <a:srgbClr val="DEDE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52798" y="3382237"/>
            <a:ext cx="80010" cy="1125220"/>
          </a:xfrm>
          <a:custGeom>
            <a:avLst/>
            <a:gdLst/>
            <a:ahLst/>
            <a:cxnLst/>
            <a:rect l="l" t="t" r="r" b="b"/>
            <a:pathLst>
              <a:path w="80010" h="1125220">
                <a:moveTo>
                  <a:pt x="0" y="1079071"/>
                </a:moveTo>
                <a:lnTo>
                  <a:pt x="79880" y="1124831"/>
                </a:lnTo>
                <a:lnTo>
                  <a:pt x="79880" y="45806"/>
                </a:lnTo>
                <a:lnTo>
                  <a:pt x="0" y="0"/>
                </a:lnTo>
                <a:lnTo>
                  <a:pt x="0" y="1079071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32280" y="3377495"/>
            <a:ext cx="1096010" cy="633730"/>
          </a:xfrm>
          <a:custGeom>
            <a:avLst/>
            <a:gdLst/>
            <a:ahLst/>
            <a:cxnLst/>
            <a:rect l="l" t="t" r="r" b="b"/>
            <a:pathLst>
              <a:path w="1096010" h="633729">
                <a:moveTo>
                  <a:pt x="1015774" y="0"/>
                </a:moveTo>
                <a:lnTo>
                  <a:pt x="0" y="587524"/>
                </a:lnTo>
                <a:lnTo>
                  <a:pt x="79888" y="633330"/>
                </a:lnTo>
                <a:lnTo>
                  <a:pt x="1095654" y="45806"/>
                </a:lnTo>
                <a:lnTo>
                  <a:pt x="1015774" y="0"/>
                </a:lnTo>
                <a:close/>
              </a:path>
            </a:pathLst>
          </a:custGeom>
          <a:solidFill>
            <a:srgbClr val="75C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37022" y="3382237"/>
            <a:ext cx="1096010" cy="633730"/>
          </a:xfrm>
          <a:custGeom>
            <a:avLst/>
            <a:gdLst/>
            <a:ahLst/>
            <a:cxnLst/>
            <a:rect l="l" t="t" r="r" b="b"/>
            <a:pathLst>
              <a:path w="1096010" h="633729">
                <a:moveTo>
                  <a:pt x="1095656" y="45806"/>
                </a:moveTo>
                <a:lnTo>
                  <a:pt x="1015776" y="0"/>
                </a:lnTo>
                <a:lnTo>
                  <a:pt x="0" y="587524"/>
                </a:lnTo>
                <a:lnTo>
                  <a:pt x="79887" y="633330"/>
                </a:lnTo>
                <a:lnTo>
                  <a:pt x="1095656" y="45806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12169" y="3423302"/>
            <a:ext cx="1015768" cy="16663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16910" y="3428044"/>
            <a:ext cx="1016000" cy="1666875"/>
          </a:xfrm>
          <a:custGeom>
            <a:avLst/>
            <a:gdLst/>
            <a:ahLst/>
            <a:cxnLst/>
            <a:rect l="l" t="t" r="r" b="b"/>
            <a:pathLst>
              <a:path w="1016000" h="1666875">
                <a:moveTo>
                  <a:pt x="1015768" y="0"/>
                </a:moveTo>
                <a:lnTo>
                  <a:pt x="1015768" y="1079024"/>
                </a:lnTo>
                <a:lnTo>
                  <a:pt x="0" y="1666311"/>
                </a:lnTo>
                <a:lnTo>
                  <a:pt x="0" y="587524"/>
                </a:lnTo>
                <a:lnTo>
                  <a:pt x="1015768" y="0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53637" y="3270138"/>
            <a:ext cx="1363987" cy="17957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416074" y="4783266"/>
            <a:ext cx="169608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1F1A17"/>
                </a:solidFill>
                <a:latin typeface="Gulim"/>
                <a:cs typeface="Gulim"/>
              </a:rPr>
              <a:t>Anchor</a:t>
            </a:r>
            <a:endParaRPr sz="900">
              <a:latin typeface="Gulim"/>
              <a:cs typeface="Guli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Times New Roman"/>
              <a:cs typeface="Times New Roman"/>
            </a:endParaRPr>
          </a:p>
          <a:p>
            <a:pPr marL="366395">
              <a:lnSpc>
                <a:spcPct val="100000"/>
              </a:lnSpc>
            </a:pPr>
            <a:r>
              <a:rPr sz="900" spc="25" dirty="0">
                <a:solidFill>
                  <a:srgbClr val="1F1A17"/>
                </a:solidFill>
                <a:latin typeface="Symbol"/>
                <a:cs typeface="Symbol"/>
              </a:rPr>
              <a:t></a:t>
            </a:r>
            <a:r>
              <a:rPr sz="900" spc="35" dirty="0">
                <a:solidFill>
                  <a:srgbClr val="1F1A17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1F1A17"/>
                </a:solidFill>
                <a:latin typeface="Gulim"/>
                <a:cs typeface="Gulim"/>
              </a:rPr>
              <a:t>Tapping</a:t>
            </a:r>
            <a:r>
              <a:rPr sz="900" spc="-25" dirty="0">
                <a:solidFill>
                  <a:srgbClr val="1F1A17"/>
                </a:solidFill>
                <a:latin typeface="Gulim"/>
                <a:cs typeface="Gulim"/>
              </a:rPr>
              <a:t> </a:t>
            </a:r>
            <a:r>
              <a:rPr sz="900" spc="45" dirty="0">
                <a:solidFill>
                  <a:srgbClr val="1F1A17"/>
                </a:solidFill>
                <a:latin typeface="Gulim"/>
                <a:cs typeface="Gulim"/>
              </a:rPr>
              <a:t>screw(5</a:t>
            </a:r>
            <a:r>
              <a:rPr sz="900" spc="-225" dirty="0">
                <a:solidFill>
                  <a:srgbClr val="1F1A17"/>
                </a:solidFill>
                <a:latin typeface="Gulim"/>
                <a:cs typeface="Gulim"/>
              </a:rPr>
              <a:t> </a:t>
            </a:r>
            <a:r>
              <a:rPr sz="900" spc="25" dirty="0">
                <a:solidFill>
                  <a:srgbClr val="1F1A17"/>
                </a:solidFill>
                <a:latin typeface="Gulim"/>
                <a:cs typeface="Gulim"/>
              </a:rPr>
              <a:t>개)</a:t>
            </a:r>
            <a:endParaRPr sz="900">
              <a:latin typeface="Gulim"/>
              <a:cs typeface="Guli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760" y="1015491"/>
            <a:ext cx="4224655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6.  </a:t>
            </a:r>
            <a:r>
              <a:rPr sz="1400" b="1" dirty="0">
                <a:latin typeface="Malgun Gothic"/>
                <a:cs typeface="Malgun Gothic"/>
              </a:rPr>
              <a:t>결</a:t>
            </a:r>
            <a:r>
              <a:rPr sz="1400" b="1" spc="155" dirty="0">
                <a:latin typeface="Malgun Gothic"/>
                <a:cs typeface="Malgun Gothic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선</a:t>
            </a:r>
            <a:endParaRPr sz="14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26543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Times New Roman"/>
                <a:cs typeface="Times New Roman"/>
              </a:rPr>
              <a:t>A.   </a:t>
            </a:r>
            <a:r>
              <a:rPr sz="1100" b="1" dirty="0">
                <a:latin typeface="Malgun Gothic"/>
                <a:cs typeface="Malgun Gothic"/>
              </a:rPr>
              <a:t>표준 연결 </a:t>
            </a:r>
            <a:r>
              <a:rPr sz="1100" b="1" dirty="0">
                <a:latin typeface="Times New Roman"/>
                <a:cs typeface="Times New Roman"/>
              </a:rPr>
              <a:t>(</a:t>
            </a:r>
            <a:r>
              <a:rPr sz="1100" b="1" dirty="0">
                <a:latin typeface="Malgun Gothic"/>
                <a:cs typeface="Malgun Gothic"/>
              </a:rPr>
              <a:t>전원</a:t>
            </a:r>
            <a:r>
              <a:rPr sz="1100" b="1" dirty="0">
                <a:latin typeface="Times New Roman"/>
                <a:cs typeface="Times New Roman"/>
              </a:rPr>
              <a:t>,  </a:t>
            </a:r>
            <a:r>
              <a:rPr sz="1100" b="1" dirty="0">
                <a:latin typeface="Malgun Gothic"/>
                <a:cs typeface="Malgun Gothic"/>
              </a:rPr>
              <a:t>센서</a:t>
            </a:r>
            <a:r>
              <a:rPr sz="1100" b="1" dirty="0">
                <a:latin typeface="Times New Roman"/>
                <a:cs typeface="Times New Roman"/>
              </a:rPr>
              <a:t>,  </a:t>
            </a:r>
            <a:r>
              <a:rPr sz="1100" b="1" dirty="0">
                <a:latin typeface="Malgun Gothic"/>
                <a:cs typeface="Malgun Gothic"/>
              </a:rPr>
              <a:t>엔진 </a:t>
            </a:r>
            <a:r>
              <a:rPr sz="1100" b="1" spc="14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연결</a:t>
            </a:r>
            <a:r>
              <a:rPr sz="1100" b="1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BatangChe"/>
                <a:cs typeface="BatangChe"/>
              </a:rPr>
              <a:t>아래 </a:t>
            </a:r>
            <a:r>
              <a:rPr sz="1100" dirty="0">
                <a:latin typeface="BatangChe"/>
                <a:cs typeface="BatangChe"/>
                <a:hlinkClick r:id="rId2" action="ppaction://hlinksldjump"/>
              </a:rPr>
              <a:t>사진 </a:t>
            </a:r>
            <a:r>
              <a:rPr sz="1100" spc="-5" dirty="0">
                <a:latin typeface="Times New Roman"/>
                <a:cs typeface="Times New Roman"/>
                <a:hlinkClick r:id="rId2" action="ppaction://hlinksldjump"/>
              </a:rPr>
              <a:t>6-1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과 같이 연결한다</a:t>
            </a:r>
            <a:r>
              <a:rPr sz="1100" dirty="0">
                <a:latin typeface="Times New Roman"/>
                <a:cs typeface="Times New Roman"/>
              </a:rPr>
              <a:t>. 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센서</a:t>
            </a:r>
            <a:r>
              <a:rPr sz="1100" spc="-5" dirty="0">
                <a:latin typeface="Times New Roman"/>
                <a:cs typeface="Times New Roman"/>
              </a:rPr>
              <a:t>,  </a:t>
            </a:r>
            <a:r>
              <a:rPr sz="1100" spc="-5" dirty="0">
                <a:latin typeface="BatangChe"/>
                <a:cs typeface="BatangChe"/>
              </a:rPr>
              <a:t>안전센서는</a:t>
            </a:r>
            <a:r>
              <a:rPr sz="1100" spc="-3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선택사양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596" y="8722105"/>
            <a:ext cx="5519420" cy="866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279" algn="ctr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사진</a:t>
            </a:r>
            <a:r>
              <a:rPr sz="1100" b="1" spc="7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6-1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291465" marR="5080" indent="-279400">
              <a:lnSpc>
                <a:spcPct val="136300"/>
              </a:lnSpc>
              <a:tabLst>
                <a:tab pos="265430" algn="l"/>
              </a:tabLst>
            </a:pPr>
            <a:r>
              <a:rPr sz="1100" dirty="0">
                <a:solidFill>
                  <a:srgbClr val="FF0000"/>
                </a:solidFill>
                <a:latin typeface="Wingdings"/>
                <a:cs typeface="Wingdings"/>
              </a:rPr>
              <a:t></a:t>
            </a:r>
            <a:r>
              <a:rPr sz="11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안전센서 외장형의 경우 다용도 연결커넥터 </a:t>
            </a: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100" b="1" spc="-5" dirty="0">
                <a:solidFill>
                  <a:srgbClr val="FF0000"/>
                </a:solidFill>
                <a:latin typeface="Malgun Gothic"/>
                <a:cs typeface="Malgun Gothic"/>
              </a:rPr>
              <a:t>사진 </a:t>
            </a:r>
            <a:r>
              <a:rPr sz="1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6-2) 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5C 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선중 전원은  </a:t>
            </a:r>
            <a:r>
              <a:rPr sz="1100" b="1" spc="25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빨강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1100" b="1" spc="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검정  이며 접점은 검정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, 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녹색으로 연결한다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. (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검정은 공통으로 </a:t>
            </a:r>
            <a:r>
              <a:rPr sz="1100" b="1" spc="3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사용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2144" y="2110739"/>
            <a:ext cx="5632704" cy="6263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4721" y="2696336"/>
            <a:ext cx="225425" cy="46990"/>
          </a:xfrm>
          <a:custGeom>
            <a:avLst/>
            <a:gdLst/>
            <a:ahLst/>
            <a:cxnLst/>
            <a:rect l="l" t="t" r="r" b="b"/>
            <a:pathLst>
              <a:path w="225425" h="46989">
                <a:moveTo>
                  <a:pt x="225170" y="46990"/>
                </a:moveTo>
                <a:lnTo>
                  <a:pt x="180339" y="46990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15711" y="2628899"/>
            <a:ext cx="1266825" cy="3886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35"/>
              </a:spcBef>
            </a:pPr>
            <a:r>
              <a:rPr sz="1100" spc="-5" dirty="0">
                <a:latin typeface="Times New Roman"/>
                <a:cs typeface="Times New Roman"/>
              </a:rPr>
              <a:t>AC </a:t>
            </a:r>
            <a:r>
              <a:rPr sz="1100" dirty="0">
                <a:latin typeface="Times New Roman"/>
                <a:cs typeface="Times New Roman"/>
              </a:rPr>
              <a:t>220V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입력</a:t>
            </a:r>
            <a:endParaRPr sz="1100">
              <a:latin typeface="BatangChe"/>
              <a:cs typeface="BatangCh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744" y="948435"/>
            <a:ext cx="404304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B.    </a:t>
            </a:r>
            <a:r>
              <a:rPr sz="1100" b="1" dirty="0">
                <a:latin typeface="Malgun Gothic"/>
                <a:cs typeface="Malgun Gothic"/>
              </a:rPr>
              <a:t>단자대 연결 상세 </a:t>
            </a:r>
            <a:r>
              <a:rPr sz="1100" b="1" spc="-5" dirty="0">
                <a:latin typeface="Times New Roman"/>
                <a:cs typeface="Times New Roman"/>
              </a:rPr>
              <a:t>(</a:t>
            </a:r>
            <a:r>
              <a:rPr sz="1100" b="1" spc="-5" dirty="0">
                <a:latin typeface="Malgun Gothic"/>
                <a:cs typeface="Malgun Gothic"/>
              </a:rPr>
              <a:t>안전 </a:t>
            </a:r>
            <a:r>
              <a:rPr sz="1100" b="1" dirty="0">
                <a:latin typeface="Malgun Gothic"/>
                <a:cs typeface="Malgun Gothic"/>
              </a:rPr>
              <a:t>내장형 </a:t>
            </a:r>
            <a:r>
              <a:rPr sz="1100" b="1" spc="25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일반</a:t>
            </a:r>
            <a:r>
              <a:rPr sz="1100" b="1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BatangChe"/>
                <a:cs typeface="BatangChe"/>
              </a:rPr>
              <a:t>아래 설명서와 같이 연결한다</a:t>
            </a:r>
            <a:r>
              <a:rPr sz="1100" dirty="0">
                <a:latin typeface="Times New Roman"/>
                <a:cs typeface="Times New Roman"/>
              </a:rPr>
              <a:t>. (</a:t>
            </a:r>
            <a:r>
              <a:rPr sz="1100" dirty="0">
                <a:latin typeface="BatangChe"/>
                <a:cs typeface="BatangChe"/>
              </a:rPr>
              <a:t>센서</a:t>
            </a:r>
            <a:r>
              <a:rPr sz="1100" dirty="0">
                <a:latin typeface="Times New Roman"/>
                <a:cs typeface="Times New Roman"/>
              </a:rPr>
              <a:t>,  </a:t>
            </a:r>
            <a:r>
              <a:rPr sz="1100" spc="-5" dirty="0">
                <a:latin typeface="BatangChe"/>
                <a:cs typeface="BatangChe"/>
              </a:rPr>
              <a:t>안전센서는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선택사양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4960" y="1680971"/>
            <a:ext cx="4533900" cy="758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744" y="948435"/>
            <a:ext cx="404304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C.   </a:t>
            </a:r>
            <a:r>
              <a:rPr sz="1100" b="1" dirty="0">
                <a:latin typeface="Malgun Gothic"/>
                <a:cs typeface="Malgun Gothic"/>
              </a:rPr>
              <a:t>단자대 연결 상세 </a:t>
            </a:r>
            <a:r>
              <a:rPr sz="1100" b="1" spc="-5" dirty="0">
                <a:latin typeface="Times New Roman"/>
                <a:cs typeface="Times New Roman"/>
              </a:rPr>
              <a:t>(</a:t>
            </a:r>
            <a:r>
              <a:rPr sz="1100" b="1" spc="-5" dirty="0">
                <a:latin typeface="Malgun Gothic"/>
                <a:cs typeface="Malgun Gothic"/>
              </a:rPr>
              <a:t>안전 </a:t>
            </a:r>
            <a:r>
              <a:rPr sz="1100" b="1" dirty="0">
                <a:latin typeface="Malgun Gothic"/>
                <a:cs typeface="Malgun Gothic"/>
              </a:rPr>
              <a:t>및 무선터치  </a:t>
            </a:r>
            <a:r>
              <a:rPr sz="1100" b="1" spc="28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포함</a:t>
            </a:r>
            <a:r>
              <a:rPr sz="1100" b="1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BatangChe"/>
                <a:cs typeface="BatangChe"/>
              </a:rPr>
              <a:t>아래 설명서와 같이 연결한다</a:t>
            </a:r>
            <a:r>
              <a:rPr sz="1100" dirty="0">
                <a:latin typeface="Times New Roman"/>
                <a:cs typeface="Times New Roman"/>
              </a:rPr>
              <a:t>. (</a:t>
            </a:r>
            <a:r>
              <a:rPr sz="1100" dirty="0">
                <a:latin typeface="BatangChe"/>
                <a:cs typeface="BatangChe"/>
              </a:rPr>
              <a:t>센서</a:t>
            </a:r>
            <a:r>
              <a:rPr sz="1100" dirty="0">
                <a:latin typeface="Times New Roman"/>
                <a:cs typeface="Times New Roman"/>
              </a:rPr>
              <a:t>,  </a:t>
            </a:r>
            <a:r>
              <a:rPr sz="1100" spc="-5" dirty="0">
                <a:latin typeface="BatangChe"/>
                <a:cs typeface="BatangChe"/>
              </a:rPr>
              <a:t>안전센서는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선택사양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9303" y="1452371"/>
            <a:ext cx="5125212" cy="826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744" y="948435"/>
            <a:ext cx="404304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D.   </a:t>
            </a:r>
            <a:r>
              <a:rPr sz="1100" b="1" dirty="0">
                <a:latin typeface="Malgun Gothic"/>
                <a:cs typeface="Malgun Gothic"/>
              </a:rPr>
              <a:t>단자대 연결 상세 </a:t>
            </a:r>
            <a:r>
              <a:rPr sz="1100" b="1" spc="-5" dirty="0">
                <a:latin typeface="Times New Roman"/>
                <a:cs typeface="Times New Roman"/>
              </a:rPr>
              <a:t>(</a:t>
            </a:r>
            <a:r>
              <a:rPr sz="1100" b="1" spc="-5" dirty="0">
                <a:latin typeface="Malgun Gothic"/>
                <a:cs typeface="Malgun Gothic"/>
              </a:rPr>
              <a:t>구형 </a:t>
            </a:r>
            <a:r>
              <a:rPr sz="1100" b="1" spc="33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단자대</a:t>
            </a:r>
            <a:r>
              <a:rPr sz="1100" b="1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BatangChe"/>
                <a:cs typeface="BatangChe"/>
              </a:rPr>
              <a:t>아래 설명서와 같이 연결한다</a:t>
            </a:r>
            <a:r>
              <a:rPr sz="1100" dirty="0">
                <a:latin typeface="Times New Roman"/>
                <a:cs typeface="Times New Roman"/>
              </a:rPr>
              <a:t>. (</a:t>
            </a:r>
            <a:r>
              <a:rPr sz="1100" dirty="0">
                <a:latin typeface="BatangChe"/>
                <a:cs typeface="BatangChe"/>
              </a:rPr>
              <a:t>센서</a:t>
            </a:r>
            <a:r>
              <a:rPr sz="1100" dirty="0">
                <a:latin typeface="Times New Roman"/>
                <a:cs typeface="Times New Roman"/>
              </a:rPr>
              <a:t>,  </a:t>
            </a:r>
            <a:r>
              <a:rPr sz="1100" spc="-5" dirty="0">
                <a:latin typeface="BatangChe"/>
                <a:cs typeface="BatangChe"/>
              </a:rPr>
              <a:t>안전센서는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선택사양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38072" y="1414271"/>
            <a:ext cx="5029200" cy="7877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744" y="948435"/>
            <a:ext cx="5490210" cy="2009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E.    </a:t>
            </a:r>
            <a:r>
              <a:rPr sz="1100" b="1" dirty="0">
                <a:latin typeface="Malgun Gothic"/>
                <a:cs typeface="Malgun Gothic"/>
              </a:rPr>
              <a:t>원 터치 토글 모드 </a:t>
            </a:r>
            <a:r>
              <a:rPr sz="1100" b="1" dirty="0">
                <a:latin typeface="Times New Roman"/>
                <a:cs typeface="Times New Roman"/>
              </a:rPr>
              <a:t>(1 </a:t>
            </a:r>
            <a:r>
              <a:rPr sz="1100" b="1" spc="20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버튼</a:t>
            </a:r>
            <a:r>
              <a:rPr sz="1100" b="1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45720" marR="149860">
              <a:lnSpc>
                <a:spcPct val="136400"/>
              </a:lnSpc>
            </a:pPr>
            <a:r>
              <a:rPr sz="1100" dirty="0">
                <a:latin typeface="BatangChe"/>
                <a:cs typeface="BatangChe"/>
              </a:rPr>
              <a:t>푸시버튼 스위치 </a:t>
            </a:r>
            <a:r>
              <a:rPr sz="1100" dirty="0">
                <a:latin typeface="Times New Roman"/>
                <a:cs typeface="Times New Roman"/>
              </a:rPr>
              <a:t>1 </a:t>
            </a:r>
            <a:r>
              <a:rPr sz="1100" spc="-5" dirty="0">
                <a:latin typeface="BatangChe"/>
                <a:cs typeface="BatangChe"/>
              </a:rPr>
              <a:t>개로 </a:t>
            </a:r>
            <a:r>
              <a:rPr sz="1100" dirty="0">
                <a:latin typeface="BatangChe"/>
                <a:cs typeface="BatangChe"/>
              </a:rPr>
              <a:t>한번 </a:t>
            </a:r>
            <a:r>
              <a:rPr sz="1100" spc="-5" dirty="0">
                <a:latin typeface="BatangChe"/>
                <a:cs typeface="BatangChe"/>
              </a:rPr>
              <a:t>누르면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원 터치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BatangChe"/>
                <a:cs typeface="BatangChe"/>
              </a:rPr>
              <a:t>열리고 </a:t>
            </a:r>
            <a:r>
              <a:rPr sz="1100" spc="-5" dirty="0">
                <a:latin typeface="BatangChe"/>
                <a:cs typeface="BatangChe"/>
              </a:rPr>
              <a:t>다시 누르면 닫힌다</a:t>
            </a:r>
            <a:r>
              <a:rPr sz="1100" spc="-5" dirty="0">
                <a:latin typeface="Times New Roman"/>
                <a:cs typeface="Times New Roman"/>
              </a:rPr>
              <a:t>.  </a:t>
            </a:r>
            <a:r>
              <a:rPr sz="1100" dirty="0">
                <a:latin typeface="BatangChe"/>
                <a:cs typeface="BatangChe"/>
              </a:rPr>
              <a:t>올림버튼을 길게 </a:t>
            </a:r>
            <a:r>
              <a:rPr sz="1100" spc="-5" dirty="0">
                <a:latin typeface="BatangChe"/>
                <a:cs typeface="BatangChe"/>
              </a:rPr>
              <a:t>누르면 </a:t>
            </a:r>
            <a:r>
              <a:rPr sz="1100" dirty="0">
                <a:latin typeface="BatangChe"/>
                <a:cs typeface="BatangChe"/>
              </a:rPr>
              <a:t>설정 </a:t>
            </a:r>
            <a:r>
              <a:rPr sz="1100" spc="-5" dirty="0">
                <a:latin typeface="BatangChe"/>
                <a:cs typeface="BatangChe"/>
              </a:rPr>
              <a:t>상태로 </a:t>
            </a:r>
            <a:r>
              <a:rPr sz="1100" dirty="0">
                <a:latin typeface="BatangChe"/>
                <a:cs typeface="BatangChe"/>
              </a:rPr>
              <a:t>진입하여 셋팅변수 </a:t>
            </a:r>
            <a:r>
              <a:rPr sz="1100" spc="-5" dirty="0">
                <a:latin typeface="Times New Roman"/>
                <a:cs typeface="Times New Roman"/>
              </a:rPr>
              <a:t>”So”</a:t>
            </a:r>
            <a:r>
              <a:rPr sz="1100" spc="-5" dirty="0">
                <a:latin typeface="BatangChe"/>
                <a:cs typeface="BatangChe"/>
              </a:rPr>
              <a:t>를 </a:t>
            </a:r>
            <a:r>
              <a:rPr sz="1100" spc="-5" dirty="0">
                <a:latin typeface="Times New Roman"/>
                <a:cs typeface="Times New Roman"/>
              </a:rPr>
              <a:t>“3”</a:t>
            </a:r>
            <a:r>
              <a:rPr sz="1100" spc="-5" dirty="0">
                <a:latin typeface="BatangChe"/>
                <a:cs typeface="BatangChe"/>
              </a:rPr>
              <a:t>으로 </a:t>
            </a:r>
            <a:r>
              <a:rPr sz="1100" dirty="0">
                <a:latin typeface="BatangChe"/>
                <a:cs typeface="BatangChe"/>
              </a:rPr>
              <a:t>설정하고  적용 </a:t>
            </a:r>
            <a:r>
              <a:rPr sz="1100" spc="-5" dirty="0">
                <a:latin typeface="BatangChe"/>
                <a:cs typeface="BatangChe"/>
              </a:rPr>
              <a:t>버튼을 눌러 </a:t>
            </a:r>
            <a:r>
              <a:rPr sz="1100" dirty="0">
                <a:latin typeface="BatangChe"/>
                <a:cs typeface="BatangChe"/>
              </a:rPr>
              <a:t>세팅 한다</a:t>
            </a:r>
            <a:r>
              <a:rPr sz="1100" dirty="0">
                <a:latin typeface="Times New Roman"/>
                <a:cs typeface="Times New Roman"/>
              </a:rPr>
              <a:t>. ( </a:t>
            </a:r>
            <a:r>
              <a:rPr sz="1100" spc="-10" dirty="0">
                <a:latin typeface="Times New Roman"/>
                <a:cs typeface="Times New Roman"/>
              </a:rPr>
              <a:t>S1  </a:t>
            </a:r>
            <a:r>
              <a:rPr sz="1100" spc="-5" dirty="0">
                <a:latin typeface="BatangChe"/>
                <a:cs typeface="BatangChe"/>
              </a:rPr>
              <a:t>단자에</a:t>
            </a:r>
            <a:r>
              <a:rPr sz="1100" spc="-2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연결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BatangChe"/>
                <a:cs typeface="BatangChe"/>
              </a:rPr>
              <a:t>이 상태에서 </a:t>
            </a:r>
            <a:r>
              <a:rPr sz="1100" dirty="0">
                <a:latin typeface="Times New Roman"/>
                <a:cs typeface="Times New Roman"/>
              </a:rPr>
              <a:t>S2  </a:t>
            </a:r>
            <a:r>
              <a:rPr sz="1100" dirty="0">
                <a:latin typeface="BatangChe"/>
                <a:cs typeface="BatangChe"/>
              </a:rPr>
              <a:t>단자에 센서를 연결하면 정상 </a:t>
            </a:r>
            <a:r>
              <a:rPr sz="1100" dirty="0">
                <a:latin typeface="Times New Roman"/>
                <a:cs typeface="Times New Roman"/>
              </a:rPr>
              <a:t>(</a:t>
            </a:r>
            <a:r>
              <a:rPr sz="1100" dirty="0">
                <a:latin typeface="BatangChe"/>
                <a:cs typeface="BatangChe"/>
              </a:rPr>
              <a:t>일반</a:t>
            </a:r>
            <a:r>
              <a:rPr sz="1100" dirty="0">
                <a:latin typeface="Times New Roman"/>
                <a:cs typeface="Times New Roman"/>
              </a:rPr>
              <a:t>)  </a:t>
            </a:r>
            <a:r>
              <a:rPr sz="1100" dirty="0">
                <a:latin typeface="BatangChe"/>
                <a:cs typeface="BatangChe"/>
              </a:rPr>
              <a:t>개폐</a:t>
            </a:r>
            <a:r>
              <a:rPr sz="1100" spc="-9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된다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405765" marR="5080" indent="-254635">
              <a:lnSpc>
                <a:spcPct val="136400"/>
              </a:lnSpc>
              <a:tabLst>
                <a:tab pos="405765" algn="l"/>
              </a:tabLst>
            </a:pPr>
            <a:r>
              <a:rPr sz="1100" dirty="0">
                <a:solidFill>
                  <a:srgbClr val="FF0000"/>
                </a:solidFill>
                <a:latin typeface="Wingdings"/>
                <a:cs typeface="Wingdings"/>
              </a:rPr>
              <a:t></a:t>
            </a:r>
            <a:r>
              <a:rPr sz="11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안전센서는 상기의 연결방법이나 운전방법에 관계없이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, 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닫힘 작동  </a:t>
            </a:r>
            <a:r>
              <a:rPr sz="1100" b="1" spc="14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중</a:t>
            </a:r>
            <a:r>
              <a:rPr sz="1100" b="1" spc="16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감지되면  되 열려 진 후 열림 대기 시간이 경과하면   </a:t>
            </a:r>
            <a:r>
              <a:rPr sz="1100" b="1" spc="25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자동으로 닫힌다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405765">
              <a:lnSpc>
                <a:spcPct val="100000"/>
              </a:lnSpc>
              <a:spcBef>
                <a:spcPts val="480"/>
              </a:spcBef>
            </a:pP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완전히 닫힌 후에는 감지되어도 열리지 </a:t>
            </a:r>
            <a:r>
              <a:rPr sz="1100" b="1" spc="37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Malgun Gothic"/>
                <a:cs typeface="Malgun Gothic"/>
              </a:rPr>
              <a:t>않는다</a:t>
            </a: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2632" y="4603756"/>
            <a:ext cx="133985" cy="130175"/>
          </a:xfrm>
          <a:custGeom>
            <a:avLst/>
            <a:gdLst/>
            <a:ahLst/>
            <a:cxnLst/>
            <a:rect l="l" t="t" r="r" b="b"/>
            <a:pathLst>
              <a:path w="133984" h="130175">
                <a:moveTo>
                  <a:pt x="66794" y="0"/>
                </a:moveTo>
                <a:lnTo>
                  <a:pt x="0" y="64988"/>
                </a:lnTo>
                <a:lnTo>
                  <a:pt x="66794" y="130184"/>
                </a:lnTo>
                <a:lnTo>
                  <a:pt x="66794" y="92989"/>
                </a:lnTo>
                <a:lnTo>
                  <a:pt x="133821" y="92989"/>
                </a:lnTo>
                <a:lnTo>
                  <a:pt x="133821" y="37199"/>
                </a:lnTo>
                <a:lnTo>
                  <a:pt x="66794" y="37199"/>
                </a:lnTo>
                <a:lnTo>
                  <a:pt x="66794" y="0"/>
                </a:lnTo>
                <a:close/>
              </a:path>
            </a:pathLst>
          </a:custGeom>
          <a:solidFill>
            <a:srgbClr val="008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2632" y="4603756"/>
            <a:ext cx="133985" cy="130175"/>
          </a:xfrm>
          <a:custGeom>
            <a:avLst/>
            <a:gdLst/>
            <a:ahLst/>
            <a:cxnLst/>
            <a:rect l="l" t="t" r="r" b="b"/>
            <a:pathLst>
              <a:path w="133984" h="130175">
                <a:moveTo>
                  <a:pt x="66794" y="37199"/>
                </a:moveTo>
                <a:lnTo>
                  <a:pt x="66794" y="0"/>
                </a:lnTo>
                <a:lnTo>
                  <a:pt x="0" y="64988"/>
                </a:lnTo>
                <a:lnTo>
                  <a:pt x="66794" y="130184"/>
                </a:lnTo>
                <a:lnTo>
                  <a:pt x="66794" y="92989"/>
                </a:lnTo>
                <a:lnTo>
                  <a:pt x="133821" y="92989"/>
                </a:lnTo>
                <a:lnTo>
                  <a:pt x="133821" y="37199"/>
                </a:lnTo>
                <a:lnTo>
                  <a:pt x="66794" y="37199"/>
                </a:lnTo>
                <a:close/>
              </a:path>
            </a:pathLst>
          </a:custGeom>
          <a:ln w="9204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8989" y="4603756"/>
            <a:ext cx="133985" cy="130175"/>
          </a:xfrm>
          <a:custGeom>
            <a:avLst/>
            <a:gdLst/>
            <a:ahLst/>
            <a:cxnLst/>
            <a:rect l="l" t="t" r="r" b="b"/>
            <a:pathLst>
              <a:path w="133985" h="130175">
                <a:moveTo>
                  <a:pt x="67025" y="0"/>
                </a:moveTo>
                <a:lnTo>
                  <a:pt x="67025" y="37199"/>
                </a:lnTo>
                <a:lnTo>
                  <a:pt x="0" y="37199"/>
                </a:lnTo>
                <a:lnTo>
                  <a:pt x="0" y="92989"/>
                </a:lnTo>
                <a:lnTo>
                  <a:pt x="67025" y="92989"/>
                </a:lnTo>
                <a:lnTo>
                  <a:pt x="67025" y="130184"/>
                </a:lnTo>
                <a:lnTo>
                  <a:pt x="133824" y="64988"/>
                </a:lnTo>
                <a:lnTo>
                  <a:pt x="67025" y="0"/>
                </a:lnTo>
                <a:close/>
              </a:path>
            </a:pathLst>
          </a:custGeom>
          <a:solidFill>
            <a:srgbClr val="008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8989" y="4603756"/>
            <a:ext cx="133985" cy="130175"/>
          </a:xfrm>
          <a:custGeom>
            <a:avLst/>
            <a:gdLst/>
            <a:ahLst/>
            <a:cxnLst/>
            <a:rect l="l" t="t" r="r" b="b"/>
            <a:pathLst>
              <a:path w="133985" h="130175">
                <a:moveTo>
                  <a:pt x="67025" y="37199"/>
                </a:moveTo>
                <a:lnTo>
                  <a:pt x="67025" y="0"/>
                </a:lnTo>
                <a:lnTo>
                  <a:pt x="133824" y="64988"/>
                </a:lnTo>
                <a:lnTo>
                  <a:pt x="67025" y="130184"/>
                </a:lnTo>
                <a:lnTo>
                  <a:pt x="67025" y="92989"/>
                </a:lnTo>
                <a:lnTo>
                  <a:pt x="0" y="92989"/>
                </a:lnTo>
                <a:lnTo>
                  <a:pt x="0" y="37199"/>
                </a:lnTo>
                <a:lnTo>
                  <a:pt x="67025" y="37199"/>
                </a:lnTo>
                <a:close/>
              </a:path>
            </a:pathLst>
          </a:custGeom>
          <a:ln w="9204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5925" y="4865411"/>
            <a:ext cx="76835" cy="130810"/>
          </a:xfrm>
          <a:custGeom>
            <a:avLst/>
            <a:gdLst/>
            <a:ahLst/>
            <a:cxnLst/>
            <a:rect l="l" t="t" r="r" b="b"/>
            <a:pathLst>
              <a:path w="76835" h="130810">
                <a:moveTo>
                  <a:pt x="76668" y="93385"/>
                </a:moveTo>
                <a:lnTo>
                  <a:pt x="0" y="93385"/>
                </a:lnTo>
                <a:lnTo>
                  <a:pt x="38338" y="130738"/>
                </a:lnTo>
                <a:lnTo>
                  <a:pt x="76668" y="93385"/>
                </a:lnTo>
                <a:close/>
              </a:path>
              <a:path w="76835" h="130810">
                <a:moveTo>
                  <a:pt x="57498" y="37357"/>
                </a:moveTo>
                <a:lnTo>
                  <a:pt x="19169" y="37357"/>
                </a:lnTo>
                <a:lnTo>
                  <a:pt x="19169" y="93385"/>
                </a:lnTo>
                <a:lnTo>
                  <a:pt x="57498" y="93385"/>
                </a:lnTo>
                <a:lnTo>
                  <a:pt x="57498" y="37357"/>
                </a:lnTo>
                <a:close/>
              </a:path>
              <a:path w="76835" h="130810">
                <a:moveTo>
                  <a:pt x="38338" y="0"/>
                </a:moveTo>
                <a:lnTo>
                  <a:pt x="0" y="37357"/>
                </a:lnTo>
                <a:lnTo>
                  <a:pt x="76668" y="37357"/>
                </a:lnTo>
                <a:lnTo>
                  <a:pt x="38338" y="0"/>
                </a:lnTo>
                <a:close/>
              </a:path>
            </a:pathLst>
          </a:custGeom>
          <a:solidFill>
            <a:srgbClr val="009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925" y="4865411"/>
            <a:ext cx="76835" cy="130810"/>
          </a:xfrm>
          <a:custGeom>
            <a:avLst/>
            <a:gdLst/>
            <a:ahLst/>
            <a:cxnLst/>
            <a:rect l="l" t="t" r="r" b="b"/>
            <a:pathLst>
              <a:path w="76835" h="130810">
                <a:moveTo>
                  <a:pt x="57498" y="37357"/>
                </a:moveTo>
                <a:lnTo>
                  <a:pt x="76668" y="37357"/>
                </a:lnTo>
                <a:lnTo>
                  <a:pt x="38338" y="0"/>
                </a:lnTo>
                <a:lnTo>
                  <a:pt x="0" y="37357"/>
                </a:lnTo>
                <a:lnTo>
                  <a:pt x="19169" y="37357"/>
                </a:lnTo>
                <a:lnTo>
                  <a:pt x="19169" y="51363"/>
                </a:lnTo>
                <a:lnTo>
                  <a:pt x="19169" y="65370"/>
                </a:lnTo>
                <a:lnTo>
                  <a:pt x="19169" y="79377"/>
                </a:lnTo>
                <a:lnTo>
                  <a:pt x="19169" y="93385"/>
                </a:lnTo>
                <a:lnTo>
                  <a:pt x="0" y="93385"/>
                </a:lnTo>
                <a:lnTo>
                  <a:pt x="38338" y="130738"/>
                </a:lnTo>
                <a:lnTo>
                  <a:pt x="76668" y="93385"/>
                </a:lnTo>
                <a:lnTo>
                  <a:pt x="57498" y="93385"/>
                </a:lnTo>
                <a:lnTo>
                  <a:pt x="57498" y="79377"/>
                </a:lnTo>
                <a:lnTo>
                  <a:pt x="57498" y="65370"/>
                </a:lnTo>
                <a:lnTo>
                  <a:pt x="57498" y="51363"/>
                </a:lnTo>
                <a:lnTo>
                  <a:pt x="57498" y="37357"/>
                </a:lnTo>
                <a:close/>
              </a:path>
            </a:pathLst>
          </a:custGeom>
          <a:ln w="9390">
            <a:solidFill>
              <a:srgbClr val="0090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07786" y="4865411"/>
            <a:ext cx="125095" cy="130810"/>
          </a:xfrm>
          <a:custGeom>
            <a:avLst/>
            <a:gdLst/>
            <a:ahLst/>
            <a:cxnLst/>
            <a:rect l="l" t="t" r="r" b="b"/>
            <a:pathLst>
              <a:path w="125094" h="130810">
                <a:moveTo>
                  <a:pt x="57508" y="0"/>
                </a:moveTo>
                <a:lnTo>
                  <a:pt x="57508" y="37357"/>
                </a:lnTo>
                <a:lnTo>
                  <a:pt x="0" y="37357"/>
                </a:lnTo>
                <a:lnTo>
                  <a:pt x="0" y="93385"/>
                </a:lnTo>
                <a:lnTo>
                  <a:pt x="57508" y="93385"/>
                </a:lnTo>
                <a:lnTo>
                  <a:pt x="57508" y="130738"/>
                </a:lnTo>
                <a:lnTo>
                  <a:pt x="124586" y="65264"/>
                </a:lnTo>
                <a:lnTo>
                  <a:pt x="57508" y="0"/>
                </a:lnTo>
                <a:close/>
              </a:path>
            </a:pathLst>
          </a:custGeom>
          <a:solidFill>
            <a:srgbClr val="008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7786" y="4865411"/>
            <a:ext cx="125095" cy="130810"/>
          </a:xfrm>
          <a:custGeom>
            <a:avLst/>
            <a:gdLst/>
            <a:ahLst/>
            <a:cxnLst/>
            <a:rect l="l" t="t" r="r" b="b"/>
            <a:pathLst>
              <a:path w="125094" h="130810">
                <a:moveTo>
                  <a:pt x="57508" y="37357"/>
                </a:moveTo>
                <a:lnTo>
                  <a:pt x="57508" y="0"/>
                </a:lnTo>
                <a:lnTo>
                  <a:pt x="124586" y="65264"/>
                </a:lnTo>
                <a:lnTo>
                  <a:pt x="57508" y="130738"/>
                </a:lnTo>
                <a:lnTo>
                  <a:pt x="57508" y="93385"/>
                </a:lnTo>
                <a:lnTo>
                  <a:pt x="0" y="93385"/>
                </a:lnTo>
                <a:lnTo>
                  <a:pt x="0" y="37357"/>
                </a:lnTo>
                <a:lnTo>
                  <a:pt x="57508" y="37357"/>
                </a:lnTo>
                <a:close/>
              </a:path>
            </a:pathLst>
          </a:custGeom>
          <a:ln w="9224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3832" y="490276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030"/>
                </a:lnTo>
              </a:path>
            </a:pathLst>
          </a:custGeom>
          <a:ln w="28751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0282" y="490276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030"/>
                </a:lnTo>
              </a:path>
            </a:pathLst>
          </a:custGeom>
          <a:ln w="19167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5915" y="4865411"/>
            <a:ext cx="125095" cy="130810"/>
          </a:xfrm>
          <a:custGeom>
            <a:avLst/>
            <a:gdLst/>
            <a:ahLst/>
            <a:cxnLst/>
            <a:rect l="l" t="t" r="r" b="b"/>
            <a:pathLst>
              <a:path w="125094" h="130810">
                <a:moveTo>
                  <a:pt x="67086" y="0"/>
                </a:moveTo>
                <a:lnTo>
                  <a:pt x="0" y="65264"/>
                </a:lnTo>
                <a:lnTo>
                  <a:pt x="67086" y="130738"/>
                </a:lnTo>
                <a:lnTo>
                  <a:pt x="67086" y="93385"/>
                </a:lnTo>
                <a:lnTo>
                  <a:pt x="124592" y="93385"/>
                </a:lnTo>
                <a:lnTo>
                  <a:pt x="124592" y="37357"/>
                </a:lnTo>
                <a:lnTo>
                  <a:pt x="67086" y="37357"/>
                </a:lnTo>
                <a:lnTo>
                  <a:pt x="67086" y="0"/>
                </a:lnTo>
                <a:close/>
              </a:path>
            </a:pathLst>
          </a:custGeom>
          <a:solidFill>
            <a:srgbClr val="008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95915" y="4865411"/>
            <a:ext cx="125095" cy="130810"/>
          </a:xfrm>
          <a:custGeom>
            <a:avLst/>
            <a:gdLst/>
            <a:ahLst/>
            <a:cxnLst/>
            <a:rect l="l" t="t" r="r" b="b"/>
            <a:pathLst>
              <a:path w="125094" h="130810">
                <a:moveTo>
                  <a:pt x="67086" y="37357"/>
                </a:moveTo>
                <a:lnTo>
                  <a:pt x="67086" y="0"/>
                </a:lnTo>
                <a:lnTo>
                  <a:pt x="0" y="65264"/>
                </a:lnTo>
                <a:lnTo>
                  <a:pt x="67086" y="130738"/>
                </a:lnTo>
                <a:lnTo>
                  <a:pt x="67086" y="93385"/>
                </a:lnTo>
                <a:lnTo>
                  <a:pt x="124592" y="93385"/>
                </a:lnTo>
                <a:lnTo>
                  <a:pt x="124592" y="37357"/>
                </a:lnTo>
                <a:lnTo>
                  <a:pt x="67086" y="37357"/>
                </a:lnTo>
                <a:close/>
              </a:path>
            </a:pathLst>
          </a:custGeom>
          <a:ln w="9224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44463" y="490276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030"/>
                </a:lnTo>
              </a:path>
            </a:pathLst>
          </a:custGeom>
          <a:ln w="28751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8010" y="490276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030"/>
                </a:lnTo>
              </a:path>
            </a:pathLst>
          </a:custGeom>
          <a:ln w="19167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9680" y="5129536"/>
            <a:ext cx="86360" cy="130175"/>
          </a:xfrm>
          <a:custGeom>
            <a:avLst/>
            <a:gdLst/>
            <a:ahLst/>
            <a:cxnLst/>
            <a:rect l="l" t="t" r="r" b="b"/>
            <a:pathLst>
              <a:path w="86360" h="130175">
                <a:moveTo>
                  <a:pt x="86082" y="92989"/>
                </a:moveTo>
                <a:lnTo>
                  <a:pt x="0" y="92989"/>
                </a:lnTo>
                <a:lnTo>
                  <a:pt x="38340" y="130184"/>
                </a:lnTo>
                <a:lnTo>
                  <a:pt x="86082" y="92989"/>
                </a:lnTo>
                <a:close/>
              </a:path>
              <a:path w="86360" h="130175">
                <a:moveTo>
                  <a:pt x="66799" y="37199"/>
                </a:moveTo>
                <a:lnTo>
                  <a:pt x="19057" y="37199"/>
                </a:lnTo>
                <a:lnTo>
                  <a:pt x="19057" y="92989"/>
                </a:lnTo>
                <a:lnTo>
                  <a:pt x="66799" y="92989"/>
                </a:lnTo>
                <a:lnTo>
                  <a:pt x="66799" y="37199"/>
                </a:lnTo>
                <a:close/>
              </a:path>
              <a:path w="86360" h="130175">
                <a:moveTo>
                  <a:pt x="38340" y="0"/>
                </a:moveTo>
                <a:lnTo>
                  <a:pt x="0" y="37199"/>
                </a:lnTo>
                <a:lnTo>
                  <a:pt x="86082" y="37199"/>
                </a:lnTo>
                <a:lnTo>
                  <a:pt x="38340" y="0"/>
                </a:lnTo>
                <a:close/>
              </a:path>
            </a:pathLst>
          </a:custGeom>
          <a:solidFill>
            <a:srgbClr val="009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19680" y="5129536"/>
            <a:ext cx="86360" cy="130175"/>
          </a:xfrm>
          <a:custGeom>
            <a:avLst/>
            <a:gdLst/>
            <a:ahLst/>
            <a:cxnLst/>
            <a:rect l="l" t="t" r="r" b="b"/>
            <a:pathLst>
              <a:path w="86360" h="130175">
                <a:moveTo>
                  <a:pt x="66799" y="37199"/>
                </a:moveTo>
                <a:lnTo>
                  <a:pt x="86082" y="37199"/>
                </a:lnTo>
                <a:lnTo>
                  <a:pt x="38340" y="0"/>
                </a:lnTo>
                <a:lnTo>
                  <a:pt x="0" y="37199"/>
                </a:lnTo>
                <a:lnTo>
                  <a:pt x="19057" y="37199"/>
                </a:lnTo>
                <a:lnTo>
                  <a:pt x="19057" y="51146"/>
                </a:lnTo>
                <a:lnTo>
                  <a:pt x="19057" y="65093"/>
                </a:lnTo>
                <a:lnTo>
                  <a:pt x="19057" y="79041"/>
                </a:lnTo>
                <a:lnTo>
                  <a:pt x="19057" y="92989"/>
                </a:lnTo>
                <a:lnTo>
                  <a:pt x="0" y="92989"/>
                </a:lnTo>
                <a:lnTo>
                  <a:pt x="38340" y="130184"/>
                </a:lnTo>
                <a:lnTo>
                  <a:pt x="86082" y="92989"/>
                </a:lnTo>
                <a:lnTo>
                  <a:pt x="66799" y="92989"/>
                </a:lnTo>
                <a:lnTo>
                  <a:pt x="66799" y="79041"/>
                </a:lnTo>
                <a:lnTo>
                  <a:pt x="66799" y="65093"/>
                </a:lnTo>
                <a:lnTo>
                  <a:pt x="66799" y="51146"/>
                </a:lnTo>
                <a:lnTo>
                  <a:pt x="66799" y="37199"/>
                </a:lnTo>
                <a:close/>
              </a:path>
            </a:pathLst>
          </a:custGeom>
          <a:ln w="9382">
            <a:solidFill>
              <a:srgbClr val="0090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42632" y="5129536"/>
            <a:ext cx="124460" cy="130175"/>
          </a:xfrm>
          <a:custGeom>
            <a:avLst/>
            <a:gdLst/>
            <a:ahLst/>
            <a:cxnLst/>
            <a:rect l="l" t="t" r="r" b="b"/>
            <a:pathLst>
              <a:path w="124459" h="130175">
                <a:moveTo>
                  <a:pt x="66794" y="0"/>
                </a:moveTo>
                <a:lnTo>
                  <a:pt x="0" y="64988"/>
                </a:lnTo>
                <a:lnTo>
                  <a:pt x="66794" y="130184"/>
                </a:lnTo>
                <a:lnTo>
                  <a:pt x="66794" y="92989"/>
                </a:lnTo>
                <a:lnTo>
                  <a:pt x="124184" y="92989"/>
                </a:lnTo>
                <a:lnTo>
                  <a:pt x="124184" y="37199"/>
                </a:lnTo>
                <a:lnTo>
                  <a:pt x="66794" y="37199"/>
                </a:lnTo>
                <a:lnTo>
                  <a:pt x="66794" y="0"/>
                </a:lnTo>
                <a:close/>
              </a:path>
            </a:pathLst>
          </a:custGeom>
          <a:solidFill>
            <a:srgbClr val="008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2632" y="5129536"/>
            <a:ext cx="124460" cy="130175"/>
          </a:xfrm>
          <a:custGeom>
            <a:avLst/>
            <a:gdLst/>
            <a:ahLst/>
            <a:cxnLst/>
            <a:rect l="l" t="t" r="r" b="b"/>
            <a:pathLst>
              <a:path w="124459" h="130175">
                <a:moveTo>
                  <a:pt x="66794" y="37199"/>
                </a:moveTo>
                <a:lnTo>
                  <a:pt x="66794" y="0"/>
                </a:lnTo>
                <a:lnTo>
                  <a:pt x="0" y="64988"/>
                </a:lnTo>
                <a:lnTo>
                  <a:pt x="66794" y="130184"/>
                </a:lnTo>
                <a:lnTo>
                  <a:pt x="66794" y="92989"/>
                </a:lnTo>
                <a:lnTo>
                  <a:pt x="124184" y="92989"/>
                </a:lnTo>
                <a:lnTo>
                  <a:pt x="124184" y="37199"/>
                </a:lnTo>
                <a:lnTo>
                  <a:pt x="66794" y="37199"/>
                </a:lnTo>
                <a:close/>
              </a:path>
            </a:pathLst>
          </a:custGeom>
          <a:ln w="9235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0685" y="5166733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792"/>
                </a:lnTo>
              </a:path>
            </a:pathLst>
          </a:custGeom>
          <a:ln w="28462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4084" y="5166733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792"/>
                </a:lnTo>
              </a:path>
            </a:pathLst>
          </a:custGeom>
          <a:ln w="19051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58635" y="5129536"/>
            <a:ext cx="124460" cy="130175"/>
          </a:xfrm>
          <a:custGeom>
            <a:avLst/>
            <a:gdLst/>
            <a:ahLst/>
            <a:cxnLst/>
            <a:rect l="l" t="t" r="r" b="b"/>
            <a:pathLst>
              <a:path w="124460" h="130175">
                <a:moveTo>
                  <a:pt x="57379" y="0"/>
                </a:moveTo>
                <a:lnTo>
                  <a:pt x="57379" y="37199"/>
                </a:lnTo>
                <a:lnTo>
                  <a:pt x="0" y="37199"/>
                </a:lnTo>
                <a:lnTo>
                  <a:pt x="0" y="92989"/>
                </a:lnTo>
                <a:lnTo>
                  <a:pt x="57379" y="92989"/>
                </a:lnTo>
                <a:lnTo>
                  <a:pt x="57379" y="130184"/>
                </a:lnTo>
                <a:lnTo>
                  <a:pt x="124178" y="64988"/>
                </a:lnTo>
                <a:lnTo>
                  <a:pt x="57379" y="0"/>
                </a:lnTo>
                <a:close/>
              </a:path>
            </a:pathLst>
          </a:custGeom>
          <a:solidFill>
            <a:srgbClr val="008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58635" y="5129536"/>
            <a:ext cx="124460" cy="130175"/>
          </a:xfrm>
          <a:custGeom>
            <a:avLst/>
            <a:gdLst/>
            <a:ahLst/>
            <a:cxnLst/>
            <a:rect l="l" t="t" r="r" b="b"/>
            <a:pathLst>
              <a:path w="124460" h="130175">
                <a:moveTo>
                  <a:pt x="57379" y="37199"/>
                </a:moveTo>
                <a:lnTo>
                  <a:pt x="57379" y="0"/>
                </a:lnTo>
                <a:lnTo>
                  <a:pt x="124178" y="64988"/>
                </a:lnTo>
                <a:lnTo>
                  <a:pt x="57379" y="130184"/>
                </a:lnTo>
                <a:lnTo>
                  <a:pt x="57379" y="92989"/>
                </a:lnTo>
                <a:lnTo>
                  <a:pt x="0" y="92989"/>
                </a:lnTo>
                <a:lnTo>
                  <a:pt x="0" y="37199"/>
                </a:lnTo>
                <a:lnTo>
                  <a:pt x="57379" y="37199"/>
                </a:lnTo>
                <a:close/>
              </a:path>
            </a:pathLst>
          </a:custGeom>
          <a:ln w="9235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34641" y="5166733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792"/>
                </a:lnTo>
              </a:path>
            </a:pathLst>
          </a:custGeom>
          <a:ln w="28692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01251" y="5166733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792"/>
                </a:lnTo>
              </a:path>
            </a:pathLst>
          </a:custGeom>
          <a:ln w="19281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9680" y="5400430"/>
            <a:ext cx="86360" cy="112395"/>
          </a:xfrm>
          <a:custGeom>
            <a:avLst/>
            <a:gdLst/>
            <a:ahLst/>
            <a:cxnLst/>
            <a:rect l="l" t="t" r="r" b="b"/>
            <a:pathLst>
              <a:path w="86360" h="112395">
                <a:moveTo>
                  <a:pt x="66799" y="37348"/>
                </a:moveTo>
                <a:lnTo>
                  <a:pt x="19057" y="37348"/>
                </a:lnTo>
                <a:lnTo>
                  <a:pt x="19057" y="112267"/>
                </a:lnTo>
                <a:lnTo>
                  <a:pt x="66799" y="112267"/>
                </a:lnTo>
                <a:lnTo>
                  <a:pt x="66799" y="37348"/>
                </a:lnTo>
                <a:close/>
              </a:path>
              <a:path w="86360" h="112395">
                <a:moveTo>
                  <a:pt x="38340" y="0"/>
                </a:moveTo>
                <a:lnTo>
                  <a:pt x="0" y="37348"/>
                </a:lnTo>
                <a:lnTo>
                  <a:pt x="86082" y="37348"/>
                </a:lnTo>
                <a:lnTo>
                  <a:pt x="38340" y="0"/>
                </a:lnTo>
                <a:close/>
              </a:path>
            </a:pathLst>
          </a:custGeom>
          <a:solidFill>
            <a:srgbClr val="009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19680" y="5400430"/>
            <a:ext cx="86360" cy="112395"/>
          </a:xfrm>
          <a:custGeom>
            <a:avLst/>
            <a:gdLst/>
            <a:ahLst/>
            <a:cxnLst/>
            <a:rect l="l" t="t" r="r" b="b"/>
            <a:pathLst>
              <a:path w="86360" h="112395">
                <a:moveTo>
                  <a:pt x="66799" y="37348"/>
                </a:moveTo>
                <a:lnTo>
                  <a:pt x="86082" y="37348"/>
                </a:lnTo>
                <a:lnTo>
                  <a:pt x="38340" y="0"/>
                </a:lnTo>
                <a:lnTo>
                  <a:pt x="0" y="37348"/>
                </a:lnTo>
                <a:lnTo>
                  <a:pt x="19057" y="37348"/>
                </a:lnTo>
                <a:lnTo>
                  <a:pt x="19057" y="112267"/>
                </a:lnTo>
                <a:lnTo>
                  <a:pt x="66799" y="112267"/>
                </a:lnTo>
                <a:lnTo>
                  <a:pt x="66799" y="37348"/>
                </a:lnTo>
                <a:close/>
              </a:path>
            </a:pathLst>
          </a:custGeom>
          <a:ln w="9339">
            <a:solidFill>
              <a:srgbClr val="0090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2632" y="5391191"/>
            <a:ext cx="124460" cy="130810"/>
          </a:xfrm>
          <a:custGeom>
            <a:avLst/>
            <a:gdLst/>
            <a:ahLst/>
            <a:cxnLst/>
            <a:rect l="l" t="t" r="r" b="b"/>
            <a:pathLst>
              <a:path w="124459" h="130810">
                <a:moveTo>
                  <a:pt x="66794" y="0"/>
                </a:moveTo>
                <a:lnTo>
                  <a:pt x="0" y="65264"/>
                </a:lnTo>
                <a:lnTo>
                  <a:pt x="66794" y="130738"/>
                </a:lnTo>
                <a:lnTo>
                  <a:pt x="66794" y="93385"/>
                </a:lnTo>
                <a:lnTo>
                  <a:pt x="124184" y="93385"/>
                </a:lnTo>
                <a:lnTo>
                  <a:pt x="124184" y="37357"/>
                </a:lnTo>
                <a:lnTo>
                  <a:pt x="66794" y="37357"/>
                </a:lnTo>
                <a:lnTo>
                  <a:pt x="66794" y="0"/>
                </a:lnTo>
                <a:close/>
              </a:path>
            </a:pathLst>
          </a:custGeom>
          <a:solidFill>
            <a:srgbClr val="008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42632" y="5391191"/>
            <a:ext cx="124460" cy="130810"/>
          </a:xfrm>
          <a:custGeom>
            <a:avLst/>
            <a:gdLst/>
            <a:ahLst/>
            <a:cxnLst/>
            <a:rect l="l" t="t" r="r" b="b"/>
            <a:pathLst>
              <a:path w="124459" h="130810">
                <a:moveTo>
                  <a:pt x="66794" y="37357"/>
                </a:moveTo>
                <a:lnTo>
                  <a:pt x="66794" y="0"/>
                </a:lnTo>
                <a:lnTo>
                  <a:pt x="0" y="65264"/>
                </a:lnTo>
                <a:lnTo>
                  <a:pt x="66794" y="130738"/>
                </a:lnTo>
                <a:lnTo>
                  <a:pt x="66794" y="93385"/>
                </a:lnTo>
                <a:lnTo>
                  <a:pt x="124184" y="93385"/>
                </a:lnTo>
                <a:lnTo>
                  <a:pt x="124184" y="37357"/>
                </a:lnTo>
                <a:lnTo>
                  <a:pt x="66794" y="37357"/>
                </a:lnTo>
                <a:close/>
              </a:path>
            </a:pathLst>
          </a:custGeom>
          <a:ln w="9255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90685" y="542854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030"/>
                </a:lnTo>
              </a:path>
            </a:pathLst>
          </a:custGeom>
          <a:ln w="28462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4084" y="542854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030"/>
                </a:lnTo>
              </a:path>
            </a:pathLst>
          </a:custGeom>
          <a:ln w="19051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58635" y="5391191"/>
            <a:ext cx="124460" cy="130810"/>
          </a:xfrm>
          <a:custGeom>
            <a:avLst/>
            <a:gdLst/>
            <a:ahLst/>
            <a:cxnLst/>
            <a:rect l="l" t="t" r="r" b="b"/>
            <a:pathLst>
              <a:path w="124460" h="130810">
                <a:moveTo>
                  <a:pt x="57379" y="0"/>
                </a:moveTo>
                <a:lnTo>
                  <a:pt x="57379" y="37357"/>
                </a:lnTo>
                <a:lnTo>
                  <a:pt x="0" y="37357"/>
                </a:lnTo>
                <a:lnTo>
                  <a:pt x="0" y="93385"/>
                </a:lnTo>
                <a:lnTo>
                  <a:pt x="57379" y="93385"/>
                </a:lnTo>
                <a:lnTo>
                  <a:pt x="57379" y="130738"/>
                </a:lnTo>
                <a:lnTo>
                  <a:pt x="124178" y="65264"/>
                </a:lnTo>
                <a:lnTo>
                  <a:pt x="57379" y="0"/>
                </a:lnTo>
                <a:close/>
              </a:path>
            </a:pathLst>
          </a:custGeom>
          <a:solidFill>
            <a:srgbClr val="008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58635" y="5391191"/>
            <a:ext cx="124460" cy="130810"/>
          </a:xfrm>
          <a:custGeom>
            <a:avLst/>
            <a:gdLst/>
            <a:ahLst/>
            <a:cxnLst/>
            <a:rect l="l" t="t" r="r" b="b"/>
            <a:pathLst>
              <a:path w="124460" h="130810">
                <a:moveTo>
                  <a:pt x="57379" y="37357"/>
                </a:moveTo>
                <a:lnTo>
                  <a:pt x="57379" y="0"/>
                </a:lnTo>
                <a:lnTo>
                  <a:pt x="124178" y="65264"/>
                </a:lnTo>
                <a:lnTo>
                  <a:pt x="57379" y="130738"/>
                </a:lnTo>
                <a:lnTo>
                  <a:pt x="57379" y="93385"/>
                </a:lnTo>
                <a:lnTo>
                  <a:pt x="0" y="93385"/>
                </a:lnTo>
                <a:lnTo>
                  <a:pt x="0" y="37357"/>
                </a:lnTo>
                <a:lnTo>
                  <a:pt x="57379" y="37357"/>
                </a:lnTo>
                <a:close/>
              </a:path>
            </a:pathLst>
          </a:custGeom>
          <a:ln w="9255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34641" y="542854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030"/>
                </a:lnTo>
              </a:path>
            </a:pathLst>
          </a:custGeom>
          <a:ln w="28692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01251" y="542854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030"/>
                </a:lnTo>
              </a:path>
            </a:pathLst>
          </a:custGeom>
          <a:ln w="19281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30957" y="5655317"/>
            <a:ext cx="132080" cy="130175"/>
          </a:xfrm>
          <a:custGeom>
            <a:avLst/>
            <a:gdLst/>
            <a:ahLst/>
            <a:cxnLst/>
            <a:rect l="l" t="t" r="r" b="b"/>
            <a:pathLst>
              <a:path w="132080" h="130175">
                <a:moveTo>
                  <a:pt x="65982" y="0"/>
                </a:moveTo>
                <a:lnTo>
                  <a:pt x="65982" y="37199"/>
                </a:lnTo>
                <a:lnTo>
                  <a:pt x="0" y="37199"/>
                </a:lnTo>
                <a:lnTo>
                  <a:pt x="0" y="92989"/>
                </a:lnTo>
                <a:lnTo>
                  <a:pt x="65982" y="92989"/>
                </a:lnTo>
                <a:lnTo>
                  <a:pt x="65982" y="130184"/>
                </a:lnTo>
                <a:lnTo>
                  <a:pt x="131973" y="64988"/>
                </a:lnTo>
                <a:lnTo>
                  <a:pt x="65982" y="0"/>
                </a:lnTo>
                <a:close/>
              </a:path>
            </a:pathLst>
          </a:custGeom>
          <a:solidFill>
            <a:srgbClr val="008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0957" y="5655317"/>
            <a:ext cx="132080" cy="130175"/>
          </a:xfrm>
          <a:custGeom>
            <a:avLst/>
            <a:gdLst/>
            <a:ahLst/>
            <a:cxnLst/>
            <a:rect l="l" t="t" r="r" b="b"/>
            <a:pathLst>
              <a:path w="132080" h="130175">
                <a:moveTo>
                  <a:pt x="65982" y="37199"/>
                </a:moveTo>
                <a:lnTo>
                  <a:pt x="65982" y="0"/>
                </a:lnTo>
                <a:lnTo>
                  <a:pt x="131973" y="64988"/>
                </a:lnTo>
                <a:lnTo>
                  <a:pt x="65982" y="130184"/>
                </a:lnTo>
                <a:lnTo>
                  <a:pt x="65982" y="92989"/>
                </a:lnTo>
                <a:lnTo>
                  <a:pt x="0" y="92989"/>
                </a:lnTo>
                <a:lnTo>
                  <a:pt x="0" y="37199"/>
                </a:lnTo>
                <a:lnTo>
                  <a:pt x="65982" y="37199"/>
                </a:lnTo>
                <a:close/>
              </a:path>
            </a:pathLst>
          </a:custGeom>
          <a:ln w="9152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62931" y="5655317"/>
            <a:ext cx="132080" cy="130175"/>
          </a:xfrm>
          <a:custGeom>
            <a:avLst/>
            <a:gdLst/>
            <a:ahLst/>
            <a:cxnLst/>
            <a:rect l="l" t="t" r="r" b="b"/>
            <a:pathLst>
              <a:path w="132080" h="130175">
                <a:moveTo>
                  <a:pt x="65982" y="0"/>
                </a:moveTo>
                <a:lnTo>
                  <a:pt x="0" y="64988"/>
                </a:lnTo>
                <a:lnTo>
                  <a:pt x="65982" y="130184"/>
                </a:lnTo>
                <a:lnTo>
                  <a:pt x="65982" y="92989"/>
                </a:lnTo>
                <a:lnTo>
                  <a:pt x="131973" y="92989"/>
                </a:lnTo>
                <a:lnTo>
                  <a:pt x="131973" y="37199"/>
                </a:lnTo>
                <a:lnTo>
                  <a:pt x="65982" y="37199"/>
                </a:lnTo>
                <a:lnTo>
                  <a:pt x="65982" y="0"/>
                </a:lnTo>
                <a:close/>
              </a:path>
            </a:pathLst>
          </a:custGeom>
          <a:solidFill>
            <a:srgbClr val="008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62931" y="5655317"/>
            <a:ext cx="132080" cy="130175"/>
          </a:xfrm>
          <a:custGeom>
            <a:avLst/>
            <a:gdLst/>
            <a:ahLst/>
            <a:cxnLst/>
            <a:rect l="l" t="t" r="r" b="b"/>
            <a:pathLst>
              <a:path w="132080" h="130175">
                <a:moveTo>
                  <a:pt x="65982" y="37199"/>
                </a:moveTo>
                <a:lnTo>
                  <a:pt x="65982" y="0"/>
                </a:lnTo>
                <a:lnTo>
                  <a:pt x="0" y="64988"/>
                </a:lnTo>
                <a:lnTo>
                  <a:pt x="65982" y="130184"/>
                </a:lnTo>
                <a:lnTo>
                  <a:pt x="65982" y="92989"/>
                </a:lnTo>
                <a:lnTo>
                  <a:pt x="131973" y="92989"/>
                </a:lnTo>
                <a:lnTo>
                  <a:pt x="131973" y="37199"/>
                </a:lnTo>
                <a:lnTo>
                  <a:pt x="65982" y="37199"/>
                </a:lnTo>
                <a:close/>
              </a:path>
            </a:pathLst>
          </a:custGeom>
          <a:ln w="9152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42515" y="5711111"/>
            <a:ext cx="85090" cy="46990"/>
          </a:xfrm>
          <a:custGeom>
            <a:avLst/>
            <a:gdLst/>
            <a:ahLst/>
            <a:cxnLst/>
            <a:rect l="l" t="t" r="r" b="b"/>
            <a:pathLst>
              <a:path w="85090" h="46989">
                <a:moveTo>
                  <a:pt x="37642" y="0"/>
                </a:moveTo>
                <a:lnTo>
                  <a:pt x="0" y="0"/>
                </a:lnTo>
                <a:lnTo>
                  <a:pt x="0" y="46598"/>
                </a:lnTo>
                <a:lnTo>
                  <a:pt x="28118" y="46598"/>
                </a:lnTo>
                <a:lnTo>
                  <a:pt x="37642" y="28000"/>
                </a:lnTo>
                <a:lnTo>
                  <a:pt x="37642" y="0"/>
                </a:lnTo>
                <a:close/>
              </a:path>
              <a:path w="85090" h="46989">
                <a:moveTo>
                  <a:pt x="84805" y="0"/>
                </a:moveTo>
                <a:lnTo>
                  <a:pt x="56462" y="0"/>
                </a:lnTo>
                <a:lnTo>
                  <a:pt x="56462" y="18597"/>
                </a:lnTo>
                <a:lnTo>
                  <a:pt x="46938" y="18597"/>
                </a:lnTo>
                <a:lnTo>
                  <a:pt x="46938" y="28000"/>
                </a:lnTo>
                <a:lnTo>
                  <a:pt x="56462" y="46598"/>
                </a:lnTo>
                <a:lnTo>
                  <a:pt x="84805" y="46598"/>
                </a:lnTo>
                <a:lnTo>
                  <a:pt x="84805" y="0"/>
                </a:lnTo>
                <a:close/>
              </a:path>
            </a:pathLst>
          </a:custGeom>
          <a:solidFill>
            <a:srgbClr val="008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42515" y="5711111"/>
            <a:ext cx="85090" cy="46990"/>
          </a:xfrm>
          <a:custGeom>
            <a:avLst/>
            <a:gdLst/>
            <a:ahLst/>
            <a:cxnLst/>
            <a:rect l="l" t="t" r="r" b="b"/>
            <a:pathLst>
              <a:path w="85090" h="46989">
                <a:moveTo>
                  <a:pt x="0" y="0"/>
                </a:moveTo>
                <a:lnTo>
                  <a:pt x="84805" y="0"/>
                </a:lnTo>
                <a:lnTo>
                  <a:pt x="84805" y="46598"/>
                </a:lnTo>
                <a:lnTo>
                  <a:pt x="0" y="46598"/>
                </a:lnTo>
                <a:lnTo>
                  <a:pt x="0" y="0"/>
                </a:lnTo>
                <a:close/>
              </a:path>
            </a:pathLst>
          </a:custGeom>
          <a:ln w="8960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70634" y="5711111"/>
            <a:ext cx="28575" cy="46990"/>
          </a:xfrm>
          <a:custGeom>
            <a:avLst/>
            <a:gdLst/>
            <a:ahLst/>
            <a:cxnLst/>
            <a:rect l="l" t="t" r="r" b="b"/>
            <a:pathLst>
              <a:path w="28575" h="46989">
                <a:moveTo>
                  <a:pt x="18820" y="18597"/>
                </a:moveTo>
                <a:lnTo>
                  <a:pt x="28344" y="18597"/>
                </a:lnTo>
                <a:lnTo>
                  <a:pt x="28344" y="9193"/>
                </a:lnTo>
                <a:lnTo>
                  <a:pt x="28344" y="0"/>
                </a:lnTo>
                <a:lnTo>
                  <a:pt x="18820" y="0"/>
                </a:lnTo>
                <a:lnTo>
                  <a:pt x="9523" y="0"/>
                </a:lnTo>
                <a:lnTo>
                  <a:pt x="9523" y="9193"/>
                </a:lnTo>
                <a:lnTo>
                  <a:pt x="9523" y="18597"/>
                </a:lnTo>
                <a:lnTo>
                  <a:pt x="9523" y="28000"/>
                </a:lnTo>
                <a:lnTo>
                  <a:pt x="0" y="46598"/>
                </a:lnTo>
                <a:lnTo>
                  <a:pt x="18820" y="46598"/>
                </a:lnTo>
                <a:lnTo>
                  <a:pt x="28344" y="46598"/>
                </a:lnTo>
                <a:lnTo>
                  <a:pt x="18820" y="28000"/>
                </a:lnTo>
                <a:lnTo>
                  <a:pt x="18820" y="18597"/>
                </a:lnTo>
                <a:close/>
              </a:path>
            </a:pathLst>
          </a:custGeom>
          <a:ln w="9326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1337" y="5673912"/>
            <a:ext cx="56515" cy="37465"/>
          </a:xfrm>
          <a:custGeom>
            <a:avLst/>
            <a:gdLst/>
            <a:ahLst/>
            <a:cxnLst/>
            <a:rect l="l" t="t" r="r" b="b"/>
            <a:pathLst>
              <a:path w="56515" h="37464">
                <a:moveTo>
                  <a:pt x="56462" y="37199"/>
                </a:moveTo>
                <a:lnTo>
                  <a:pt x="56462" y="27794"/>
                </a:lnTo>
                <a:lnTo>
                  <a:pt x="53373" y="15606"/>
                </a:lnTo>
                <a:lnTo>
                  <a:pt x="45861" y="6923"/>
                </a:lnTo>
                <a:lnTo>
                  <a:pt x="36564" y="1727"/>
                </a:lnTo>
                <a:lnTo>
                  <a:pt x="28117" y="0"/>
                </a:lnTo>
                <a:lnTo>
                  <a:pt x="15784" y="1727"/>
                </a:lnTo>
                <a:lnTo>
                  <a:pt x="7001" y="6923"/>
                </a:lnTo>
                <a:lnTo>
                  <a:pt x="1746" y="15606"/>
                </a:lnTo>
                <a:lnTo>
                  <a:pt x="0" y="27794"/>
                </a:lnTo>
                <a:lnTo>
                  <a:pt x="0" y="37199"/>
                </a:lnTo>
              </a:path>
            </a:pathLst>
          </a:custGeom>
          <a:ln w="9012">
            <a:solidFill>
              <a:srgbClr val="0088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107744" y="3463670"/>
            <a:ext cx="4552315" cy="286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6700" algn="l"/>
              </a:tabLst>
            </a:pPr>
            <a:r>
              <a:rPr sz="1100" b="1" dirty="0">
                <a:latin typeface="Times New Roman"/>
                <a:cs typeface="Times New Roman"/>
              </a:rPr>
              <a:t>F.	</a:t>
            </a:r>
            <a:r>
              <a:rPr sz="1100" b="1" dirty="0">
                <a:latin typeface="Malgun Gothic"/>
                <a:cs typeface="Malgun Gothic"/>
              </a:rPr>
              <a:t>기능 선택 스위치 </a:t>
            </a:r>
            <a:r>
              <a:rPr sz="1100" b="1" spc="1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연결</a:t>
            </a:r>
            <a:endParaRPr sz="11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R="1057910" algn="ctr">
              <a:lnSpc>
                <a:spcPct val="100000"/>
              </a:lnSpc>
              <a:tabLst>
                <a:tab pos="252729" algn="l"/>
              </a:tabLst>
            </a:pPr>
            <a:r>
              <a:rPr sz="1100" dirty="0">
                <a:latin typeface="Times New Roman"/>
                <a:cs typeface="Times New Roman"/>
              </a:rPr>
              <a:t>1.	</a:t>
            </a:r>
            <a:r>
              <a:rPr sz="1100" dirty="0">
                <a:latin typeface="BatangChe"/>
                <a:cs typeface="BatangChe"/>
              </a:rPr>
              <a:t>기능선택 스위치의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연결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선택사양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224154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BatangChe"/>
                <a:cs typeface="BatangChe"/>
              </a:rPr>
              <a:t>기능 선택 스위치는 </a:t>
            </a:r>
            <a:r>
              <a:rPr sz="1100" spc="-5" dirty="0">
                <a:latin typeface="BatangChe"/>
                <a:cs typeface="BatangChe"/>
              </a:rPr>
              <a:t>로컬 </a:t>
            </a:r>
            <a:r>
              <a:rPr sz="1100" dirty="0">
                <a:latin typeface="BatangChe"/>
                <a:cs typeface="BatangChe"/>
              </a:rPr>
              <a:t>제어용 스위치이며 기능은 </a:t>
            </a:r>
            <a:r>
              <a:rPr sz="1100" spc="-5" dirty="0">
                <a:latin typeface="BatangChe"/>
                <a:cs typeface="BatangChe"/>
              </a:rPr>
              <a:t>다음과</a:t>
            </a:r>
            <a:r>
              <a:rPr sz="1100" spc="-6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같다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imes New Roman"/>
              <a:cs typeface="Times New Roman"/>
            </a:endParaRPr>
          </a:p>
          <a:p>
            <a:pPr marL="962025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-5" dirty="0">
                <a:latin typeface="BatangChe"/>
                <a:cs typeface="BatangChe"/>
              </a:rPr>
              <a:t>열림 </a:t>
            </a:r>
            <a:r>
              <a:rPr sz="1100" dirty="0">
                <a:latin typeface="BatangChe"/>
                <a:cs typeface="BatangChe"/>
              </a:rPr>
              <a:t>상태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유지</a:t>
            </a:r>
            <a:endParaRPr sz="1100">
              <a:latin typeface="BatangChe"/>
              <a:cs typeface="BatangChe"/>
            </a:endParaRPr>
          </a:p>
          <a:p>
            <a:pPr marL="975360">
              <a:lnSpc>
                <a:spcPct val="100000"/>
              </a:lnSpc>
              <a:spcBef>
                <a:spcPts val="740"/>
              </a:spcBef>
            </a:pP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-5" dirty="0">
                <a:latin typeface="BatangChe"/>
                <a:cs typeface="BatangChe"/>
              </a:rPr>
              <a:t>부분개방</a:t>
            </a:r>
            <a:r>
              <a:rPr sz="1100" spc="-5" dirty="0">
                <a:latin typeface="Times New Roman"/>
                <a:cs typeface="Times New Roman"/>
              </a:rPr>
              <a:t>.(</a:t>
            </a:r>
            <a:r>
              <a:rPr sz="1100" spc="-5" dirty="0">
                <a:latin typeface="BatangChe"/>
                <a:cs typeface="BatangChe"/>
              </a:rPr>
              <a:t>열림 </a:t>
            </a:r>
            <a:r>
              <a:rPr sz="1100" dirty="0">
                <a:latin typeface="BatangChe"/>
                <a:cs typeface="BatangChe"/>
              </a:rPr>
              <a:t>폭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조절가능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962025">
              <a:lnSpc>
                <a:spcPct val="100000"/>
              </a:lnSpc>
              <a:spcBef>
                <a:spcPts val="755"/>
              </a:spcBef>
            </a:pP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-5" dirty="0">
                <a:latin typeface="BatangChe"/>
                <a:cs typeface="BatangChe"/>
              </a:rPr>
              <a:t>보통의 자동 </a:t>
            </a:r>
            <a:r>
              <a:rPr sz="1100" dirty="0">
                <a:latin typeface="BatangChe"/>
                <a:cs typeface="BatangChe"/>
              </a:rPr>
              <a:t>운전</a:t>
            </a:r>
            <a:r>
              <a:rPr sz="1100" spc="-6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상태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962025">
              <a:lnSpc>
                <a:spcPct val="100000"/>
              </a:lnSpc>
              <a:spcBef>
                <a:spcPts val="745"/>
              </a:spcBef>
            </a:pP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dirty="0">
                <a:latin typeface="BatangChe"/>
                <a:cs typeface="BatangChe"/>
              </a:rPr>
              <a:t>입실제한</a:t>
            </a:r>
            <a:r>
              <a:rPr sz="1100" dirty="0">
                <a:latin typeface="Times New Roman"/>
                <a:cs typeface="Times New Roman"/>
              </a:rPr>
              <a:t>,  </a:t>
            </a:r>
            <a:r>
              <a:rPr sz="1100" dirty="0">
                <a:latin typeface="BatangChe"/>
                <a:cs typeface="BatangChe"/>
              </a:rPr>
              <a:t>퇴실만</a:t>
            </a:r>
            <a:r>
              <a:rPr sz="1100" spc="-9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가능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981710">
              <a:lnSpc>
                <a:spcPct val="100000"/>
              </a:lnSpc>
              <a:spcBef>
                <a:spcPts val="755"/>
              </a:spcBef>
            </a:pP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dirty="0">
                <a:latin typeface="BatangChe"/>
                <a:cs typeface="BatangChe"/>
              </a:rPr>
              <a:t>닫힘 </a:t>
            </a:r>
            <a:r>
              <a:rPr sz="1100" spc="-5" dirty="0">
                <a:latin typeface="BatangChe"/>
                <a:cs typeface="BatangChe"/>
              </a:rPr>
              <a:t>상태 유지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전기정</a:t>
            </a:r>
            <a:r>
              <a:rPr sz="1100" spc="-5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잠김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그림</a:t>
            </a:r>
            <a:r>
              <a:rPr sz="1100" b="1" spc="7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6-3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13401" y="6606412"/>
            <a:ext cx="204025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  <a:hlinkClick r:id="rId2" action="ppaction://hlinksldjump"/>
              </a:rPr>
              <a:t>별도의 스위치 부착 시 </a:t>
            </a:r>
            <a:r>
              <a:rPr sz="1100" b="1" spc="250" dirty="0">
                <a:solidFill>
                  <a:srgbClr val="FF0000"/>
                </a:solidFill>
                <a:latin typeface="Malgun Gothic"/>
                <a:cs typeface="Malgun Gothic"/>
                <a:hlinkClick r:id="rId2" action="ppaction://hlinksldjump"/>
              </a:rPr>
              <a:t>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  <a:hlinkClick r:id="rId2" action="ppaction://hlinksldjump"/>
              </a:rPr>
              <a:t>결선도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46428" y="6606412"/>
            <a:ext cx="3677920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6700" algn="l"/>
              </a:tabLst>
            </a:pPr>
            <a:r>
              <a:rPr sz="1100" dirty="0">
                <a:solidFill>
                  <a:srgbClr val="FF0000"/>
                </a:solidFill>
                <a:latin typeface="Wingdings"/>
                <a:cs typeface="Wingdings"/>
              </a:rPr>
              <a:t></a:t>
            </a:r>
            <a:r>
              <a:rPr sz="11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전체 기능이 필요하지 않을 경우 아래 그림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  <a:hlinkClick r:id="rId2" action="ppaction://hlinksldjump"/>
              </a:rPr>
              <a:t>그림   </a:t>
            </a:r>
            <a:r>
              <a:rPr sz="1100" b="1" spc="40" dirty="0">
                <a:solidFill>
                  <a:srgbClr val="FF0000"/>
                </a:solidFill>
                <a:latin typeface="Malgun Gothic"/>
                <a:cs typeface="Malgun Gothic"/>
                <a:hlinkClick r:id="rId2" action="ppaction://hlinksldjump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  <a:hlinkClick r:id="rId2" action="ppaction://hlinksldjump"/>
              </a:rPr>
              <a:t>6-4</a:t>
            </a:r>
            <a:endParaRPr sz="110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  <a:spcBef>
                <a:spcPts val="480"/>
              </a:spcBef>
            </a:pP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중 원하는 스위치만 연결해도 </a:t>
            </a:r>
            <a:r>
              <a:rPr sz="1100" b="1" spc="18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100" b="1" spc="5" dirty="0">
                <a:solidFill>
                  <a:srgbClr val="FF0000"/>
                </a:solidFill>
                <a:latin typeface="Malgun Gothic"/>
                <a:cs typeface="Malgun Gothic"/>
              </a:rPr>
              <a:t>된다</a:t>
            </a:r>
            <a:r>
              <a:rPr sz="11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32075" y="9349943"/>
            <a:ext cx="56388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그림</a:t>
            </a:r>
            <a:r>
              <a:rPr sz="1100" b="1" spc="7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6-4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78834" y="9349943"/>
            <a:ext cx="198120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BatangChe"/>
                <a:cs typeface="BatangChe"/>
              </a:rPr>
              <a:t>별도의 </a:t>
            </a:r>
            <a:r>
              <a:rPr sz="1100" spc="-10" dirty="0">
                <a:latin typeface="BatangChe"/>
                <a:cs typeface="BatangChe"/>
              </a:rPr>
              <a:t>스위치 </a:t>
            </a:r>
            <a:r>
              <a:rPr sz="1100" dirty="0">
                <a:latin typeface="BatangChe"/>
                <a:cs typeface="BatangChe"/>
              </a:rPr>
              <a:t>부착 시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결선도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136648" y="7260335"/>
            <a:ext cx="3447288" cy="2023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05755" y="4571999"/>
            <a:ext cx="856488" cy="1310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13612" y="1441957"/>
            <a:ext cx="59690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450" dirty="0">
                <a:latin typeface="Times New Roman"/>
                <a:cs typeface="Times New Roman"/>
              </a:rPr>
              <a:t> </a:t>
            </a:r>
            <a:r>
              <a:rPr sz="1800" b="1" u="heavy" dirty="0">
                <a:latin typeface="Malgun Gothic"/>
                <a:cs typeface="Malgun Gothic"/>
              </a:rPr>
              <a:t>목</a:t>
            </a:r>
            <a:r>
              <a:rPr sz="1800" b="1" u="heavy" spc="165" dirty="0">
                <a:latin typeface="Malgun Gothic"/>
                <a:cs typeface="Malgun Gothic"/>
              </a:rPr>
              <a:t> </a:t>
            </a:r>
            <a:r>
              <a:rPr sz="1800" b="1" u="heavy" dirty="0">
                <a:latin typeface="Malgun Gothic"/>
                <a:cs typeface="Malgun Gothic"/>
              </a:rPr>
              <a:t>차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731" y="2321814"/>
            <a:ext cx="2752090" cy="6124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6540" algn="l"/>
                <a:tab pos="2668905" algn="l"/>
              </a:tabLst>
            </a:pPr>
            <a:r>
              <a:rPr sz="1100" b="1" dirty="0">
                <a:latin typeface="Times New Roman"/>
                <a:cs typeface="Times New Roman"/>
              </a:rPr>
              <a:t>1.	</a:t>
            </a:r>
            <a:r>
              <a:rPr sz="1100" b="1" dirty="0">
                <a:latin typeface="Malgun Gothic"/>
                <a:cs typeface="Malgun Gothic"/>
              </a:rPr>
              <a:t>개요</a:t>
            </a:r>
            <a:r>
              <a:rPr sz="1100" b="1" dirty="0">
                <a:latin typeface="Times New Roman"/>
                <a:cs typeface="Times New Roman"/>
              </a:rPr>
              <a:t> 	1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12090" algn="l"/>
                <a:tab pos="2663190" algn="l"/>
              </a:tabLst>
            </a:pPr>
            <a:r>
              <a:rPr sz="1100" b="1" dirty="0">
                <a:latin typeface="Times New Roman"/>
                <a:cs typeface="Times New Roman"/>
                <a:hlinkClick r:id="rId2" action="ppaction://hlinksldjump"/>
              </a:rPr>
              <a:t>2	</a:t>
            </a:r>
            <a:r>
              <a:rPr sz="1100" b="1" dirty="0">
                <a:latin typeface="Malgun Gothic"/>
                <a:cs typeface="Malgun Gothic"/>
                <a:hlinkClick r:id="rId2" action="ppaction://hlinksldjump"/>
              </a:rPr>
              <a:t>사양</a:t>
            </a:r>
            <a:r>
              <a:rPr sz="1100" b="1" dirty="0">
                <a:latin typeface="Times New Roman"/>
                <a:cs typeface="Times New Roman"/>
                <a:hlinkClick r:id="rId2" action="ppaction://hlinksldjump"/>
              </a:rPr>
              <a:t>	1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12090" algn="l"/>
                <a:tab pos="2663190" algn="l"/>
              </a:tabLst>
            </a:pPr>
            <a:r>
              <a:rPr sz="1100" b="1" dirty="0">
                <a:latin typeface="Times New Roman"/>
                <a:cs typeface="Times New Roman"/>
                <a:hlinkClick r:id="rId3" action="ppaction://hlinksldjump"/>
              </a:rPr>
              <a:t>3	</a:t>
            </a:r>
            <a:r>
              <a:rPr sz="1100" b="1" dirty="0">
                <a:latin typeface="Malgun Gothic"/>
                <a:cs typeface="Malgun Gothic"/>
                <a:hlinkClick r:id="rId3" action="ppaction://hlinksldjump"/>
              </a:rPr>
              <a:t>장치</a:t>
            </a:r>
            <a:r>
              <a:rPr sz="1100" b="1" spc="155" dirty="0">
                <a:latin typeface="Malgun Gothic"/>
                <a:cs typeface="Malgun Gothic"/>
                <a:hlinkClick r:id="rId3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3" action="ppaction://hlinksldjump"/>
              </a:rPr>
              <a:t>구성</a:t>
            </a:r>
            <a:r>
              <a:rPr sz="1100" b="1" dirty="0">
                <a:latin typeface="Times New Roman"/>
                <a:cs typeface="Times New Roman"/>
                <a:hlinkClick r:id="rId3" action="ppaction://hlinksldjump"/>
              </a:rPr>
              <a:t>	2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12090" algn="l"/>
                <a:tab pos="2663190" algn="l"/>
              </a:tabLst>
            </a:pPr>
            <a:r>
              <a:rPr sz="1100" b="1" dirty="0">
                <a:latin typeface="Times New Roman"/>
                <a:cs typeface="Times New Roman"/>
                <a:hlinkClick r:id="rId4" action="ppaction://hlinksldjump"/>
              </a:rPr>
              <a:t>4	</a:t>
            </a:r>
            <a:r>
              <a:rPr sz="1100" b="1" dirty="0">
                <a:latin typeface="Malgun Gothic"/>
                <a:cs typeface="Malgun Gothic"/>
                <a:hlinkClick r:id="rId4" action="ppaction://hlinksldjump"/>
              </a:rPr>
              <a:t>부품명세</a:t>
            </a:r>
            <a:r>
              <a:rPr sz="1100" b="1" dirty="0">
                <a:latin typeface="Times New Roman"/>
                <a:cs typeface="Times New Roman"/>
                <a:hlinkClick r:id="rId4" action="ppaction://hlinksldjump"/>
              </a:rPr>
              <a:t>	3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12090" algn="l"/>
                <a:tab pos="2663190" algn="l"/>
              </a:tabLst>
            </a:pPr>
            <a:r>
              <a:rPr sz="1100" b="1" dirty="0">
                <a:latin typeface="Times New Roman"/>
                <a:cs typeface="Times New Roman"/>
                <a:hlinkClick r:id="rId5" action="ppaction://hlinksldjump"/>
              </a:rPr>
              <a:t>5	</a:t>
            </a:r>
            <a:r>
              <a:rPr sz="1100" b="1" dirty="0">
                <a:latin typeface="Malgun Gothic"/>
                <a:cs typeface="Malgun Gothic"/>
                <a:hlinkClick r:id="rId5" action="ppaction://hlinksldjump"/>
              </a:rPr>
              <a:t>설치</a:t>
            </a:r>
            <a:r>
              <a:rPr sz="1100" b="1" dirty="0">
                <a:latin typeface="Times New Roman"/>
                <a:cs typeface="Times New Roman"/>
                <a:hlinkClick r:id="rId5" action="ppaction://hlinksldjump"/>
              </a:rPr>
              <a:t>	4</a:t>
            </a:r>
            <a:endParaRPr sz="1100">
              <a:latin typeface="Times New Roman"/>
              <a:cs typeface="Times New Roman"/>
            </a:endParaRPr>
          </a:p>
          <a:p>
            <a:pPr marL="49530" marR="10160">
              <a:lnSpc>
                <a:spcPct val="136400"/>
              </a:lnSpc>
              <a:tabLst>
                <a:tab pos="2663190" algn="l"/>
              </a:tabLst>
            </a:pPr>
            <a:r>
              <a:rPr sz="1100" b="1" dirty="0">
                <a:latin typeface="Times New Roman"/>
                <a:cs typeface="Times New Roman"/>
                <a:hlinkClick r:id="rId5" action="ppaction://hlinksldjump"/>
              </a:rPr>
              <a:t>5.1 Fr</a:t>
            </a:r>
            <a:r>
              <a:rPr sz="1100" b="1" spc="-15" dirty="0">
                <a:latin typeface="Times New Roman"/>
                <a:cs typeface="Times New Roman"/>
                <a:hlinkClick r:id="rId5" action="ppaction://hlinksldjump"/>
              </a:rPr>
              <a:t>a</a:t>
            </a:r>
            <a:r>
              <a:rPr sz="1100" b="1" dirty="0">
                <a:latin typeface="Times New Roman"/>
                <a:cs typeface="Times New Roman"/>
                <a:hlinkClick r:id="rId5" action="ppaction://hlinksldjump"/>
              </a:rPr>
              <a:t>me </a:t>
            </a:r>
            <a:r>
              <a:rPr sz="1100" b="1" spc="-10" dirty="0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5" action="ppaction://hlinksldjump"/>
              </a:rPr>
              <a:t>설치</a:t>
            </a:r>
            <a:r>
              <a:rPr sz="1100" b="1" dirty="0">
                <a:latin typeface="Times New Roman"/>
                <a:cs typeface="Times New Roman"/>
                <a:hlinkClick r:id="rId5" action="ppaction://hlinksldjump"/>
              </a:rPr>
              <a:t> 	4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5" action="ppaction://hlinksldjump"/>
              </a:rPr>
              <a:t>5.2 </a:t>
            </a:r>
            <a:r>
              <a:rPr sz="1100" b="1" spc="-10" dirty="0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5" action="ppaction://hlinksldjump"/>
              </a:rPr>
              <a:t>부품조립</a:t>
            </a:r>
            <a:r>
              <a:rPr sz="1100" b="1" dirty="0">
                <a:latin typeface="Times New Roman"/>
                <a:cs typeface="Times New Roman"/>
                <a:hlinkClick r:id="rId5" action="ppaction://hlinksldjump"/>
              </a:rPr>
              <a:t> 	4</a:t>
            </a:r>
            <a:endParaRPr sz="1100">
              <a:latin typeface="Times New Roman"/>
              <a:cs typeface="Times New Roman"/>
            </a:endParaRPr>
          </a:p>
          <a:p>
            <a:pPr marL="165100" marR="10160" lvl="1" indent="-115570" algn="just">
              <a:lnSpc>
                <a:spcPct val="136400"/>
              </a:lnSpc>
              <a:buAutoNum type="arabicPeriod" startAt="3"/>
              <a:tabLst>
                <a:tab pos="260350" algn="l"/>
                <a:tab pos="2663190" algn="l"/>
              </a:tabLst>
            </a:pPr>
            <a:r>
              <a:rPr sz="1100" b="1" spc="-10" dirty="0">
                <a:latin typeface="Times New Roman"/>
                <a:cs typeface="Times New Roman"/>
                <a:hlinkClick r:id="rId6" action="ppaction://hlinksldjump"/>
              </a:rPr>
              <a:t>O</a:t>
            </a:r>
            <a:r>
              <a:rPr sz="1100" b="1" spc="5" dirty="0">
                <a:latin typeface="Times New Roman"/>
                <a:cs typeface="Times New Roman"/>
                <a:hlinkClick r:id="rId6" action="ppaction://hlinksldjump"/>
              </a:rPr>
              <a:t>P</a:t>
            </a:r>
            <a:r>
              <a:rPr sz="1100" b="1" spc="-5" dirty="0">
                <a:latin typeface="Times New Roman"/>
                <a:cs typeface="Times New Roman"/>
                <a:hlinkClick r:id="rId6" action="ppaction://hlinksldjump"/>
              </a:rPr>
              <a:t>E</a:t>
            </a:r>
            <a:r>
              <a:rPr sz="1100" b="1" spc="-10" dirty="0">
                <a:latin typeface="Times New Roman"/>
                <a:cs typeface="Times New Roman"/>
                <a:hlinkClick r:id="rId6" action="ppaction://hlinksldjump"/>
              </a:rPr>
              <a:t>RA</a:t>
            </a:r>
            <a:r>
              <a:rPr sz="1100" b="1" spc="-5" dirty="0">
                <a:latin typeface="Times New Roman"/>
                <a:cs typeface="Times New Roman"/>
                <a:hlinkClick r:id="rId6" action="ppaction://hlinksldjump"/>
              </a:rPr>
              <a:t>T</a:t>
            </a:r>
            <a:r>
              <a:rPr sz="1100" b="1" dirty="0">
                <a:latin typeface="Times New Roman"/>
                <a:cs typeface="Times New Roman"/>
                <a:hlinkClick r:id="rId6" action="ppaction://hlinksldjump"/>
              </a:rPr>
              <a:t>OR </a:t>
            </a:r>
            <a:r>
              <a:rPr sz="1100" b="1" spc="-15" dirty="0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6" action="ppaction://hlinksldjump"/>
              </a:rPr>
              <a:t>설치</a:t>
            </a:r>
            <a:r>
              <a:rPr sz="1100" b="1" dirty="0">
                <a:latin typeface="Times New Roman"/>
                <a:cs typeface="Times New Roman"/>
                <a:hlinkClick r:id="rId6" action="ppaction://hlinksldjump"/>
              </a:rPr>
              <a:t> 	6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6" action="ppaction://hlinksldjump"/>
              </a:rPr>
              <a:t>5.3.1 </a:t>
            </a:r>
            <a:r>
              <a:rPr sz="1100" b="1" spc="-15" dirty="0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6" action="ppaction://hlinksldjump"/>
              </a:rPr>
              <a:t>용접방식</a:t>
            </a:r>
            <a:r>
              <a:rPr sz="1100" b="1" spc="150" dirty="0">
                <a:latin typeface="Malgun Gothic"/>
                <a:cs typeface="Malgun Gothic"/>
                <a:hlinkClick r:id="rId6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6" action="ppaction://hlinksldjump"/>
              </a:rPr>
              <a:t>설치</a:t>
            </a:r>
            <a:r>
              <a:rPr sz="1100" dirty="0">
                <a:latin typeface="Times New Roman"/>
                <a:cs typeface="Times New Roman"/>
                <a:hlinkClick r:id="rId6" action="ppaction://hlinksldjump"/>
              </a:rPr>
              <a:t> 	6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5.3.2 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조립방식</a:t>
            </a:r>
            <a:r>
              <a:rPr sz="1100" b="1" spc="15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설치</a:t>
            </a:r>
            <a:r>
              <a:rPr sz="1100" dirty="0">
                <a:latin typeface="Times New Roman"/>
                <a:cs typeface="Times New Roman"/>
              </a:rPr>
              <a:t> 	6</a:t>
            </a:r>
            <a:endParaRPr sz="1100">
              <a:latin typeface="Times New Roman"/>
              <a:cs typeface="Times New Roman"/>
            </a:endParaRPr>
          </a:p>
          <a:p>
            <a:pPr marL="12700" marR="10160" lvl="1" indent="36830" algn="r">
              <a:lnSpc>
                <a:spcPct val="136400"/>
              </a:lnSpc>
              <a:buAutoNum type="arabicPeriod" startAt="3"/>
              <a:tabLst>
                <a:tab pos="212090" algn="l"/>
                <a:tab pos="260350" algn="l"/>
                <a:tab pos="2440305" algn="l"/>
                <a:tab pos="2510790" algn="l"/>
                <a:tab pos="2556510" algn="l"/>
                <a:tab pos="2593340" algn="l"/>
                <a:tab pos="2626360" algn="l"/>
                <a:tab pos="2663190" algn="l"/>
              </a:tabLst>
            </a:pPr>
            <a:r>
              <a:rPr sz="1100" b="1" spc="-10" dirty="0">
                <a:latin typeface="Times New Roman"/>
                <a:cs typeface="Times New Roman"/>
                <a:hlinkClick r:id="rId7" action="ppaction://hlinksldjump"/>
              </a:rPr>
              <a:t>D</a:t>
            </a:r>
            <a:r>
              <a:rPr sz="1100" b="1" dirty="0">
                <a:latin typeface="Times New Roman"/>
                <a:cs typeface="Times New Roman"/>
                <a:hlinkClick r:id="rId7" action="ppaction://hlinksldjump"/>
              </a:rPr>
              <a:t>oor </a:t>
            </a:r>
            <a:r>
              <a:rPr sz="1100" b="1" spc="-10" dirty="0"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7" action="ppaction://hlinksldjump"/>
              </a:rPr>
              <a:t>설치</a:t>
            </a:r>
            <a:r>
              <a:rPr sz="1100" b="1" dirty="0">
                <a:latin typeface="Times New Roman"/>
                <a:cs typeface="Times New Roman"/>
                <a:hlinkClick r:id="rId7" action="ppaction://hlinksldjump"/>
              </a:rPr>
              <a:t> 						7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7" action="ppaction://hlinksldjump"/>
              </a:rPr>
              <a:t>5.4.1 </a:t>
            </a:r>
            <a:r>
              <a:rPr sz="1100" b="1" spc="-15" dirty="0"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7" action="ppaction://hlinksldjump"/>
              </a:rPr>
              <a:t>도어</a:t>
            </a:r>
            <a:r>
              <a:rPr sz="1100" b="1" spc="165" dirty="0">
                <a:latin typeface="Malgun Gothic"/>
                <a:cs typeface="Malgun Gothic"/>
                <a:hlinkClick r:id="rId7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7" action="ppaction://hlinksldjump"/>
              </a:rPr>
              <a:t>제작</a:t>
            </a:r>
            <a:r>
              <a:rPr sz="1100" b="1" spc="-10" dirty="0">
                <a:latin typeface="Times New Roman"/>
                <a:cs typeface="Times New Roman"/>
                <a:hlinkClick r:id="rId7" action="ppaction://hlinksldjump"/>
              </a:rPr>
              <a:t>(</a:t>
            </a:r>
            <a:r>
              <a:rPr sz="1100" b="1" dirty="0">
                <a:latin typeface="Malgun Gothic"/>
                <a:cs typeface="Malgun Gothic"/>
                <a:hlinkClick r:id="rId7" action="ppaction://hlinksldjump"/>
              </a:rPr>
              <a:t>강화</a:t>
            </a:r>
            <a:r>
              <a:rPr sz="1100" b="1" spc="150" dirty="0">
                <a:latin typeface="Malgun Gothic"/>
                <a:cs typeface="Malgun Gothic"/>
                <a:hlinkClick r:id="rId7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7" action="ppaction://hlinksldjump"/>
              </a:rPr>
              <a:t>유리</a:t>
            </a:r>
            <a:r>
              <a:rPr sz="1100" b="1" spc="165" dirty="0">
                <a:latin typeface="Malgun Gothic"/>
                <a:cs typeface="Malgun Gothic"/>
                <a:hlinkClick r:id="rId7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7" action="ppaction://hlinksldjump"/>
              </a:rPr>
              <a:t>도어</a:t>
            </a:r>
            <a:r>
              <a:rPr sz="1100" b="1" dirty="0">
                <a:latin typeface="Times New Roman"/>
                <a:cs typeface="Times New Roman"/>
                <a:hlinkClick r:id="rId7" action="ppaction://hlinksldjump"/>
              </a:rPr>
              <a:t>)</a:t>
            </a:r>
            <a:r>
              <a:rPr sz="1100" dirty="0">
                <a:latin typeface="Times New Roman"/>
                <a:cs typeface="Times New Roman"/>
                <a:hlinkClick r:id="rId7" action="ppaction://hlinksldjump"/>
              </a:rPr>
              <a:t> 		7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8" action="ppaction://hlinksldjump"/>
              </a:rPr>
              <a:t>5.4.2 </a:t>
            </a:r>
            <a:r>
              <a:rPr sz="1100" b="1" spc="-15" dirty="0">
                <a:latin typeface="Times New Roman"/>
                <a:cs typeface="Times New Roman"/>
                <a:hlinkClick r:id="rId8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8" action="ppaction://hlinksldjump"/>
              </a:rPr>
              <a:t>도어의</a:t>
            </a:r>
            <a:r>
              <a:rPr sz="1100" b="1" spc="150" dirty="0">
                <a:latin typeface="Malgun Gothic"/>
                <a:cs typeface="Malgun Gothic"/>
                <a:hlinkClick r:id="rId8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8" action="ppaction://hlinksldjump"/>
              </a:rPr>
              <a:t>크기</a:t>
            </a:r>
            <a:r>
              <a:rPr sz="1100" dirty="0">
                <a:latin typeface="Times New Roman"/>
                <a:cs typeface="Times New Roman"/>
                <a:hlinkClick r:id="rId8" action="ppaction://hlinksldjump"/>
              </a:rPr>
              <a:t> 		8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8" action="ppaction://hlinksldjump"/>
              </a:rPr>
              <a:t>5.5 </a:t>
            </a:r>
            <a:r>
              <a:rPr sz="1100" b="1" spc="-10" dirty="0">
                <a:latin typeface="Times New Roman"/>
                <a:cs typeface="Times New Roman"/>
                <a:hlinkClick r:id="rId8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8" action="ppaction://hlinksldjump"/>
              </a:rPr>
              <a:t>도어행거</a:t>
            </a:r>
            <a:r>
              <a:rPr sz="1100" b="1" spc="150" dirty="0">
                <a:latin typeface="Malgun Gothic"/>
                <a:cs typeface="Malgun Gothic"/>
                <a:hlinkClick r:id="rId8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8" action="ppaction://hlinksldjump"/>
              </a:rPr>
              <a:t>부착</a:t>
            </a:r>
            <a:r>
              <a:rPr sz="1100" b="1" dirty="0">
                <a:latin typeface="Times New Roman"/>
                <a:cs typeface="Times New Roman"/>
                <a:hlinkClick r:id="rId8" action="ppaction://hlinksldjump"/>
              </a:rPr>
              <a:t> 					8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9" action="ppaction://hlinksldjump"/>
              </a:rPr>
              <a:t>5.6 </a:t>
            </a:r>
            <a:r>
              <a:rPr sz="1100" b="1" spc="-10" dirty="0">
                <a:latin typeface="Times New Roman"/>
                <a:cs typeface="Times New Roman"/>
                <a:hlinkClick r:id="rId9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9" action="ppaction://hlinksldjump"/>
              </a:rPr>
              <a:t>도어</a:t>
            </a:r>
            <a:r>
              <a:rPr sz="1100" b="1" spc="160" dirty="0">
                <a:latin typeface="Malgun Gothic"/>
                <a:cs typeface="Malgun Gothic"/>
                <a:hlinkClick r:id="rId9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9" action="ppaction://hlinksldjump"/>
              </a:rPr>
              <a:t>장착</a:t>
            </a:r>
            <a:r>
              <a:rPr sz="1100" b="1" dirty="0">
                <a:latin typeface="Times New Roman"/>
                <a:cs typeface="Times New Roman"/>
                <a:hlinkClick r:id="rId9" action="ppaction://hlinksldjump"/>
              </a:rPr>
              <a:t> 					9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9" action="ppaction://hlinksldjump"/>
              </a:rPr>
              <a:t>5.7 </a:t>
            </a:r>
            <a:r>
              <a:rPr sz="1100" b="1" spc="-10" dirty="0">
                <a:latin typeface="Times New Roman"/>
                <a:cs typeface="Times New Roman"/>
                <a:hlinkClick r:id="rId9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9" action="ppaction://hlinksldjump"/>
              </a:rPr>
              <a:t>도어</a:t>
            </a:r>
            <a:r>
              <a:rPr sz="1100" b="1" spc="160" dirty="0">
                <a:latin typeface="Malgun Gothic"/>
                <a:cs typeface="Malgun Gothic"/>
                <a:hlinkClick r:id="rId9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9" action="ppaction://hlinksldjump"/>
              </a:rPr>
              <a:t>균형</a:t>
            </a:r>
            <a:r>
              <a:rPr sz="1100" b="1" spc="150" dirty="0">
                <a:latin typeface="Malgun Gothic"/>
                <a:cs typeface="Malgun Gothic"/>
                <a:hlinkClick r:id="rId9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9" action="ppaction://hlinksldjump"/>
              </a:rPr>
              <a:t>조절</a:t>
            </a:r>
            <a:r>
              <a:rPr sz="1100" b="1" dirty="0">
                <a:latin typeface="Times New Roman"/>
                <a:cs typeface="Times New Roman"/>
                <a:hlinkClick r:id="rId9" action="ppaction://hlinksldjump"/>
              </a:rPr>
              <a:t> 					9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10" action="ppaction://hlinksldjump"/>
              </a:rPr>
              <a:t>5.8 </a:t>
            </a:r>
            <a:r>
              <a:rPr sz="1100" b="1" spc="-10" dirty="0">
                <a:latin typeface="Times New Roman"/>
                <a:cs typeface="Times New Roman"/>
                <a:hlinkClick r:id="rId10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0" action="ppaction://hlinksldjump"/>
              </a:rPr>
              <a:t>롤러</a:t>
            </a:r>
            <a:r>
              <a:rPr sz="1100" b="1" spc="160" dirty="0">
                <a:latin typeface="Malgun Gothic"/>
                <a:cs typeface="Malgun Gothic"/>
                <a:hlinkClick r:id="rId10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0" action="ppaction://hlinksldjump"/>
              </a:rPr>
              <a:t>정렬</a:t>
            </a:r>
            <a:r>
              <a:rPr sz="1100" b="1" dirty="0">
                <a:latin typeface="Times New Roman"/>
                <a:cs typeface="Times New Roman"/>
                <a:hlinkClick r:id="rId10" action="ppaction://hlinksldjump"/>
              </a:rPr>
              <a:t> 			10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10" action="ppaction://hlinksldjump"/>
              </a:rPr>
              <a:t>5.9 </a:t>
            </a:r>
            <a:r>
              <a:rPr sz="1100" b="1" spc="-10" dirty="0">
                <a:latin typeface="Times New Roman"/>
                <a:cs typeface="Times New Roman"/>
                <a:hlinkClick r:id="rId10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0" action="ppaction://hlinksldjump"/>
              </a:rPr>
              <a:t>탈선방지기</a:t>
            </a:r>
            <a:r>
              <a:rPr sz="1100" b="1" spc="150" dirty="0">
                <a:latin typeface="Malgun Gothic"/>
                <a:cs typeface="Malgun Gothic"/>
                <a:hlinkClick r:id="rId10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0" action="ppaction://hlinksldjump"/>
              </a:rPr>
              <a:t>결합</a:t>
            </a:r>
            <a:r>
              <a:rPr sz="1100" b="1" dirty="0">
                <a:latin typeface="Times New Roman"/>
                <a:cs typeface="Times New Roman"/>
                <a:hlinkClick r:id="rId10" action="ppaction://hlinksldjump"/>
              </a:rPr>
              <a:t> 			10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10" action="ppaction://hlinksldjump"/>
              </a:rPr>
              <a:t>5.10 </a:t>
            </a:r>
            <a:r>
              <a:rPr sz="1100" b="1" spc="-10" dirty="0">
                <a:latin typeface="Times New Roman"/>
                <a:cs typeface="Times New Roman"/>
                <a:hlinkClick r:id="rId10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0" action="ppaction://hlinksldjump"/>
              </a:rPr>
              <a:t>타이밍</a:t>
            </a:r>
            <a:r>
              <a:rPr sz="1100" b="1" spc="150" dirty="0">
                <a:latin typeface="Malgun Gothic"/>
                <a:cs typeface="Malgun Gothic"/>
                <a:hlinkClick r:id="rId10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0" action="ppaction://hlinksldjump"/>
              </a:rPr>
              <a:t>벨트</a:t>
            </a:r>
            <a:r>
              <a:rPr sz="1100" b="1" spc="165" dirty="0">
                <a:latin typeface="Malgun Gothic"/>
                <a:cs typeface="Malgun Gothic"/>
                <a:hlinkClick r:id="rId10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0" action="ppaction://hlinksldjump"/>
              </a:rPr>
              <a:t>연결</a:t>
            </a:r>
            <a:r>
              <a:rPr sz="1100" b="1" dirty="0">
                <a:latin typeface="Times New Roman"/>
                <a:cs typeface="Times New Roman"/>
                <a:hlinkClick r:id="rId10" action="ppaction://hlinksldjump"/>
              </a:rPr>
              <a:t> 			10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10" action="ppaction://hlinksldjump"/>
              </a:rPr>
              <a:t>5.10.1 </a:t>
            </a:r>
            <a:r>
              <a:rPr sz="1100" b="1" spc="-15" dirty="0">
                <a:latin typeface="Times New Roman"/>
                <a:cs typeface="Times New Roman"/>
                <a:hlinkClick r:id="rId10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0" action="ppaction://hlinksldjump"/>
              </a:rPr>
              <a:t>타이밍</a:t>
            </a:r>
            <a:r>
              <a:rPr sz="1100" b="1" spc="150" dirty="0">
                <a:latin typeface="Malgun Gothic"/>
                <a:cs typeface="Malgun Gothic"/>
                <a:hlinkClick r:id="rId10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0" action="ppaction://hlinksldjump"/>
              </a:rPr>
              <a:t>벨트</a:t>
            </a:r>
            <a:r>
              <a:rPr sz="1100" b="1" spc="165" dirty="0">
                <a:latin typeface="Malgun Gothic"/>
                <a:cs typeface="Malgun Gothic"/>
                <a:hlinkClick r:id="rId10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0" action="ppaction://hlinksldjump"/>
              </a:rPr>
              <a:t>고정</a:t>
            </a:r>
            <a:r>
              <a:rPr sz="1100" dirty="0">
                <a:latin typeface="Times New Roman"/>
                <a:cs typeface="Times New Roman"/>
                <a:hlinkClick r:id="rId10" action="ppaction://hlinksldjump"/>
              </a:rPr>
              <a:t> 	10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  <a:hlinkClick r:id="rId11" action="ppaction://hlinksldjump"/>
              </a:rPr>
              <a:t>5.10.2 </a:t>
            </a:r>
            <a:r>
              <a:rPr sz="1100" spc="-15" dirty="0">
                <a:latin typeface="Times New Roman"/>
                <a:cs typeface="Times New Roman"/>
                <a:hlinkClick r:id="rId11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1" action="ppaction://hlinksldjump"/>
              </a:rPr>
              <a:t>타이밍</a:t>
            </a:r>
            <a:r>
              <a:rPr sz="1100" b="1" spc="150" dirty="0">
                <a:latin typeface="Malgun Gothic"/>
                <a:cs typeface="Malgun Gothic"/>
                <a:hlinkClick r:id="rId11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1" action="ppaction://hlinksldjump"/>
              </a:rPr>
              <a:t>벨트</a:t>
            </a:r>
            <a:r>
              <a:rPr sz="1100" b="1" spc="165" dirty="0">
                <a:latin typeface="Malgun Gothic"/>
                <a:cs typeface="Malgun Gothic"/>
                <a:hlinkClick r:id="rId11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1" action="ppaction://hlinksldjump"/>
              </a:rPr>
              <a:t>장력</a:t>
            </a:r>
            <a:r>
              <a:rPr sz="1100" b="1" spc="155" dirty="0">
                <a:latin typeface="Malgun Gothic"/>
                <a:cs typeface="Malgun Gothic"/>
                <a:hlinkClick r:id="rId11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1" action="ppaction://hlinksldjump"/>
              </a:rPr>
              <a:t>조절</a:t>
            </a:r>
            <a:r>
              <a:rPr sz="1100" dirty="0">
                <a:latin typeface="Times New Roman"/>
                <a:cs typeface="Times New Roman"/>
                <a:hlinkClick r:id="rId11" action="ppaction://hlinksldjump"/>
              </a:rPr>
              <a:t> 	11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12" action="ppaction://hlinksldjump"/>
              </a:rPr>
              <a:t>5.11 </a:t>
            </a:r>
            <a:r>
              <a:rPr sz="1100" b="1" spc="-10" dirty="0">
                <a:latin typeface="Times New Roman"/>
                <a:cs typeface="Times New Roman"/>
                <a:hlinkClick r:id="rId12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2" action="ppaction://hlinksldjump"/>
              </a:rPr>
              <a:t>하부</a:t>
            </a:r>
            <a:r>
              <a:rPr sz="1100" b="1" spc="160" dirty="0">
                <a:latin typeface="Malgun Gothic"/>
                <a:cs typeface="Malgun Gothic"/>
                <a:hlinkClick r:id="rId12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2" action="ppaction://hlinksldjump"/>
              </a:rPr>
              <a:t>가이드롤러</a:t>
            </a:r>
            <a:r>
              <a:rPr sz="1100" b="1" spc="140" dirty="0">
                <a:latin typeface="Malgun Gothic"/>
                <a:cs typeface="Malgun Gothic"/>
                <a:hlinkClick r:id="rId12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2" action="ppaction://hlinksldjump"/>
              </a:rPr>
              <a:t>설치</a:t>
            </a:r>
            <a:r>
              <a:rPr sz="1100" b="1" dirty="0">
                <a:latin typeface="Times New Roman"/>
                <a:cs typeface="Times New Roman"/>
                <a:hlinkClick r:id="rId12" action="ppaction://hlinksldjump"/>
              </a:rPr>
              <a:t> 			12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13" action="ppaction://hlinksldjump"/>
              </a:rPr>
              <a:t>6	</a:t>
            </a:r>
            <a:r>
              <a:rPr sz="1100" b="1" dirty="0">
                <a:latin typeface="Malgun Gothic"/>
                <a:cs typeface="Malgun Gothic"/>
                <a:hlinkClick r:id="rId13" action="ppaction://hlinksldjump"/>
              </a:rPr>
              <a:t>결</a:t>
            </a:r>
            <a:r>
              <a:rPr sz="1100" b="1" spc="165" dirty="0">
                <a:latin typeface="Malgun Gothic"/>
                <a:cs typeface="Malgun Gothic"/>
                <a:hlinkClick r:id="rId13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3" action="ppaction://hlinksldjump"/>
              </a:rPr>
              <a:t>선</a:t>
            </a:r>
            <a:r>
              <a:rPr sz="1100" b="1" dirty="0">
                <a:latin typeface="Times New Roman"/>
                <a:cs typeface="Times New Roman"/>
                <a:hlinkClick r:id="rId13" action="ppaction://hlinksldjump"/>
              </a:rPr>
              <a:t> 				13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13" action="ppaction://hlinksldjump"/>
              </a:rPr>
              <a:t>6.1 </a:t>
            </a:r>
            <a:r>
              <a:rPr sz="1100" b="1" spc="-10" dirty="0">
                <a:latin typeface="Times New Roman"/>
                <a:cs typeface="Times New Roman"/>
                <a:hlinkClick r:id="rId13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3" action="ppaction://hlinksldjump"/>
              </a:rPr>
              <a:t>표준</a:t>
            </a:r>
            <a:r>
              <a:rPr sz="1100" b="1" spc="160" dirty="0">
                <a:latin typeface="Malgun Gothic"/>
                <a:cs typeface="Malgun Gothic"/>
                <a:hlinkClick r:id="rId13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3" action="ppaction://hlinksldjump"/>
              </a:rPr>
              <a:t>연결</a:t>
            </a:r>
            <a:r>
              <a:rPr sz="1100" b="1" spc="165" dirty="0">
                <a:latin typeface="Malgun Gothic"/>
                <a:cs typeface="Malgun Gothic"/>
                <a:hlinkClick r:id="rId13" action="ppaction://hlinksldjump"/>
              </a:rPr>
              <a:t> </a:t>
            </a:r>
            <a:r>
              <a:rPr sz="1100" b="1" spc="-10" dirty="0">
                <a:latin typeface="Times New Roman"/>
                <a:cs typeface="Times New Roman"/>
                <a:hlinkClick r:id="rId13" action="ppaction://hlinksldjump"/>
              </a:rPr>
              <a:t>(</a:t>
            </a:r>
            <a:r>
              <a:rPr sz="1100" b="1" dirty="0">
                <a:latin typeface="Malgun Gothic"/>
                <a:cs typeface="Malgun Gothic"/>
                <a:hlinkClick r:id="rId13" action="ppaction://hlinksldjump"/>
              </a:rPr>
              <a:t>전원</a:t>
            </a:r>
            <a:r>
              <a:rPr sz="1100" b="1" spc="-15" dirty="0">
                <a:latin typeface="Times New Roman"/>
                <a:cs typeface="Times New Roman"/>
                <a:hlinkClick r:id="rId13" action="ppaction://hlinksldjump"/>
              </a:rPr>
              <a:t>,</a:t>
            </a:r>
            <a:r>
              <a:rPr sz="1100" b="1" dirty="0">
                <a:latin typeface="Malgun Gothic"/>
                <a:cs typeface="Malgun Gothic"/>
                <a:hlinkClick r:id="rId13" action="ppaction://hlinksldjump"/>
              </a:rPr>
              <a:t>센</a:t>
            </a:r>
            <a:r>
              <a:rPr sz="1100" b="1" spc="10" dirty="0">
                <a:latin typeface="Malgun Gothic"/>
                <a:cs typeface="Malgun Gothic"/>
                <a:hlinkClick r:id="rId13" action="ppaction://hlinksldjump"/>
              </a:rPr>
              <a:t>서</a:t>
            </a:r>
            <a:r>
              <a:rPr sz="1100" b="1" spc="-10" dirty="0">
                <a:latin typeface="Times New Roman"/>
                <a:cs typeface="Times New Roman"/>
                <a:hlinkClick r:id="rId13" action="ppaction://hlinksldjump"/>
              </a:rPr>
              <a:t>,</a:t>
            </a:r>
            <a:r>
              <a:rPr sz="1100" b="1" dirty="0">
                <a:latin typeface="Malgun Gothic"/>
                <a:cs typeface="Malgun Gothic"/>
                <a:hlinkClick r:id="rId13" action="ppaction://hlinksldjump"/>
              </a:rPr>
              <a:t>엔진</a:t>
            </a:r>
            <a:r>
              <a:rPr sz="1100" b="1" spc="150" dirty="0">
                <a:latin typeface="Malgun Gothic"/>
                <a:cs typeface="Malgun Gothic"/>
                <a:hlinkClick r:id="rId13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3" action="ppaction://hlinksldjump"/>
              </a:rPr>
              <a:t>연결</a:t>
            </a:r>
            <a:r>
              <a:rPr sz="1100" b="1" dirty="0">
                <a:latin typeface="Times New Roman"/>
                <a:cs typeface="Times New Roman"/>
                <a:hlinkClick r:id="rId13" action="ppaction://hlinksldjump"/>
              </a:rPr>
              <a:t>) 			13 </a:t>
            </a:r>
            <a:r>
              <a:rPr sz="1100" b="1" dirty="0">
                <a:latin typeface="Times New Roman"/>
                <a:cs typeface="Times New Roman"/>
              </a:rPr>
              <a:t> 6.2 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표준</a:t>
            </a:r>
            <a:r>
              <a:rPr sz="1100" b="1" spc="16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연결</a:t>
            </a:r>
            <a:r>
              <a:rPr sz="1100" b="1" spc="15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상세</a:t>
            </a:r>
            <a:r>
              <a:rPr sz="1100" b="1" dirty="0">
                <a:latin typeface="Times New Roman"/>
                <a:cs typeface="Times New Roman"/>
              </a:rPr>
              <a:t> 		</a:t>
            </a:r>
            <a:r>
              <a:rPr sz="1100" b="1" spc="-18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13  </a:t>
            </a:r>
            <a:r>
              <a:rPr sz="1100" b="1" dirty="0">
                <a:latin typeface="Times New Roman"/>
                <a:cs typeface="Times New Roman"/>
                <a:hlinkClick r:id="rId14" action="ppaction://hlinksldjump"/>
              </a:rPr>
              <a:t>6.3 </a:t>
            </a:r>
            <a:r>
              <a:rPr sz="1100" b="1" spc="-10" dirty="0">
                <a:latin typeface="Times New Roman"/>
                <a:cs typeface="Times New Roman"/>
                <a:hlinkClick r:id="rId14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4" action="ppaction://hlinksldjump"/>
              </a:rPr>
              <a:t>원</a:t>
            </a:r>
            <a:r>
              <a:rPr sz="1100" b="1" spc="160" dirty="0">
                <a:latin typeface="Malgun Gothic"/>
                <a:cs typeface="Malgun Gothic"/>
                <a:hlinkClick r:id="rId14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4" action="ppaction://hlinksldjump"/>
              </a:rPr>
              <a:t>터치</a:t>
            </a:r>
            <a:r>
              <a:rPr sz="1100" b="1" spc="165" dirty="0">
                <a:latin typeface="Malgun Gothic"/>
                <a:cs typeface="Malgun Gothic"/>
                <a:hlinkClick r:id="rId14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4" action="ppaction://hlinksldjump"/>
              </a:rPr>
              <a:t>토글</a:t>
            </a:r>
            <a:r>
              <a:rPr sz="1100" b="1" spc="150" dirty="0">
                <a:latin typeface="Malgun Gothic"/>
                <a:cs typeface="Malgun Gothic"/>
                <a:hlinkClick r:id="rId14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4" action="ppaction://hlinksldjump"/>
              </a:rPr>
              <a:t>모드</a:t>
            </a:r>
            <a:r>
              <a:rPr sz="1100" b="1" spc="165" dirty="0">
                <a:latin typeface="Malgun Gothic"/>
                <a:cs typeface="Malgun Gothic"/>
                <a:hlinkClick r:id="rId14" action="ppaction://hlinksldjump"/>
              </a:rPr>
              <a:t> </a:t>
            </a:r>
            <a:r>
              <a:rPr sz="1100" b="1" spc="-10" dirty="0">
                <a:latin typeface="Times New Roman"/>
                <a:cs typeface="Times New Roman"/>
                <a:hlinkClick r:id="rId14" action="ppaction://hlinksldjump"/>
              </a:rPr>
              <a:t>(</a:t>
            </a:r>
            <a:r>
              <a:rPr sz="1100" b="1" dirty="0">
                <a:latin typeface="Times New Roman"/>
                <a:cs typeface="Times New Roman"/>
                <a:hlinkClick r:id="rId14" action="ppaction://hlinksldjump"/>
              </a:rPr>
              <a:t>1 </a:t>
            </a:r>
            <a:r>
              <a:rPr sz="1100" b="1" dirty="0">
                <a:latin typeface="Malgun Gothic"/>
                <a:cs typeface="Malgun Gothic"/>
                <a:hlinkClick r:id="rId14" action="ppaction://hlinksldjump"/>
              </a:rPr>
              <a:t>버튼</a:t>
            </a:r>
            <a:r>
              <a:rPr sz="1100" b="1" dirty="0">
                <a:latin typeface="Times New Roman"/>
                <a:cs typeface="Times New Roman"/>
                <a:hlinkClick r:id="rId14" action="ppaction://hlinksldjump"/>
              </a:rPr>
              <a:t>) 			17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14" action="ppaction://hlinksldjump"/>
              </a:rPr>
              <a:t>6.4 </a:t>
            </a:r>
            <a:r>
              <a:rPr sz="1100" b="1" spc="-10" dirty="0">
                <a:latin typeface="Times New Roman"/>
                <a:cs typeface="Times New Roman"/>
                <a:hlinkClick r:id="rId14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4" action="ppaction://hlinksldjump"/>
              </a:rPr>
              <a:t>기타</a:t>
            </a:r>
            <a:r>
              <a:rPr sz="1100" b="1" spc="160" dirty="0">
                <a:latin typeface="Malgun Gothic"/>
                <a:cs typeface="Malgun Gothic"/>
                <a:hlinkClick r:id="rId14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4" action="ppaction://hlinksldjump"/>
              </a:rPr>
              <a:t>콘넥터의</a:t>
            </a:r>
            <a:r>
              <a:rPr sz="1100" b="1" spc="150" dirty="0">
                <a:latin typeface="Malgun Gothic"/>
                <a:cs typeface="Malgun Gothic"/>
                <a:hlinkClick r:id="rId14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4" action="ppaction://hlinksldjump"/>
              </a:rPr>
              <a:t>연결</a:t>
            </a:r>
            <a:r>
              <a:rPr sz="1100" b="1" dirty="0">
                <a:latin typeface="Times New Roman"/>
                <a:cs typeface="Times New Roman"/>
                <a:hlinkClick r:id="rId14" action="ppaction://hlinksldjump"/>
              </a:rPr>
              <a:t> 			17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9169" y="2321814"/>
            <a:ext cx="2746375" cy="6124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tabLst>
                <a:tab pos="2592705" algn="l"/>
              </a:tabLst>
            </a:pPr>
            <a:r>
              <a:rPr sz="1100" b="1" dirty="0">
                <a:latin typeface="Times New Roman"/>
                <a:cs typeface="Times New Roman"/>
                <a:hlinkClick r:id="rId15" action="ppaction://hlinksldjump"/>
              </a:rPr>
              <a:t>7   </a:t>
            </a:r>
            <a:r>
              <a:rPr sz="1100" b="1" spc="-80" dirty="0">
                <a:latin typeface="Times New Roman"/>
                <a:cs typeface="Times New Roman"/>
                <a:hlinkClick r:id="rId15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5" action="ppaction://hlinksldjump"/>
              </a:rPr>
              <a:t>시운전</a:t>
            </a:r>
            <a:r>
              <a:rPr sz="1100" b="1" dirty="0">
                <a:latin typeface="Times New Roman"/>
                <a:cs typeface="Times New Roman"/>
                <a:hlinkClick r:id="rId15" action="ppaction://hlinksldjump"/>
              </a:rPr>
              <a:t> 	18</a:t>
            </a:r>
            <a:endParaRPr sz="1100">
              <a:latin typeface="Times New Roman"/>
              <a:cs typeface="Times New Roman"/>
            </a:endParaRPr>
          </a:p>
          <a:p>
            <a:pPr marL="36195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b="1" dirty="0">
                <a:latin typeface="Times New Roman"/>
                <a:cs typeface="Times New Roman"/>
                <a:hlinkClick r:id="rId15" action="ppaction://hlinksldjump"/>
              </a:rPr>
              <a:t>7.1 </a:t>
            </a:r>
            <a:r>
              <a:rPr sz="1100" b="1" spc="-10" dirty="0">
                <a:latin typeface="Times New Roman"/>
                <a:cs typeface="Times New Roman"/>
                <a:hlinkClick r:id="rId15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5" action="ppaction://hlinksldjump"/>
              </a:rPr>
              <a:t>시공</a:t>
            </a:r>
            <a:r>
              <a:rPr sz="1100" b="1" spc="165" dirty="0">
                <a:latin typeface="Malgun Gothic"/>
                <a:cs typeface="Malgun Gothic"/>
                <a:hlinkClick r:id="rId15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5" action="ppaction://hlinksldjump"/>
              </a:rPr>
              <a:t>상태</a:t>
            </a:r>
            <a:r>
              <a:rPr sz="1100" b="1" spc="150" dirty="0">
                <a:latin typeface="Malgun Gothic"/>
                <a:cs typeface="Malgun Gothic"/>
                <a:hlinkClick r:id="rId15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5" action="ppaction://hlinksldjump"/>
              </a:rPr>
              <a:t>점검</a:t>
            </a:r>
            <a:r>
              <a:rPr sz="1100" b="1" dirty="0">
                <a:latin typeface="Times New Roman"/>
                <a:cs typeface="Times New Roman"/>
                <a:hlinkClick r:id="rId15" action="ppaction://hlinksldjump"/>
              </a:rPr>
              <a:t> 	18</a:t>
            </a:r>
            <a:endParaRPr sz="1100">
              <a:latin typeface="Times New Roman"/>
              <a:cs typeface="Times New Roman"/>
            </a:endParaRPr>
          </a:p>
          <a:p>
            <a:pPr marL="36195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b="1" dirty="0">
                <a:latin typeface="Times New Roman"/>
                <a:cs typeface="Times New Roman"/>
                <a:hlinkClick r:id="rId15" action="ppaction://hlinksldjump"/>
              </a:rPr>
              <a:t>7.2 </a:t>
            </a:r>
            <a:r>
              <a:rPr sz="1100" b="1" spc="-10" dirty="0">
                <a:latin typeface="Times New Roman"/>
                <a:cs typeface="Times New Roman"/>
                <a:hlinkClick r:id="rId15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5" action="ppaction://hlinksldjump"/>
              </a:rPr>
              <a:t>자동</a:t>
            </a:r>
            <a:r>
              <a:rPr sz="1100" b="1" spc="165" dirty="0">
                <a:latin typeface="Malgun Gothic"/>
                <a:cs typeface="Malgun Gothic"/>
                <a:hlinkClick r:id="rId15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5" action="ppaction://hlinksldjump"/>
              </a:rPr>
              <a:t>학습운전</a:t>
            </a:r>
            <a:r>
              <a:rPr sz="1100" b="1" dirty="0">
                <a:latin typeface="Times New Roman"/>
                <a:cs typeface="Times New Roman"/>
                <a:hlinkClick r:id="rId15" action="ppaction://hlinksldjump"/>
              </a:rPr>
              <a:t> 	18</a:t>
            </a:r>
            <a:endParaRPr sz="1100">
              <a:latin typeface="Times New Roman"/>
              <a:cs typeface="Times New Roman"/>
            </a:endParaRPr>
          </a:p>
          <a:p>
            <a:pPr marL="36195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b="1" dirty="0">
                <a:latin typeface="Times New Roman"/>
                <a:cs typeface="Times New Roman"/>
                <a:hlinkClick r:id="rId16" action="ppaction://hlinksldjump"/>
              </a:rPr>
              <a:t>7.3 </a:t>
            </a:r>
            <a:r>
              <a:rPr sz="1100" b="1" spc="-10" dirty="0">
                <a:latin typeface="Times New Roman"/>
                <a:cs typeface="Times New Roman"/>
                <a:hlinkClick r:id="rId16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6" action="ppaction://hlinksldjump"/>
              </a:rPr>
              <a:t>학습운전</a:t>
            </a:r>
            <a:r>
              <a:rPr sz="1100" b="1" dirty="0">
                <a:latin typeface="Times New Roman"/>
                <a:cs typeface="Times New Roman"/>
                <a:hlinkClick r:id="rId16" action="ppaction://hlinksldjump"/>
              </a:rPr>
              <a:t> 	19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  <a:tabLst>
                <a:tab pos="2592705" algn="l"/>
              </a:tabLst>
            </a:pPr>
            <a:r>
              <a:rPr sz="1100" b="1" dirty="0">
                <a:latin typeface="Times New Roman"/>
                <a:cs typeface="Times New Roman"/>
                <a:hlinkClick r:id="rId16" action="ppaction://hlinksldjump"/>
              </a:rPr>
              <a:t>8   </a:t>
            </a:r>
            <a:r>
              <a:rPr sz="1100" b="1" spc="-80" dirty="0">
                <a:latin typeface="Times New Roman"/>
                <a:cs typeface="Times New Roman"/>
                <a:hlinkClick r:id="rId16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6" action="ppaction://hlinksldjump"/>
              </a:rPr>
              <a:t>수동셋팅</a:t>
            </a:r>
            <a:r>
              <a:rPr sz="1100" b="1" dirty="0">
                <a:latin typeface="Times New Roman"/>
                <a:cs typeface="Times New Roman"/>
                <a:hlinkClick r:id="rId16" action="ppaction://hlinksldjump"/>
              </a:rPr>
              <a:t> 	19</a:t>
            </a:r>
            <a:endParaRPr sz="1100">
              <a:latin typeface="Times New Roman"/>
              <a:cs typeface="Times New Roman"/>
            </a:endParaRPr>
          </a:p>
          <a:p>
            <a:pPr marL="36195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b="1" dirty="0">
                <a:latin typeface="Times New Roman"/>
                <a:cs typeface="Times New Roman"/>
                <a:hlinkClick r:id="rId17" action="ppaction://hlinksldjump"/>
              </a:rPr>
              <a:t>8.1 </a:t>
            </a:r>
            <a:r>
              <a:rPr sz="1100" b="1" spc="-10" dirty="0">
                <a:latin typeface="Times New Roman"/>
                <a:cs typeface="Times New Roman"/>
                <a:hlinkClick r:id="rId17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7" action="ppaction://hlinksldjump"/>
              </a:rPr>
              <a:t>기본메뉴</a:t>
            </a:r>
            <a:r>
              <a:rPr sz="1100" b="1" dirty="0">
                <a:latin typeface="Times New Roman"/>
                <a:cs typeface="Times New Roman"/>
                <a:hlinkClick r:id="rId17" action="ppaction://hlinksldjump"/>
              </a:rPr>
              <a:t> 	21</a:t>
            </a:r>
            <a:endParaRPr sz="1100">
              <a:latin typeface="Times New Roman"/>
              <a:cs typeface="Times New Roman"/>
            </a:endParaRPr>
          </a:p>
          <a:p>
            <a:pPr marL="152400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dirty="0">
                <a:latin typeface="Times New Roman"/>
                <a:cs typeface="Times New Roman"/>
                <a:hlinkClick r:id="rId17" action="ppaction://hlinksldjump"/>
              </a:rPr>
              <a:t>8.1.1  </a:t>
            </a:r>
            <a:r>
              <a:rPr sz="1100" dirty="0">
                <a:latin typeface="BatangChe"/>
                <a:cs typeface="BatangChe"/>
                <a:hlinkClick r:id="rId17" action="ppaction://hlinksldjump"/>
              </a:rPr>
              <a:t>기</a:t>
            </a:r>
            <a:r>
              <a:rPr sz="1100" spc="-15" dirty="0">
                <a:latin typeface="BatangChe"/>
                <a:cs typeface="BatangChe"/>
                <a:hlinkClick r:id="rId17" action="ppaction://hlinksldjump"/>
              </a:rPr>
              <a:t>본</a:t>
            </a:r>
            <a:r>
              <a:rPr sz="1100" dirty="0">
                <a:latin typeface="BatangChe"/>
                <a:cs typeface="BatangChe"/>
                <a:hlinkClick r:id="rId17" action="ppaction://hlinksldjump"/>
              </a:rPr>
              <a:t>메뉴</a:t>
            </a:r>
            <a:r>
              <a:rPr sz="1100" spc="-10" dirty="0">
                <a:latin typeface="BatangChe"/>
                <a:cs typeface="BatangChe"/>
                <a:hlinkClick r:id="rId17" action="ppaction://hlinksldjump"/>
              </a:rPr>
              <a:t> </a:t>
            </a:r>
            <a:r>
              <a:rPr sz="1100" dirty="0">
                <a:latin typeface="BatangChe"/>
                <a:cs typeface="BatangChe"/>
                <a:hlinkClick r:id="rId17" action="ppaction://hlinksldjump"/>
              </a:rPr>
              <a:t>셋팅</a:t>
            </a:r>
            <a:r>
              <a:rPr sz="1100" spc="-15" dirty="0">
                <a:latin typeface="BatangChe"/>
                <a:cs typeface="BatangChe"/>
                <a:hlinkClick r:id="rId17" action="ppaction://hlinksldjump"/>
              </a:rPr>
              <a:t>방</a:t>
            </a:r>
            <a:r>
              <a:rPr sz="1100" dirty="0">
                <a:latin typeface="BatangChe"/>
                <a:cs typeface="BatangChe"/>
                <a:hlinkClick r:id="rId17" action="ppaction://hlinksldjump"/>
              </a:rPr>
              <a:t>법</a:t>
            </a:r>
            <a:r>
              <a:rPr sz="1100" dirty="0">
                <a:latin typeface="Times New Roman"/>
                <a:cs typeface="Times New Roman"/>
                <a:hlinkClick r:id="rId17" action="ppaction://hlinksldjump"/>
              </a:rPr>
              <a:t> 	21</a:t>
            </a:r>
            <a:endParaRPr sz="1100">
              <a:latin typeface="Times New Roman"/>
              <a:cs typeface="Times New Roman"/>
            </a:endParaRPr>
          </a:p>
          <a:p>
            <a:pPr marL="152400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dirty="0">
                <a:latin typeface="Times New Roman"/>
                <a:cs typeface="Times New Roman"/>
                <a:hlinkClick r:id="rId17" action="ppaction://hlinksldjump"/>
              </a:rPr>
              <a:t>8.1.2  </a:t>
            </a:r>
            <a:r>
              <a:rPr sz="1100" dirty="0">
                <a:latin typeface="BatangChe"/>
                <a:cs typeface="BatangChe"/>
                <a:hlinkClick r:id="rId17" action="ppaction://hlinksldjump"/>
              </a:rPr>
              <a:t>셋팅</a:t>
            </a:r>
            <a:r>
              <a:rPr sz="1100" spc="-10" dirty="0">
                <a:latin typeface="BatangChe"/>
                <a:cs typeface="BatangChe"/>
                <a:hlinkClick r:id="rId17" action="ppaction://hlinksldjump"/>
              </a:rPr>
              <a:t> </a:t>
            </a:r>
            <a:r>
              <a:rPr sz="1100" dirty="0">
                <a:latin typeface="BatangChe"/>
                <a:cs typeface="BatangChe"/>
                <a:hlinkClick r:id="rId17" action="ppaction://hlinksldjump"/>
              </a:rPr>
              <a:t>예</a:t>
            </a:r>
            <a:r>
              <a:rPr sz="1100" dirty="0">
                <a:latin typeface="Times New Roman"/>
                <a:cs typeface="Times New Roman"/>
                <a:hlinkClick r:id="rId17" action="ppaction://hlinksldjump"/>
              </a:rPr>
              <a:t> 	21</a:t>
            </a:r>
            <a:endParaRPr sz="1100">
              <a:latin typeface="Times New Roman"/>
              <a:cs typeface="Times New Roman"/>
            </a:endParaRPr>
          </a:p>
          <a:p>
            <a:pPr marL="36195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b="1" dirty="0">
                <a:latin typeface="Times New Roman"/>
                <a:cs typeface="Times New Roman"/>
                <a:hlinkClick r:id="rId18" action="ppaction://hlinksldjump"/>
              </a:rPr>
              <a:t>8.2 </a:t>
            </a:r>
            <a:r>
              <a:rPr sz="1100" b="1" spc="-10" dirty="0">
                <a:latin typeface="Times New Roman"/>
                <a:cs typeface="Times New Roman"/>
                <a:hlinkClick r:id="rId18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8" action="ppaction://hlinksldjump"/>
              </a:rPr>
              <a:t>보조메뉴</a:t>
            </a:r>
            <a:r>
              <a:rPr sz="1100" b="1" dirty="0">
                <a:latin typeface="Times New Roman"/>
                <a:cs typeface="Times New Roman"/>
                <a:hlinkClick r:id="rId18" action="ppaction://hlinksldjump"/>
              </a:rPr>
              <a:t> 	22</a:t>
            </a:r>
            <a:endParaRPr sz="1100">
              <a:latin typeface="Times New Roman"/>
              <a:cs typeface="Times New Roman"/>
            </a:endParaRPr>
          </a:p>
          <a:p>
            <a:pPr marL="152400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dirty="0">
                <a:latin typeface="Times New Roman"/>
                <a:cs typeface="Times New Roman"/>
                <a:hlinkClick r:id="rId18" action="ppaction://hlinksldjump"/>
              </a:rPr>
              <a:t>8.2.1  </a:t>
            </a:r>
            <a:r>
              <a:rPr sz="1100" dirty="0">
                <a:latin typeface="BatangChe"/>
                <a:cs typeface="BatangChe"/>
                <a:hlinkClick r:id="rId18" action="ppaction://hlinksldjump"/>
              </a:rPr>
              <a:t>보</a:t>
            </a:r>
            <a:r>
              <a:rPr sz="1100" spc="-15" dirty="0">
                <a:latin typeface="BatangChe"/>
                <a:cs typeface="BatangChe"/>
                <a:hlinkClick r:id="rId18" action="ppaction://hlinksldjump"/>
              </a:rPr>
              <a:t>조</a:t>
            </a:r>
            <a:r>
              <a:rPr sz="1100" dirty="0">
                <a:latin typeface="BatangChe"/>
                <a:cs typeface="BatangChe"/>
                <a:hlinkClick r:id="rId18" action="ppaction://hlinksldjump"/>
              </a:rPr>
              <a:t>메뉴</a:t>
            </a:r>
            <a:r>
              <a:rPr sz="1100" spc="-10" dirty="0">
                <a:latin typeface="BatangChe"/>
                <a:cs typeface="BatangChe"/>
                <a:hlinkClick r:id="rId18" action="ppaction://hlinksldjump"/>
              </a:rPr>
              <a:t> </a:t>
            </a:r>
            <a:r>
              <a:rPr sz="1100" dirty="0">
                <a:latin typeface="BatangChe"/>
                <a:cs typeface="BatangChe"/>
                <a:hlinkClick r:id="rId18" action="ppaction://hlinksldjump"/>
              </a:rPr>
              <a:t>및 항</a:t>
            </a:r>
            <a:r>
              <a:rPr sz="1100" spc="-15" dirty="0">
                <a:latin typeface="BatangChe"/>
                <a:cs typeface="BatangChe"/>
                <a:hlinkClick r:id="rId18" action="ppaction://hlinksldjump"/>
              </a:rPr>
              <a:t>목</a:t>
            </a:r>
            <a:r>
              <a:rPr sz="1100" dirty="0">
                <a:latin typeface="BatangChe"/>
                <a:cs typeface="BatangChe"/>
                <a:hlinkClick r:id="rId18" action="ppaction://hlinksldjump"/>
              </a:rPr>
              <a:t>별</a:t>
            </a:r>
            <a:r>
              <a:rPr sz="1100" spc="5" dirty="0">
                <a:latin typeface="BatangChe"/>
                <a:cs typeface="BatangChe"/>
                <a:hlinkClick r:id="rId18" action="ppaction://hlinksldjump"/>
              </a:rPr>
              <a:t> </a:t>
            </a:r>
            <a:r>
              <a:rPr sz="1100" dirty="0">
                <a:latin typeface="BatangChe"/>
                <a:cs typeface="BatangChe"/>
                <a:hlinkClick r:id="rId18" action="ppaction://hlinksldjump"/>
              </a:rPr>
              <a:t>설정</a:t>
            </a:r>
            <a:r>
              <a:rPr sz="1100" spc="-15" dirty="0">
                <a:latin typeface="BatangChe"/>
                <a:cs typeface="BatangChe"/>
                <a:hlinkClick r:id="rId18" action="ppaction://hlinksldjump"/>
              </a:rPr>
              <a:t>범</a:t>
            </a:r>
            <a:r>
              <a:rPr sz="1100" dirty="0">
                <a:latin typeface="BatangChe"/>
                <a:cs typeface="BatangChe"/>
                <a:hlinkClick r:id="rId18" action="ppaction://hlinksldjump"/>
              </a:rPr>
              <a:t>위</a:t>
            </a:r>
            <a:r>
              <a:rPr sz="1100" dirty="0">
                <a:latin typeface="Times New Roman"/>
                <a:cs typeface="Times New Roman"/>
                <a:hlinkClick r:id="rId18" action="ppaction://hlinksldjump"/>
              </a:rPr>
              <a:t> 	22</a:t>
            </a:r>
            <a:endParaRPr sz="1100">
              <a:latin typeface="Times New Roman"/>
              <a:cs typeface="Times New Roman"/>
            </a:endParaRPr>
          </a:p>
          <a:p>
            <a:pPr marL="152400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dirty="0">
                <a:latin typeface="Times New Roman"/>
                <a:cs typeface="Times New Roman"/>
                <a:hlinkClick r:id="rId19" action="ppaction://hlinksldjump"/>
              </a:rPr>
              <a:t>8.2.2  </a:t>
            </a:r>
            <a:r>
              <a:rPr sz="1100" dirty="0">
                <a:latin typeface="BatangChe"/>
                <a:cs typeface="BatangChe"/>
                <a:hlinkClick r:id="rId19" action="ppaction://hlinksldjump"/>
              </a:rPr>
              <a:t>보</a:t>
            </a:r>
            <a:r>
              <a:rPr sz="1100" spc="-15" dirty="0">
                <a:latin typeface="BatangChe"/>
                <a:cs typeface="BatangChe"/>
                <a:hlinkClick r:id="rId19" action="ppaction://hlinksldjump"/>
              </a:rPr>
              <a:t>조</a:t>
            </a:r>
            <a:r>
              <a:rPr sz="1100" dirty="0">
                <a:latin typeface="BatangChe"/>
                <a:cs typeface="BatangChe"/>
                <a:hlinkClick r:id="rId19" action="ppaction://hlinksldjump"/>
              </a:rPr>
              <a:t>메뉴</a:t>
            </a:r>
            <a:r>
              <a:rPr sz="1100" spc="-10" dirty="0">
                <a:latin typeface="BatangChe"/>
                <a:cs typeface="BatangChe"/>
                <a:hlinkClick r:id="rId19" action="ppaction://hlinksldjump"/>
              </a:rPr>
              <a:t> </a:t>
            </a:r>
            <a:r>
              <a:rPr sz="1100" dirty="0">
                <a:latin typeface="BatangChe"/>
                <a:cs typeface="BatangChe"/>
                <a:hlinkClick r:id="rId19" action="ppaction://hlinksldjump"/>
              </a:rPr>
              <a:t>셋팅</a:t>
            </a:r>
            <a:r>
              <a:rPr sz="1100" spc="-15" dirty="0">
                <a:latin typeface="BatangChe"/>
                <a:cs typeface="BatangChe"/>
                <a:hlinkClick r:id="rId19" action="ppaction://hlinksldjump"/>
              </a:rPr>
              <a:t>방</a:t>
            </a:r>
            <a:r>
              <a:rPr sz="1100" dirty="0">
                <a:latin typeface="BatangChe"/>
                <a:cs typeface="BatangChe"/>
                <a:hlinkClick r:id="rId19" action="ppaction://hlinksldjump"/>
              </a:rPr>
              <a:t>법</a:t>
            </a:r>
            <a:r>
              <a:rPr sz="1100" dirty="0">
                <a:latin typeface="Times New Roman"/>
                <a:cs typeface="Times New Roman"/>
                <a:hlinkClick r:id="rId19" action="ppaction://hlinksldjump"/>
              </a:rPr>
              <a:t> 	23</a:t>
            </a:r>
            <a:endParaRPr sz="1100">
              <a:latin typeface="Times New Roman"/>
              <a:cs typeface="Times New Roman"/>
            </a:endParaRPr>
          </a:p>
          <a:p>
            <a:pPr marL="152400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dirty="0">
                <a:latin typeface="Times New Roman"/>
                <a:cs typeface="Times New Roman"/>
                <a:hlinkClick r:id="rId19" action="ppaction://hlinksldjump"/>
              </a:rPr>
              <a:t>8.2.3  </a:t>
            </a:r>
            <a:r>
              <a:rPr sz="1100" dirty="0">
                <a:latin typeface="BatangChe"/>
                <a:cs typeface="BatangChe"/>
                <a:hlinkClick r:id="rId19" action="ppaction://hlinksldjump"/>
              </a:rPr>
              <a:t>보</a:t>
            </a:r>
            <a:r>
              <a:rPr sz="1100" spc="-15" dirty="0">
                <a:latin typeface="BatangChe"/>
                <a:cs typeface="BatangChe"/>
                <a:hlinkClick r:id="rId19" action="ppaction://hlinksldjump"/>
              </a:rPr>
              <a:t>조</a:t>
            </a:r>
            <a:r>
              <a:rPr sz="1100" dirty="0">
                <a:latin typeface="BatangChe"/>
                <a:cs typeface="BatangChe"/>
                <a:hlinkClick r:id="rId19" action="ppaction://hlinksldjump"/>
              </a:rPr>
              <a:t>메뉴</a:t>
            </a:r>
            <a:r>
              <a:rPr sz="1100" spc="-10" dirty="0">
                <a:latin typeface="BatangChe"/>
                <a:cs typeface="BatangChe"/>
                <a:hlinkClick r:id="rId19" action="ppaction://hlinksldjump"/>
              </a:rPr>
              <a:t> </a:t>
            </a:r>
            <a:r>
              <a:rPr sz="1100" dirty="0">
                <a:latin typeface="BatangChe"/>
                <a:cs typeface="BatangChe"/>
                <a:hlinkClick r:id="rId19" action="ppaction://hlinksldjump"/>
              </a:rPr>
              <a:t>셋팅예</a:t>
            </a:r>
            <a:r>
              <a:rPr sz="1100" dirty="0">
                <a:latin typeface="Times New Roman"/>
                <a:cs typeface="Times New Roman"/>
                <a:hlinkClick r:id="rId19" action="ppaction://hlinksldjump"/>
              </a:rPr>
              <a:t> 	23</a:t>
            </a:r>
            <a:endParaRPr sz="1100">
              <a:latin typeface="Times New Roman"/>
              <a:cs typeface="Times New Roman"/>
            </a:endParaRPr>
          </a:p>
          <a:p>
            <a:pPr marL="36195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b="1" dirty="0">
                <a:latin typeface="Times New Roman"/>
                <a:cs typeface="Times New Roman"/>
                <a:hlinkClick r:id="rId19" action="ppaction://hlinksldjump"/>
              </a:rPr>
              <a:t>8.3 </a:t>
            </a:r>
            <a:r>
              <a:rPr sz="1100" b="1" spc="-10" dirty="0">
                <a:latin typeface="Times New Roman"/>
                <a:cs typeface="Times New Roman"/>
                <a:hlinkClick r:id="rId19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19" action="ppaction://hlinksldjump"/>
              </a:rPr>
              <a:t>특수메뉴</a:t>
            </a:r>
            <a:r>
              <a:rPr sz="1100" b="1" dirty="0">
                <a:latin typeface="Times New Roman"/>
                <a:cs typeface="Times New Roman"/>
                <a:hlinkClick r:id="rId19" action="ppaction://hlinksldjump"/>
              </a:rPr>
              <a:t> 	23</a:t>
            </a:r>
            <a:endParaRPr sz="1100">
              <a:latin typeface="Times New Roman"/>
              <a:cs typeface="Times New Roman"/>
            </a:endParaRPr>
          </a:p>
          <a:p>
            <a:pPr marL="152400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dirty="0">
                <a:latin typeface="Times New Roman"/>
                <a:cs typeface="Times New Roman"/>
                <a:hlinkClick r:id="rId19" action="ppaction://hlinksldjump"/>
              </a:rPr>
              <a:t>8.3.1  </a:t>
            </a:r>
            <a:r>
              <a:rPr sz="1100" dirty="0">
                <a:latin typeface="BatangChe"/>
                <a:cs typeface="BatangChe"/>
                <a:hlinkClick r:id="rId19" action="ppaction://hlinksldjump"/>
              </a:rPr>
              <a:t>특</a:t>
            </a:r>
            <a:r>
              <a:rPr sz="1100" spc="-15" dirty="0">
                <a:latin typeface="BatangChe"/>
                <a:cs typeface="BatangChe"/>
                <a:hlinkClick r:id="rId19" action="ppaction://hlinksldjump"/>
              </a:rPr>
              <a:t>수</a:t>
            </a:r>
            <a:r>
              <a:rPr sz="1100" dirty="0">
                <a:latin typeface="BatangChe"/>
                <a:cs typeface="BatangChe"/>
                <a:hlinkClick r:id="rId19" action="ppaction://hlinksldjump"/>
              </a:rPr>
              <a:t>메뉴</a:t>
            </a:r>
            <a:r>
              <a:rPr sz="1100" spc="-10" dirty="0">
                <a:latin typeface="BatangChe"/>
                <a:cs typeface="BatangChe"/>
                <a:hlinkClick r:id="rId19" action="ppaction://hlinksldjump"/>
              </a:rPr>
              <a:t> </a:t>
            </a:r>
            <a:r>
              <a:rPr sz="1100" dirty="0">
                <a:latin typeface="BatangChe"/>
                <a:cs typeface="BatangChe"/>
                <a:hlinkClick r:id="rId19" action="ppaction://hlinksldjump"/>
              </a:rPr>
              <a:t>및 항</a:t>
            </a:r>
            <a:r>
              <a:rPr sz="1100" spc="-15" dirty="0">
                <a:latin typeface="BatangChe"/>
                <a:cs typeface="BatangChe"/>
                <a:hlinkClick r:id="rId19" action="ppaction://hlinksldjump"/>
              </a:rPr>
              <a:t>목</a:t>
            </a:r>
            <a:r>
              <a:rPr sz="1100" dirty="0">
                <a:latin typeface="BatangChe"/>
                <a:cs typeface="BatangChe"/>
                <a:hlinkClick r:id="rId19" action="ppaction://hlinksldjump"/>
              </a:rPr>
              <a:t>별</a:t>
            </a:r>
            <a:r>
              <a:rPr sz="1100" spc="5" dirty="0">
                <a:latin typeface="BatangChe"/>
                <a:cs typeface="BatangChe"/>
                <a:hlinkClick r:id="rId19" action="ppaction://hlinksldjump"/>
              </a:rPr>
              <a:t> </a:t>
            </a:r>
            <a:r>
              <a:rPr sz="1100" dirty="0">
                <a:latin typeface="BatangChe"/>
                <a:cs typeface="BatangChe"/>
                <a:hlinkClick r:id="rId19" action="ppaction://hlinksldjump"/>
              </a:rPr>
              <a:t>설정</a:t>
            </a:r>
            <a:r>
              <a:rPr sz="1100" spc="-15" dirty="0">
                <a:latin typeface="BatangChe"/>
                <a:cs typeface="BatangChe"/>
                <a:hlinkClick r:id="rId19" action="ppaction://hlinksldjump"/>
              </a:rPr>
              <a:t>범</a:t>
            </a:r>
            <a:r>
              <a:rPr sz="1100" dirty="0">
                <a:latin typeface="BatangChe"/>
                <a:cs typeface="BatangChe"/>
                <a:hlinkClick r:id="rId19" action="ppaction://hlinksldjump"/>
              </a:rPr>
              <a:t>위</a:t>
            </a:r>
            <a:r>
              <a:rPr sz="1100" dirty="0">
                <a:latin typeface="Times New Roman"/>
                <a:cs typeface="Times New Roman"/>
                <a:hlinkClick r:id="rId19" action="ppaction://hlinksldjump"/>
              </a:rPr>
              <a:t> 	23</a:t>
            </a:r>
            <a:endParaRPr sz="1100">
              <a:latin typeface="Times New Roman"/>
              <a:cs typeface="Times New Roman"/>
            </a:endParaRPr>
          </a:p>
          <a:p>
            <a:pPr marL="152400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dirty="0">
                <a:latin typeface="Times New Roman"/>
                <a:cs typeface="Times New Roman"/>
                <a:hlinkClick r:id="rId20" action="ppaction://hlinksldjump"/>
              </a:rPr>
              <a:t>8.3.2  </a:t>
            </a:r>
            <a:r>
              <a:rPr sz="1100" dirty="0">
                <a:latin typeface="BatangChe"/>
                <a:cs typeface="BatangChe"/>
                <a:hlinkClick r:id="rId20" action="ppaction://hlinksldjump"/>
              </a:rPr>
              <a:t>특</a:t>
            </a:r>
            <a:r>
              <a:rPr sz="1100" spc="-15" dirty="0">
                <a:latin typeface="BatangChe"/>
                <a:cs typeface="BatangChe"/>
                <a:hlinkClick r:id="rId20" action="ppaction://hlinksldjump"/>
              </a:rPr>
              <a:t>수</a:t>
            </a:r>
            <a:r>
              <a:rPr sz="1100" dirty="0">
                <a:latin typeface="BatangChe"/>
                <a:cs typeface="BatangChe"/>
                <a:hlinkClick r:id="rId20" action="ppaction://hlinksldjump"/>
              </a:rPr>
              <a:t>메뉴</a:t>
            </a:r>
            <a:r>
              <a:rPr sz="1100" spc="-10" dirty="0">
                <a:latin typeface="BatangChe"/>
                <a:cs typeface="BatangChe"/>
                <a:hlinkClick r:id="rId20" action="ppaction://hlinksldjump"/>
              </a:rPr>
              <a:t> </a:t>
            </a:r>
            <a:r>
              <a:rPr sz="1100" dirty="0">
                <a:latin typeface="BatangChe"/>
                <a:cs typeface="BatangChe"/>
                <a:hlinkClick r:id="rId20" action="ppaction://hlinksldjump"/>
              </a:rPr>
              <a:t>셋팅</a:t>
            </a:r>
            <a:r>
              <a:rPr sz="1100" spc="-15" dirty="0">
                <a:latin typeface="BatangChe"/>
                <a:cs typeface="BatangChe"/>
                <a:hlinkClick r:id="rId20" action="ppaction://hlinksldjump"/>
              </a:rPr>
              <a:t>방</a:t>
            </a:r>
            <a:r>
              <a:rPr sz="1100" dirty="0">
                <a:latin typeface="BatangChe"/>
                <a:cs typeface="BatangChe"/>
                <a:hlinkClick r:id="rId20" action="ppaction://hlinksldjump"/>
              </a:rPr>
              <a:t>법</a:t>
            </a:r>
            <a:r>
              <a:rPr sz="1100" dirty="0">
                <a:latin typeface="Times New Roman"/>
                <a:cs typeface="Times New Roman"/>
                <a:hlinkClick r:id="rId20" action="ppaction://hlinksldjump"/>
              </a:rPr>
              <a:t> 	24</a:t>
            </a:r>
            <a:endParaRPr sz="1100">
              <a:latin typeface="Times New Roman"/>
              <a:cs typeface="Times New Roman"/>
            </a:endParaRPr>
          </a:p>
          <a:p>
            <a:pPr marL="36195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b="1" dirty="0">
                <a:latin typeface="Times New Roman"/>
                <a:cs typeface="Times New Roman"/>
                <a:hlinkClick r:id="rId21" action="ppaction://hlinksldjump"/>
              </a:rPr>
              <a:t>8.4 </a:t>
            </a:r>
            <a:r>
              <a:rPr sz="1100" b="1" spc="-10" dirty="0">
                <a:latin typeface="Times New Roman"/>
                <a:cs typeface="Times New Roman"/>
                <a:hlinkClick r:id="rId21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1" action="ppaction://hlinksldjump"/>
              </a:rPr>
              <a:t>셋팅변수</a:t>
            </a:r>
            <a:r>
              <a:rPr sz="1100" b="1" spc="150" dirty="0">
                <a:latin typeface="Malgun Gothic"/>
                <a:cs typeface="Malgun Gothic"/>
                <a:hlinkClick r:id="rId21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1" action="ppaction://hlinksldjump"/>
              </a:rPr>
              <a:t>설명</a:t>
            </a:r>
            <a:r>
              <a:rPr sz="1100" b="1" dirty="0">
                <a:latin typeface="Times New Roman"/>
                <a:cs typeface="Times New Roman"/>
                <a:hlinkClick r:id="rId21" action="ppaction://hlinksldjump"/>
              </a:rPr>
              <a:t> 	25</a:t>
            </a:r>
            <a:endParaRPr sz="1100">
              <a:latin typeface="Times New Roman"/>
              <a:cs typeface="Times New Roman"/>
            </a:endParaRPr>
          </a:p>
          <a:p>
            <a:pPr marL="152400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b="1" dirty="0">
                <a:latin typeface="Times New Roman"/>
                <a:cs typeface="Times New Roman"/>
                <a:hlinkClick r:id="rId21" action="ppaction://hlinksldjump"/>
              </a:rPr>
              <a:t>8.4.1 </a:t>
            </a:r>
            <a:r>
              <a:rPr sz="1100" b="1" spc="-10" dirty="0">
                <a:latin typeface="Times New Roman"/>
                <a:cs typeface="Times New Roman"/>
                <a:hlinkClick r:id="rId21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1" action="ppaction://hlinksldjump"/>
              </a:rPr>
              <a:t>기본메뉴</a:t>
            </a:r>
            <a:r>
              <a:rPr sz="1100" b="1" spc="150" dirty="0">
                <a:latin typeface="Malgun Gothic"/>
                <a:cs typeface="Malgun Gothic"/>
                <a:hlinkClick r:id="rId21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1" action="ppaction://hlinksldjump"/>
              </a:rPr>
              <a:t>설명</a:t>
            </a:r>
            <a:r>
              <a:rPr sz="1100" dirty="0">
                <a:latin typeface="Times New Roman"/>
                <a:cs typeface="Times New Roman"/>
                <a:hlinkClick r:id="rId21" action="ppaction://hlinksldjump"/>
              </a:rPr>
              <a:t> 	25</a:t>
            </a:r>
            <a:endParaRPr sz="1100">
              <a:latin typeface="Times New Roman"/>
              <a:cs typeface="Times New Roman"/>
            </a:endParaRPr>
          </a:p>
          <a:p>
            <a:pPr marL="152400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b="1" dirty="0">
                <a:latin typeface="Times New Roman"/>
                <a:cs typeface="Times New Roman"/>
                <a:hlinkClick r:id="rId21" action="ppaction://hlinksldjump"/>
              </a:rPr>
              <a:t>8.4.2 </a:t>
            </a:r>
            <a:r>
              <a:rPr sz="1100" b="1" spc="-10" dirty="0">
                <a:latin typeface="Times New Roman"/>
                <a:cs typeface="Times New Roman"/>
                <a:hlinkClick r:id="rId21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1" action="ppaction://hlinksldjump"/>
              </a:rPr>
              <a:t>보조메뉴</a:t>
            </a:r>
            <a:r>
              <a:rPr sz="1100" b="1" spc="150" dirty="0">
                <a:latin typeface="Malgun Gothic"/>
                <a:cs typeface="Malgun Gothic"/>
                <a:hlinkClick r:id="rId21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1" action="ppaction://hlinksldjump"/>
              </a:rPr>
              <a:t>설명</a:t>
            </a:r>
            <a:r>
              <a:rPr sz="1100" dirty="0">
                <a:latin typeface="Times New Roman"/>
                <a:cs typeface="Times New Roman"/>
                <a:hlinkClick r:id="rId21" action="ppaction://hlinksldjump"/>
              </a:rPr>
              <a:t> 	25</a:t>
            </a:r>
            <a:endParaRPr sz="1100">
              <a:latin typeface="Times New Roman"/>
              <a:cs typeface="Times New Roman"/>
            </a:endParaRPr>
          </a:p>
          <a:p>
            <a:pPr marL="152400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b="1" dirty="0">
                <a:latin typeface="Times New Roman"/>
                <a:cs typeface="Times New Roman"/>
                <a:hlinkClick r:id="rId22" action="ppaction://hlinksldjump"/>
              </a:rPr>
              <a:t>8.4.3 </a:t>
            </a:r>
            <a:r>
              <a:rPr sz="1100" b="1" spc="-10" dirty="0">
                <a:latin typeface="Times New Roman"/>
                <a:cs typeface="Times New Roman"/>
                <a:hlinkClick r:id="rId22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2" action="ppaction://hlinksldjump"/>
              </a:rPr>
              <a:t>특수메뉴</a:t>
            </a:r>
            <a:r>
              <a:rPr sz="1100" b="1" spc="150" dirty="0">
                <a:latin typeface="Malgun Gothic"/>
                <a:cs typeface="Malgun Gothic"/>
                <a:hlinkClick r:id="rId22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2" action="ppaction://hlinksldjump"/>
              </a:rPr>
              <a:t>설명</a:t>
            </a:r>
            <a:r>
              <a:rPr sz="1100" dirty="0">
                <a:latin typeface="Times New Roman"/>
                <a:cs typeface="Times New Roman"/>
                <a:hlinkClick r:id="rId22" action="ppaction://hlinksldjump"/>
              </a:rPr>
              <a:t> 	27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  <a:tabLst>
                <a:tab pos="2592705" algn="l"/>
              </a:tabLst>
            </a:pPr>
            <a:r>
              <a:rPr sz="1100" b="1" dirty="0">
                <a:latin typeface="Times New Roman"/>
                <a:cs typeface="Times New Roman"/>
                <a:hlinkClick r:id="rId23" action="ppaction://hlinksldjump"/>
              </a:rPr>
              <a:t>9   </a:t>
            </a:r>
            <a:r>
              <a:rPr sz="1100" b="1" spc="-80" dirty="0">
                <a:latin typeface="Times New Roman"/>
                <a:cs typeface="Times New Roman"/>
                <a:hlinkClick r:id="rId23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3" action="ppaction://hlinksldjump"/>
              </a:rPr>
              <a:t>유지</a:t>
            </a:r>
            <a:r>
              <a:rPr sz="1100" b="1" spc="150" dirty="0">
                <a:latin typeface="Malgun Gothic"/>
                <a:cs typeface="Malgun Gothic"/>
                <a:hlinkClick r:id="rId23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3" action="ppaction://hlinksldjump"/>
              </a:rPr>
              <a:t>관리</a:t>
            </a:r>
            <a:r>
              <a:rPr sz="1100" b="1" dirty="0">
                <a:latin typeface="Times New Roman"/>
                <a:cs typeface="Times New Roman"/>
                <a:hlinkClick r:id="rId23" action="ppaction://hlinksldjump"/>
              </a:rPr>
              <a:t> 	28</a:t>
            </a:r>
            <a:endParaRPr sz="1100">
              <a:latin typeface="Times New Roman"/>
              <a:cs typeface="Times New Roman"/>
            </a:endParaRPr>
          </a:p>
          <a:p>
            <a:pPr marL="36195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b="1" dirty="0">
                <a:latin typeface="Times New Roman"/>
                <a:cs typeface="Times New Roman"/>
                <a:hlinkClick r:id="rId24" action="ppaction://hlinksldjump"/>
              </a:rPr>
              <a:t>9.1 </a:t>
            </a:r>
            <a:r>
              <a:rPr sz="1100" b="1" spc="-10" dirty="0">
                <a:latin typeface="Times New Roman"/>
                <a:cs typeface="Times New Roman"/>
                <a:hlinkClick r:id="rId24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4" action="ppaction://hlinksldjump"/>
              </a:rPr>
              <a:t>상태</a:t>
            </a:r>
            <a:r>
              <a:rPr sz="1100" b="1" spc="165" dirty="0">
                <a:latin typeface="Malgun Gothic"/>
                <a:cs typeface="Malgun Gothic"/>
                <a:hlinkClick r:id="rId24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4" action="ppaction://hlinksldjump"/>
              </a:rPr>
              <a:t>및</a:t>
            </a:r>
            <a:r>
              <a:rPr sz="1100" b="1" spc="165" dirty="0">
                <a:latin typeface="Malgun Gothic"/>
                <a:cs typeface="Malgun Gothic"/>
                <a:hlinkClick r:id="rId24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4" action="ppaction://hlinksldjump"/>
              </a:rPr>
              <a:t>에러</a:t>
            </a:r>
            <a:r>
              <a:rPr sz="1100" b="1" spc="150" dirty="0">
                <a:latin typeface="Malgun Gothic"/>
                <a:cs typeface="Malgun Gothic"/>
                <a:hlinkClick r:id="rId24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4" action="ppaction://hlinksldjump"/>
              </a:rPr>
              <a:t>코드</a:t>
            </a:r>
            <a:r>
              <a:rPr sz="1100" b="1" dirty="0">
                <a:latin typeface="Times New Roman"/>
                <a:cs typeface="Times New Roman"/>
                <a:hlinkClick r:id="rId24" action="ppaction://hlinksldjump"/>
              </a:rPr>
              <a:t> 	29</a:t>
            </a:r>
            <a:endParaRPr sz="1100">
              <a:latin typeface="Times New Roman"/>
              <a:cs typeface="Times New Roman"/>
            </a:endParaRPr>
          </a:p>
          <a:p>
            <a:pPr marL="36195" algn="ctr">
              <a:lnSpc>
                <a:spcPct val="100000"/>
              </a:lnSpc>
              <a:spcBef>
                <a:spcPts val="480"/>
              </a:spcBef>
              <a:tabLst>
                <a:tab pos="2580005" algn="l"/>
              </a:tabLst>
            </a:pPr>
            <a:r>
              <a:rPr sz="1100" b="1" dirty="0">
                <a:latin typeface="Times New Roman"/>
                <a:cs typeface="Times New Roman"/>
                <a:hlinkClick r:id="rId25" action="ppaction://hlinksldjump"/>
              </a:rPr>
              <a:t>9.2 </a:t>
            </a:r>
            <a:r>
              <a:rPr sz="1100" b="1" spc="-10" dirty="0">
                <a:latin typeface="Times New Roman"/>
                <a:cs typeface="Times New Roman"/>
                <a:hlinkClick r:id="rId25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5" action="ppaction://hlinksldjump"/>
              </a:rPr>
              <a:t>문제해결</a:t>
            </a:r>
            <a:r>
              <a:rPr sz="1100" b="1" dirty="0">
                <a:latin typeface="Times New Roman"/>
                <a:cs typeface="Times New Roman"/>
                <a:hlinkClick r:id="rId25" action="ppaction://hlinksldjump"/>
              </a:rPr>
              <a:t> 	30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  <a:tabLst>
                <a:tab pos="2592705" algn="l"/>
              </a:tabLst>
            </a:pPr>
            <a:r>
              <a:rPr sz="1100" b="1" dirty="0">
                <a:latin typeface="Times New Roman"/>
                <a:cs typeface="Times New Roman"/>
                <a:hlinkClick r:id="rId26" action="ppaction://hlinksldjump"/>
              </a:rPr>
              <a:t>10 </a:t>
            </a:r>
            <a:r>
              <a:rPr sz="1100" b="1" spc="-85" dirty="0">
                <a:latin typeface="Times New Roman"/>
                <a:cs typeface="Times New Roman"/>
                <a:hlinkClick r:id="rId26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6" action="ppaction://hlinksldjump"/>
              </a:rPr>
              <a:t>참고도면</a:t>
            </a:r>
            <a:r>
              <a:rPr sz="1100" b="1" dirty="0">
                <a:latin typeface="Times New Roman"/>
                <a:cs typeface="Times New Roman"/>
                <a:hlinkClick r:id="rId26" action="ppaction://hlinksldjump"/>
              </a:rPr>
              <a:t> 	31</a:t>
            </a:r>
            <a:endParaRPr sz="1100">
              <a:latin typeface="Times New Roman"/>
              <a:cs typeface="Times New Roman"/>
            </a:endParaRPr>
          </a:p>
          <a:p>
            <a:pPr marL="48895" marR="5080" algn="just">
              <a:lnSpc>
                <a:spcPct val="136400"/>
              </a:lnSpc>
              <a:tabLst>
                <a:tab pos="2592705" algn="l"/>
              </a:tabLst>
            </a:pPr>
            <a:r>
              <a:rPr sz="1100" b="1" dirty="0">
                <a:latin typeface="Times New Roman"/>
                <a:cs typeface="Times New Roman"/>
                <a:hlinkClick r:id="rId26" action="ppaction://hlinksldjump"/>
              </a:rPr>
              <a:t>10.1</a:t>
            </a:r>
            <a:r>
              <a:rPr sz="1100" b="1" spc="-15" dirty="0">
                <a:latin typeface="Times New Roman"/>
                <a:cs typeface="Times New Roman"/>
                <a:hlinkClick r:id="rId26" action="ppaction://hlinksldjump"/>
              </a:rPr>
              <a:t> </a:t>
            </a:r>
            <a:r>
              <a:rPr sz="1100" b="1" spc="5" dirty="0">
                <a:latin typeface="Times New Roman"/>
                <a:cs typeface="Times New Roman"/>
                <a:hlinkClick r:id="rId26" action="ppaction://hlinksldjump"/>
              </a:rPr>
              <a:t>F</a:t>
            </a:r>
            <a:r>
              <a:rPr sz="1100" b="1" dirty="0">
                <a:latin typeface="Times New Roman"/>
                <a:cs typeface="Times New Roman"/>
                <a:hlinkClick r:id="rId26" action="ppaction://hlinksldjump"/>
              </a:rPr>
              <a:t>r</a:t>
            </a:r>
            <a:r>
              <a:rPr sz="1100" b="1" spc="-10" dirty="0">
                <a:latin typeface="Times New Roman"/>
                <a:cs typeface="Times New Roman"/>
                <a:hlinkClick r:id="rId26" action="ppaction://hlinksldjump"/>
              </a:rPr>
              <a:t>a</a:t>
            </a:r>
            <a:r>
              <a:rPr sz="1100" b="1" dirty="0">
                <a:latin typeface="Times New Roman"/>
                <a:cs typeface="Times New Roman"/>
                <a:hlinkClick r:id="rId26" action="ppaction://hlinksldjump"/>
              </a:rPr>
              <a:t>me </a:t>
            </a:r>
            <a:r>
              <a:rPr sz="1100" b="1" spc="-10" dirty="0">
                <a:latin typeface="Times New Roman"/>
                <a:cs typeface="Times New Roman"/>
                <a:hlinkClick r:id="rId26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6" action="ppaction://hlinksldjump"/>
              </a:rPr>
              <a:t>제작도</a:t>
            </a:r>
            <a:r>
              <a:rPr sz="1100" b="1" dirty="0">
                <a:latin typeface="Times New Roman"/>
                <a:cs typeface="Times New Roman"/>
                <a:hlinkClick r:id="rId26" action="ppaction://hlinksldjump"/>
              </a:rPr>
              <a:t> 	31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27" action="ppaction://hlinksldjump"/>
              </a:rPr>
              <a:t>10.2 </a:t>
            </a:r>
            <a:r>
              <a:rPr sz="1100" b="1" spc="-10" dirty="0">
                <a:latin typeface="Times New Roman"/>
                <a:cs typeface="Times New Roman"/>
                <a:hlinkClick r:id="rId27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7" action="ppaction://hlinksldjump"/>
              </a:rPr>
              <a:t>편개형</a:t>
            </a:r>
            <a:r>
              <a:rPr sz="1100" b="1" spc="150" dirty="0">
                <a:latin typeface="Malgun Gothic"/>
                <a:cs typeface="Malgun Gothic"/>
                <a:hlinkClick r:id="rId27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7" action="ppaction://hlinksldjump"/>
              </a:rPr>
              <a:t>설치도</a:t>
            </a:r>
            <a:r>
              <a:rPr sz="1100" b="1" dirty="0">
                <a:latin typeface="Times New Roman"/>
                <a:cs typeface="Times New Roman"/>
                <a:hlinkClick r:id="rId27" action="ppaction://hlinksldjump"/>
              </a:rPr>
              <a:t> 	32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28" action="ppaction://hlinksldjump"/>
              </a:rPr>
              <a:t>10.3 </a:t>
            </a:r>
            <a:r>
              <a:rPr sz="1100" b="1" spc="-10" dirty="0">
                <a:latin typeface="Times New Roman"/>
                <a:cs typeface="Times New Roman"/>
                <a:hlinkClick r:id="rId28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8" action="ppaction://hlinksldjump"/>
              </a:rPr>
              <a:t>양개형</a:t>
            </a:r>
            <a:r>
              <a:rPr sz="1100" b="1" spc="150" dirty="0">
                <a:latin typeface="Malgun Gothic"/>
                <a:cs typeface="Malgun Gothic"/>
                <a:hlinkClick r:id="rId28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8" action="ppaction://hlinksldjump"/>
              </a:rPr>
              <a:t>설치도</a:t>
            </a:r>
            <a:r>
              <a:rPr sz="1100" b="1" dirty="0">
                <a:latin typeface="Times New Roman"/>
                <a:cs typeface="Times New Roman"/>
                <a:hlinkClick r:id="rId28" action="ppaction://hlinksldjump"/>
              </a:rPr>
              <a:t> 	33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29" action="ppaction://hlinksldjump"/>
              </a:rPr>
              <a:t>10.4 </a:t>
            </a:r>
            <a:r>
              <a:rPr sz="1100" b="1" spc="-10" dirty="0">
                <a:latin typeface="Times New Roman"/>
                <a:cs typeface="Times New Roman"/>
                <a:hlinkClick r:id="rId29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9" action="ppaction://hlinksldjump"/>
              </a:rPr>
              <a:t>설치</a:t>
            </a:r>
            <a:r>
              <a:rPr sz="1100" b="1" spc="165" dirty="0">
                <a:latin typeface="Malgun Gothic"/>
                <a:cs typeface="Malgun Gothic"/>
                <a:hlinkClick r:id="rId29" action="ppaction://hlinksldjump"/>
              </a:rPr>
              <a:t> </a:t>
            </a:r>
            <a:r>
              <a:rPr sz="1100" b="1" dirty="0">
                <a:latin typeface="Malgun Gothic"/>
                <a:cs typeface="Malgun Gothic"/>
                <a:hlinkClick r:id="rId29" action="ppaction://hlinksldjump"/>
              </a:rPr>
              <a:t>단면도</a:t>
            </a:r>
            <a:r>
              <a:rPr sz="1100" b="1" dirty="0">
                <a:latin typeface="Times New Roman"/>
                <a:cs typeface="Times New Roman"/>
                <a:hlinkClick r:id="rId29" action="ppaction://hlinksldjump"/>
              </a:rPr>
              <a:t> 	34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44467" y="2093975"/>
            <a:ext cx="0" cy="6064250"/>
          </a:xfrm>
          <a:custGeom>
            <a:avLst/>
            <a:gdLst/>
            <a:ahLst/>
            <a:cxnLst/>
            <a:rect l="l" t="t" r="r" b="b"/>
            <a:pathLst>
              <a:path h="6064250">
                <a:moveTo>
                  <a:pt x="0" y="0"/>
                </a:moveTo>
                <a:lnTo>
                  <a:pt x="0" y="606425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760" y="1015491"/>
            <a:ext cx="6253480" cy="4457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7.</a:t>
            </a:r>
            <a:r>
              <a:rPr sz="1400" b="1" spc="30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시운전</a:t>
            </a:r>
            <a:endParaRPr sz="14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26543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Times New Roman"/>
                <a:cs typeface="Times New Roman"/>
              </a:rPr>
              <a:t>A.   </a:t>
            </a:r>
            <a:r>
              <a:rPr sz="1100" b="1" dirty="0">
                <a:latin typeface="Malgun Gothic"/>
                <a:cs typeface="Malgun Gothic"/>
              </a:rPr>
              <a:t>시공 상태</a:t>
            </a:r>
            <a:r>
              <a:rPr sz="1100" b="1" spc="37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점검</a:t>
            </a:r>
            <a:endParaRPr sz="1100">
              <a:latin typeface="Malgun Gothic"/>
              <a:cs typeface="Malgun Gothic"/>
            </a:endParaRPr>
          </a:p>
          <a:p>
            <a:pPr marL="774065">
              <a:lnSpc>
                <a:spcPct val="100000"/>
              </a:lnSpc>
              <a:spcBef>
                <a:spcPts val="480"/>
              </a:spcBef>
              <a:tabLst>
                <a:tab pos="1097280" algn="l"/>
              </a:tabLst>
            </a:pPr>
            <a:r>
              <a:rPr sz="1100" dirty="0">
                <a:latin typeface="Times New Roman"/>
                <a:cs typeface="Times New Roman"/>
              </a:rPr>
              <a:t>1.	</a:t>
            </a: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5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장의 설치 방법대로 모든 </a:t>
            </a:r>
            <a:r>
              <a:rPr sz="1100" spc="-5" dirty="0">
                <a:latin typeface="BatangChe"/>
                <a:cs typeface="BatangChe"/>
              </a:rPr>
              <a:t>부품이 정확히 설치되었는지</a:t>
            </a:r>
            <a:r>
              <a:rPr sz="1100" spc="-4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확인한다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480"/>
              </a:spcBef>
              <a:tabLst>
                <a:tab pos="1097280" algn="l"/>
              </a:tabLst>
            </a:pPr>
            <a:r>
              <a:rPr sz="1100" dirty="0">
                <a:latin typeface="Times New Roman"/>
                <a:cs typeface="Times New Roman"/>
              </a:rPr>
              <a:t>2.	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6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장의 결선도 와 </a:t>
            </a:r>
            <a:r>
              <a:rPr sz="1100" spc="-5" dirty="0">
                <a:latin typeface="BatangChe"/>
                <a:cs typeface="BatangChe"/>
              </a:rPr>
              <a:t>같이 </a:t>
            </a:r>
            <a:r>
              <a:rPr sz="1100" dirty="0">
                <a:latin typeface="BatangChe"/>
                <a:cs typeface="BatangChe"/>
              </a:rPr>
              <a:t>올바로 결선 되었는지</a:t>
            </a:r>
            <a:r>
              <a:rPr sz="1100" spc="-9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확인한다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480"/>
              </a:spcBef>
              <a:tabLst>
                <a:tab pos="1097280" algn="l"/>
              </a:tabLst>
            </a:pPr>
            <a:r>
              <a:rPr sz="1100" dirty="0">
                <a:latin typeface="Times New Roman"/>
                <a:cs typeface="Times New Roman"/>
              </a:rPr>
              <a:t>3.	</a:t>
            </a:r>
            <a:r>
              <a:rPr sz="1100" dirty="0">
                <a:latin typeface="BatangChe"/>
                <a:cs typeface="BatangChe"/>
              </a:rPr>
              <a:t>공급되고 있는 전압과 제품의 </a:t>
            </a:r>
            <a:r>
              <a:rPr sz="1100" spc="-5" dirty="0">
                <a:latin typeface="BatangChe"/>
                <a:cs typeface="BatangChe"/>
              </a:rPr>
              <a:t>사용전압이 </a:t>
            </a:r>
            <a:r>
              <a:rPr sz="1100" spc="-10" dirty="0">
                <a:latin typeface="BatangChe"/>
                <a:cs typeface="BatangChe"/>
              </a:rPr>
              <a:t>같은지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확인한다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480"/>
              </a:spcBef>
              <a:tabLst>
                <a:tab pos="1097280" algn="l"/>
              </a:tabLst>
            </a:pPr>
            <a:r>
              <a:rPr sz="1100" dirty="0">
                <a:latin typeface="Times New Roman"/>
                <a:cs typeface="Times New Roman"/>
              </a:rPr>
              <a:t>4.	</a:t>
            </a:r>
            <a:r>
              <a:rPr sz="1100" dirty="0">
                <a:latin typeface="BatangChe"/>
                <a:cs typeface="BatangChe"/>
              </a:rPr>
              <a:t>각종 케이블이 안전하게 정리되어 </a:t>
            </a:r>
            <a:r>
              <a:rPr sz="1100" spc="-5" dirty="0">
                <a:latin typeface="BatangChe"/>
                <a:cs typeface="BatangChe"/>
              </a:rPr>
              <a:t>있는지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확인한다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126490" marR="744855" indent="-352425">
              <a:lnSpc>
                <a:spcPct val="136400"/>
              </a:lnSpc>
              <a:tabLst>
                <a:tab pos="1097280" algn="l"/>
              </a:tabLst>
            </a:pPr>
            <a:r>
              <a:rPr sz="1100" dirty="0">
                <a:latin typeface="Times New Roman"/>
                <a:cs typeface="Times New Roman"/>
              </a:rPr>
              <a:t>5.	</a:t>
            </a:r>
            <a:r>
              <a:rPr sz="1100" dirty="0">
                <a:latin typeface="BatangChe"/>
                <a:cs typeface="BatangChe"/>
              </a:rPr>
              <a:t>수동으로 </a:t>
            </a:r>
            <a:r>
              <a:rPr sz="1100" spc="-5" dirty="0">
                <a:latin typeface="BatangChe"/>
                <a:cs typeface="BatangChe"/>
              </a:rPr>
              <a:t>도어를 끝까지 </a:t>
            </a:r>
            <a:r>
              <a:rPr sz="1100" dirty="0">
                <a:latin typeface="BatangChe"/>
                <a:cs typeface="BatangChe"/>
              </a:rPr>
              <a:t>움직여 보며 개폐 시 배선이</a:t>
            </a:r>
            <a:r>
              <a:rPr sz="1100" spc="-6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스치거나 개폐  부하가 </a:t>
            </a:r>
            <a:r>
              <a:rPr sz="1100" spc="-5" dirty="0">
                <a:latin typeface="BatangChe"/>
                <a:cs typeface="BatangChe"/>
              </a:rPr>
              <a:t>없는지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확인한다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26543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B.   </a:t>
            </a:r>
            <a:r>
              <a:rPr sz="1100" b="1" dirty="0">
                <a:latin typeface="Malgun Gothic"/>
                <a:cs typeface="Malgun Gothic"/>
              </a:rPr>
              <a:t>자동</a:t>
            </a:r>
            <a:r>
              <a:rPr sz="1100" b="1" spc="23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학습운전</a:t>
            </a:r>
            <a:endParaRPr sz="11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tabLst>
                <a:tab pos="1097280" algn="l"/>
              </a:tabLst>
            </a:pPr>
            <a:r>
              <a:rPr sz="1100" dirty="0">
                <a:latin typeface="Times New Roman"/>
                <a:cs typeface="Times New Roman"/>
              </a:rPr>
              <a:t>1.	</a:t>
            </a:r>
            <a:r>
              <a:rPr sz="1100" dirty="0">
                <a:latin typeface="BatangChe"/>
                <a:cs typeface="BatangChe"/>
              </a:rPr>
              <a:t>상기 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의 모든 </a:t>
            </a:r>
            <a:r>
              <a:rPr sz="1100" spc="-5" dirty="0">
                <a:latin typeface="BatangChe"/>
                <a:cs typeface="BatangChe"/>
              </a:rPr>
              <a:t>사항에 </a:t>
            </a:r>
            <a:r>
              <a:rPr sz="1100" dirty="0">
                <a:latin typeface="BatangChe"/>
                <a:cs typeface="BatangChe"/>
              </a:rPr>
              <a:t>이상이 없으면 전원 스위치를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켠다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027430" marR="5080" indent="-253365" algn="just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2. </a:t>
            </a:r>
            <a:r>
              <a:rPr sz="1100" dirty="0">
                <a:latin typeface="BatangChe"/>
                <a:cs typeface="BatangChe"/>
              </a:rPr>
              <a:t>최초로 </a:t>
            </a:r>
            <a:r>
              <a:rPr sz="1100" spc="-5" dirty="0">
                <a:latin typeface="BatangChe"/>
                <a:cs typeface="BatangChe"/>
              </a:rPr>
              <a:t>전원을 켜면 도어가 끝까지 천천히 닫힌 </a:t>
            </a:r>
            <a:r>
              <a:rPr sz="1100" dirty="0">
                <a:latin typeface="BatangChe"/>
                <a:cs typeface="BatangChe"/>
              </a:rPr>
              <a:t>후 같은 속도로 </a:t>
            </a:r>
            <a:r>
              <a:rPr sz="1100" dirty="0">
                <a:latin typeface="Times New Roman"/>
                <a:cs typeface="Times New Roman"/>
              </a:rPr>
              <a:t>1 </a:t>
            </a:r>
            <a:r>
              <a:rPr sz="1100" dirty="0">
                <a:latin typeface="BatangChe"/>
                <a:cs typeface="BatangChe"/>
              </a:rPr>
              <a:t>회 개폐된다</a:t>
            </a:r>
            <a:r>
              <a:rPr sz="1100" dirty="0">
                <a:latin typeface="Times New Roman"/>
                <a:cs typeface="Times New Roman"/>
              </a:rPr>
              <a:t>.  </a:t>
            </a:r>
            <a:r>
              <a:rPr sz="1100" dirty="0">
                <a:latin typeface="BatangChe"/>
                <a:cs typeface="BatangChe"/>
              </a:rPr>
              <a:t>이 </a:t>
            </a:r>
            <a:r>
              <a:rPr sz="1100" spc="-5" dirty="0">
                <a:latin typeface="BatangChe"/>
                <a:cs typeface="BatangChe"/>
              </a:rPr>
              <a:t>작동은 앞으로 </a:t>
            </a:r>
            <a:r>
              <a:rPr sz="1100" dirty="0">
                <a:latin typeface="BatangChe"/>
                <a:cs typeface="BatangChe"/>
              </a:rPr>
              <a:t>이 자동문이 최적의 환경으로 작동되기 </a:t>
            </a:r>
            <a:r>
              <a:rPr sz="1100" spc="-5" dirty="0">
                <a:latin typeface="BatangChe"/>
                <a:cs typeface="BatangChe"/>
              </a:rPr>
              <a:t>위한 조건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개폐 </a:t>
            </a:r>
            <a:r>
              <a:rPr sz="1100" dirty="0">
                <a:latin typeface="BatangChe"/>
                <a:cs typeface="BatangChe"/>
              </a:rPr>
              <a:t>폭</a:t>
            </a:r>
            <a:r>
              <a:rPr sz="1100" dirty="0">
                <a:latin typeface="Times New Roman"/>
                <a:cs typeface="Times New Roman"/>
              </a:rPr>
              <a:t>, </a:t>
            </a:r>
            <a:r>
              <a:rPr sz="1100" dirty="0">
                <a:latin typeface="BatangChe"/>
                <a:cs typeface="BatangChe"/>
              </a:rPr>
              <a:t>도  어 중량상수 </a:t>
            </a:r>
            <a:r>
              <a:rPr sz="1100" spc="-5" dirty="0">
                <a:latin typeface="BatangChe"/>
                <a:cs typeface="BatangChe"/>
              </a:rPr>
              <a:t>등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r>
              <a:rPr sz="1100" spc="-5" dirty="0">
                <a:latin typeface="BatangChe"/>
                <a:cs typeface="BatangChe"/>
              </a:rPr>
              <a:t>을 자동으로 학습 </a:t>
            </a:r>
            <a:r>
              <a:rPr sz="1100" dirty="0">
                <a:latin typeface="BatangChe"/>
                <a:cs typeface="BatangChe"/>
              </a:rPr>
              <a:t>운전하는 과정으로</a:t>
            </a:r>
            <a:r>
              <a:rPr sz="1100" dirty="0">
                <a:latin typeface="Times New Roman"/>
                <a:cs typeface="Times New Roman"/>
              </a:rPr>
              <a:t>, </a:t>
            </a:r>
            <a:r>
              <a:rPr sz="1100" dirty="0">
                <a:solidFill>
                  <a:srgbClr val="FF0000"/>
                </a:solidFill>
                <a:latin typeface="BatangChe"/>
                <a:cs typeface="BatangChe"/>
              </a:rPr>
              <a:t>이 </a:t>
            </a:r>
            <a:r>
              <a:rPr sz="1100" spc="-5" dirty="0">
                <a:solidFill>
                  <a:srgbClr val="FF0000"/>
                </a:solidFill>
                <a:latin typeface="BatangChe"/>
                <a:cs typeface="BatangChe"/>
              </a:rPr>
              <a:t>과정 </a:t>
            </a:r>
            <a:r>
              <a:rPr sz="1100" dirty="0">
                <a:solidFill>
                  <a:srgbClr val="FF0000"/>
                </a:solidFill>
                <a:latin typeface="BatangChe"/>
                <a:cs typeface="BatangChe"/>
              </a:rPr>
              <a:t>중에는 손으로 잡  거나 미는 등 </a:t>
            </a:r>
            <a:r>
              <a:rPr sz="1100" spc="-5" dirty="0">
                <a:solidFill>
                  <a:srgbClr val="FF0000"/>
                </a:solidFill>
                <a:latin typeface="BatangChe"/>
                <a:cs typeface="BatangChe"/>
              </a:rPr>
              <a:t>학습에 영향을 </a:t>
            </a:r>
            <a:r>
              <a:rPr sz="1100" dirty="0">
                <a:solidFill>
                  <a:srgbClr val="FF0000"/>
                </a:solidFill>
                <a:latin typeface="BatangChe"/>
                <a:cs typeface="BatangChe"/>
              </a:rPr>
              <a:t>주면 안</a:t>
            </a:r>
            <a:r>
              <a:rPr sz="1100" spc="-55" dirty="0">
                <a:solidFill>
                  <a:srgbClr val="FF0000"/>
                </a:solidFill>
                <a:latin typeface="BatangChe"/>
                <a:cs typeface="BatangChe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BatangChe"/>
                <a:cs typeface="BatangChe"/>
              </a:rPr>
              <a:t>된다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02743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BatangChe"/>
                <a:cs typeface="BatangChe"/>
              </a:rPr>
              <a:t>만약 이 학습운전 중 어떤 </a:t>
            </a:r>
            <a:r>
              <a:rPr sz="1100" spc="-5" dirty="0">
                <a:latin typeface="BatangChe"/>
                <a:cs typeface="BatangChe"/>
              </a:rPr>
              <a:t>영향을 </a:t>
            </a:r>
            <a:r>
              <a:rPr sz="1100" dirty="0">
                <a:latin typeface="BatangChe"/>
                <a:cs typeface="BatangChe"/>
              </a:rPr>
              <a:t>받을만한 상황이 있었다면 </a:t>
            </a:r>
            <a:r>
              <a:rPr sz="1100" spc="-5" dirty="0">
                <a:latin typeface="BatangChe"/>
                <a:cs typeface="BatangChe"/>
              </a:rPr>
              <a:t>아래 </a:t>
            </a:r>
            <a:r>
              <a:rPr sz="1100" spc="170" dirty="0">
                <a:latin typeface="BatangChe"/>
                <a:cs typeface="BatangChe"/>
              </a:rPr>
              <a:t> </a:t>
            </a:r>
            <a:r>
              <a:rPr sz="1100" dirty="0">
                <a:latin typeface="Times New Roman"/>
                <a:cs typeface="Times New Roman"/>
                <a:hlinkClick r:id="rId5" action="ppaction://hlinksldjump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“</a:t>
            </a:r>
            <a:r>
              <a:rPr sz="1100" dirty="0">
                <a:latin typeface="BatangChe"/>
                <a:cs typeface="BatangChe"/>
              </a:rPr>
              <a:t>학습운전</a:t>
            </a:r>
            <a:r>
              <a:rPr sz="1100" dirty="0">
                <a:latin typeface="Times New Roman"/>
                <a:cs typeface="Times New Roman"/>
              </a:rPr>
              <a:t>”</a:t>
            </a:r>
            <a:endParaRPr sz="1100">
              <a:latin typeface="Times New Roman"/>
              <a:cs typeface="Times New Roman"/>
            </a:endParaRPr>
          </a:p>
          <a:p>
            <a:pPr marL="102743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BatangChe"/>
                <a:cs typeface="BatangChe"/>
              </a:rPr>
              <a:t>방법대로 다시 학습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운전시킨다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6710" y="5609462"/>
            <a:ext cx="28562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5430" algn="l"/>
              </a:tabLst>
            </a:pPr>
            <a:r>
              <a:rPr sz="1100" dirty="0">
                <a:latin typeface="Times New Roman"/>
                <a:cs typeface="Times New Roman"/>
              </a:rPr>
              <a:t>3.	</a:t>
            </a:r>
            <a:r>
              <a:rPr sz="1100" dirty="0">
                <a:latin typeface="BatangChe"/>
                <a:cs typeface="BatangChe"/>
              </a:rPr>
              <a:t>열림 방향 </a:t>
            </a:r>
            <a:r>
              <a:rPr sz="1100" spc="-5" dirty="0">
                <a:latin typeface="BatangChe"/>
                <a:cs typeface="BatangChe"/>
              </a:rPr>
              <a:t>설정</a:t>
            </a:r>
            <a:r>
              <a:rPr sz="1100" spc="-5" dirty="0">
                <a:latin typeface="Times New Roman"/>
                <a:cs typeface="Times New Roman"/>
              </a:rPr>
              <a:t>:  </a:t>
            </a:r>
            <a:r>
              <a:rPr sz="1100" spc="-5" dirty="0">
                <a:latin typeface="BatangChe"/>
                <a:cs typeface="BatangChe"/>
              </a:rPr>
              <a:t>공장출하 </a:t>
            </a:r>
            <a:r>
              <a:rPr sz="1100" dirty="0">
                <a:latin typeface="BatangChe"/>
                <a:cs typeface="BatangChe"/>
              </a:rPr>
              <a:t>시 </a:t>
            </a:r>
            <a:r>
              <a:rPr sz="1100" spc="-5" dirty="0">
                <a:latin typeface="BatangChe"/>
                <a:cs typeface="BatangChe"/>
              </a:rPr>
              <a:t>방향은</a:t>
            </a:r>
            <a:r>
              <a:rPr sz="1100" spc="105" dirty="0">
                <a:latin typeface="BatangChe"/>
                <a:cs typeface="BatangChe"/>
              </a:rPr>
              <a:t> </a:t>
            </a:r>
            <a:r>
              <a:rPr sz="1400" b="1" spc="-5" dirty="0">
                <a:latin typeface="Arial"/>
                <a:cs typeface="Arial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8953" y="5647562"/>
            <a:ext cx="154622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(Double;  </a:t>
            </a:r>
            <a:r>
              <a:rPr sz="1100" dirty="0">
                <a:latin typeface="BatangChe"/>
                <a:cs typeface="BatangChe"/>
              </a:rPr>
              <a:t>양쪽으로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열림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9694" y="5815395"/>
            <a:ext cx="481203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6400"/>
              </a:lnSpc>
            </a:pPr>
            <a:r>
              <a:rPr sz="1100" dirty="0">
                <a:latin typeface="BatangChe"/>
                <a:cs typeface="BatangChe"/>
              </a:rPr>
              <a:t>로 되어있다</a:t>
            </a:r>
            <a:r>
              <a:rPr sz="1100" dirty="0">
                <a:latin typeface="Times New Roman"/>
                <a:cs typeface="Times New Roman"/>
              </a:rPr>
              <a:t>. </a:t>
            </a:r>
            <a:r>
              <a:rPr sz="1100" spc="-5" dirty="0">
                <a:latin typeface="BatangChe"/>
                <a:cs typeface="BatangChe"/>
              </a:rPr>
              <a:t>오른쪽으로 </a:t>
            </a:r>
            <a:r>
              <a:rPr sz="1100" dirty="0">
                <a:latin typeface="BatangChe"/>
                <a:cs typeface="BatangChe"/>
              </a:rPr>
              <a:t>열리는 문 </a:t>
            </a:r>
            <a:r>
              <a:rPr sz="1100" spc="-5" dirty="0">
                <a:latin typeface="BatangChe"/>
                <a:cs typeface="BatangChe"/>
              </a:rPr>
              <a:t>이거나 </a:t>
            </a:r>
            <a:r>
              <a:rPr sz="1100" dirty="0">
                <a:latin typeface="BatangChe"/>
                <a:cs typeface="BatangChe"/>
              </a:rPr>
              <a:t>왼쪽으로 </a:t>
            </a:r>
            <a:r>
              <a:rPr sz="1100" spc="-5" dirty="0">
                <a:latin typeface="BatangChe"/>
                <a:cs typeface="BatangChe"/>
              </a:rPr>
              <a:t>열리는 </a:t>
            </a:r>
            <a:r>
              <a:rPr sz="1100" dirty="0">
                <a:latin typeface="BatangChe"/>
                <a:cs typeface="BatangChe"/>
              </a:rPr>
              <a:t>문 일 </a:t>
            </a:r>
            <a:r>
              <a:rPr sz="1100" spc="-5" dirty="0">
                <a:latin typeface="BatangChe"/>
                <a:cs typeface="BatangChe"/>
              </a:rPr>
              <a:t>경우는  </a:t>
            </a:r>
            <a:r>
              <a:rPr sz="1100" dirty="0">
                <a:latin typeface="BatangChe"/>
                <a:cs typeface="BatangChe"/>
              </a:rPr>
              <a:t>열림 </a:t>
            </a:r>
            <a:r>
              <a:rPr sz="1100" spc="-5" dirty="0">
                <a:latin typeface="BatangChe"/>
                <a:cs typeface="BatangChe"/>
              </a:rPr>
              <a:t>방향을 </a:t>
            </a:r>
            <a:r>
              <a:rPr sz="1100" dirty="0">
                <a:latin typeface="BatangChe"/>
                <a:cs typeface="BatangChe"/>
              </a:rPr>
              <a:t>수동으로 바꾸어주어야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한다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1430" y="6816725"/>
            <a:ext cx="121412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개폐방향</a:t>
            </a:r>
            <a:r>
              <a:rPr sz="1100" spc="-10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설정방법</a:t>
            </a:r>
            <a:endParaRPr sz="1100">
              <a:latin typeface="BatangChe"/>
              <a:cs typeface="BatangChe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91666" y="6997572"/>
          <a:ext cx="5766307" cy="1460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340"/>
                <a:gridCol w="2271395"/>
                <a:gridCol w="720851"/>
                <a:gridCol w="629412"/>
                <a:gridCol w="1710309"/>
              </a:tblGrid>
              <a:tr h="2407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순서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558800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작	동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방향표시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표시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창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비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고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98704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방향전환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)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를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누른다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.(0.5</a:t>
                      </a:r>
                      <a:r>
                        <a:rPr sz="11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초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양쪽 열림으로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전환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703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을 다시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누른다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왼쪽 열림으로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전환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704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409575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을	을 다시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누른다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오른쪽 열림으로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전환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181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순서</a:t>
                      </a:r>
                      <a:r>
                        <a:rPr sz="1100" spc="-2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1~3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의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방법으로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열림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 방향을 선택한 상태로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약</a:t>
                      </a:r>
                      <a:r>
                        <a:rPr sz="1100" spc="-2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초 후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반영된다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394205" y="8505697"/>
            <a:ext cx="5444490" cy="866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17525" algn="ctr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표</a:t>
            </a:r>
            <a:r>
              <a:rPr sz="1100" b="1" spc="7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7-1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6700" algn="l"/>
              </a:tabLst>
            </a:pPr>
            <a:r>
              <a:rPr sz="1100" dirty="0">
                <a:solidFill>
                  <a:srgbClr val="FF0000"/>
                </a:solidFill>
                <a:latin typeface="Wingdings"/>
                <a:cs typeface="Wingdings"/>
              </a:rPr>
              <a:t></a:t>
            </a:r>
            <a:r>
              <a:rPr sz="11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방향전환 셋팅중에 방향표시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화살표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와 표시 창은 깜빡이며 현재 값을   </a:t>
            </a:r>
            <a:r>
              <a:rPr sz="1100" b="1" spc="7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표시한다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66700" algn="l"/>
              </a:tabLst>
            </a:pPr>
            <a:r>
              <a:rPr sz="1100" dirty="0">
                <a:solidFill>
                  <a:srgbClr val="FF0000"/>
                </a:solidFill>
                <a:latin typeface="Wingdings"/>
                <a:cs typeface="Wingdings"/>
              </a:rPr>
              <a:t></a:t>
            </a:r>
            <a:r>
              <a:rPr sz="11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열림 방향을 바꾸면 자동으로 학습운전이 </a:t>
            </a:r>
            <a:r>
              <a:rPr sz="1100" b="1" spc="35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진행된다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47615" y="5692139"/>
            <a:ext cx="173736" cy="94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1110" y="7280536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5" h="211454">
                <a:moveTo>
                  <a:pt x="127257" y="0"/>
                </a:moveTo>
                <a:lnTo>
                  <a:pt x="83803" y="0"/>
                </a:lnTo>
                <a:lnTo>
                  <a:pt x="65180" y="6206"/>
                </a:lnTo>
                <a:lnTo>
                  <a:pt x="46557" y="15515"/>
                </a:lnTo>
                <a:lnTo>
                  <a:pt x="15519" y="46547"/>
                </a:lnTo>
                <a:lnTo>
                  <a:pt x="6207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519" y="164469"/>
                </a:lnTo>
                <a:lnTo>
                  <a:pt x="46557" y="195501"/>
                </a:lnTo>
                <a:lnTo>
                  <a:pt x="83803" y="211016"/>
                </a:lnTo>
                <a:lnTo>
                  <a:pt x="127257" y="211016"/>
                </a:lnTo>
                <a:lnTo>
                  <a:pt x="164502" y="195501"/>
                </a:lnTo>
                <a:lnTo>
                  <a:pt x="195541" y="164469"/>
                </a:lnTo>
                <a:lnTo>
                  <a:pt x="211060" y="127230"/>
                </a:lnTo>
                <a:lnTo>
                  <a:pt x="211060" y="83786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41799" y="7271227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69" h="229870">
                <a:moveTo>
                  <a:pt x="114841" y="0"/>
                </a:move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5"/>
                </a:lnTo>
                <a:lnTo>
                  <a:pt x="9311" y="71373"/>
                </a:lnTo>
                <a:lnTo>
                  <a:pt x="9311" y="74476"/>
                </a:lnTo>
                <a:lnTo>
                  <a:pt x="6207" y="80683"/>
                </a:lnTo>
                <a:lnTo>
                  <a:pt x="6207" y="86889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8"/>
                </a:lnTo>
                <a:lnTo>
                  <a:pt x="3103" y="121024"/>
                </a:lnTo>
                <a:lnTo>
                  <a:pt x="3103" y="136540"/>
                </a:lnTo>
                <a:lnTo>
                  <a:pt x="6207" y="142746"/>
                </a:lnTo>
                <a:lnTo>
                  <a:pt x="6207" y="148953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1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lnTo>
                  <a:pt x="114841" y="214119"/>
                </a:lnTo>
                <a:lnTo>
                  <a:pt x="93114" y="214119"/>
                </a:lnTo>
                <a:lnTo>
                  <a:pt x="90011" y="211017"/>
                </a:lnTo>
                <a:lnTo>
                  <a:pt x="83803" y="211017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7"/>
                </a:lnTo>
                <a:lnTo>
                  <a:pt x="58972" y="198604"/>
                </a:lnTo>
                <a:lnTo>
                  <a:pt x="49661" y="192397"/>
                </a:lnTo>
                <a:lnTo>
                  <a:pt x="37245" y="179985"/>
                </a:lnTo>
                <a:lnTo>
                  <a:pt x="31038" y="170675"/>
                </a:lnTo>
                <a:lnTo>
                  <a:pt x="27934" y="161366"/>
                </a:lnTo>
                <a:lnTo>
                  <a:pt x="21726" y="155159"/>
                </a:lnTo>
                <a:lnTo>
                  <a:pt x="21726" y="148953"/>
                </a:lnTo>
                <a:lnTo>
                  <a:pt x="18622" y="145850"/>
                </a:lnTo>
                <a:lnTo>
                  <a:pt x="18622" y="139643"/>
                </a:lnTo>
                <a:lnTo>
                  <a:pt x="15519" y="136540"/>
                </a:lnTo>
                <a:lnTo>
                  <a:pt x="15519" y="93095"/>
                </a:lnTo>
                <a:lnTo>
                  <a:pt x="18622" y="89992"/>
                </a:lnTo>
                <a:lnTo>
                  <a:pt x="18622" y="83786"/>
                </a:lnTo>
                <a:lnTo>
                  <a:pt x="21726" y="80683"/>
                </a:lnTo>
                <a:lnTo>
                  <a:pt x="21726" y="74476"/>
                </a:lnTo>
                <a:lnTo>
                  <a:pt x="27934" y="68270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2"/>
                </a:lnTo>
                <a:lnTo>
                  <a:pt x="80699" y="21722"/>
                </a:lnTo>
                <a:lnTo>
                  <a:pt x="83803" y="18619"/>
                </a:lnTo>
                <a:lnTo>
                  <a:pt x="90011" y="18619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close/>
              </a:path>
              <a:path w="229869" h="229870">
                <a:moveTo>
                  <a:pt x="114841" y="0"/>
                </a:moveTo>
                <a:lnTo>
                  <a:pt x="114841" y="15515"/>
                </a:lnTo>
                <a:lnTo>
                  <a:pt x="136568" y="15515"/>
                </a:lnTo>
                <a:lnTo>
                  <a:pt x="139672" y="18619"/>
                </a:lnTo>
                <a:lnTo>
                  <a:pt x="145879" y="18619"/>
                </a:lnTo>
                <a:lnTo>
                  <a:pt x="148983" y="21722"/>
                </a:lnTo>
                <a:lnTo>
                  <a:pt x="155191" y="21722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8"/>
                </a:lnTo>
                <a:lnTo>
                  <a:pt x="192437" y="49651"/>
                </a:lnTo>
                <a:lnTo>
                  <a:pt x="198645" y="58960"/>
                </a:lnTo>
                <a:lnTo>
                  <a:pt x="201748" y="68270"/>
                </a:lnTo>
                <a:lnTo>
                  <a:pt x="207956" y="74476"/>
                </a:lnTo>
                <a:lnTo>
                  <a:pt x="207956" y="80683"/>
                </a:lnTo>
                <a:lnTo>
                  <a:pt x="211060" y="83786"/>
                </a:lnTo>
                <a:lnTo>
                  <a:pt x="211060" y="89992"/>
                </a:lnTo>
                <a:lnTo>
                  <a:pt x="214164" y="93095"/>
                </a:lnTo>
                <a:lnTo>
                  <a:pt x="214164" y="136540"/>
                </a:lnTo>
                <a:lnTo>
                  <a:pt x="211060" y="139643"/>
                </a:lnTo>
                <a:lnTo>
                  <a:pt x="211060" y="145850"/>
                </a:lnTo>
                <a:lnTo>
                  <a:pt x="207956" y="148953"/>
                </a:lnTo>
                <a:lnTo>
                  <a:pt x="207956" y="155159"/>
                </a:lnTo>
                <a:lnTo>
                  <a:pt x="201748" y="161366"/>
                </a:lnTo>
                <a:lnTo>
                  <a:pt x="170710" y="198604"/>
                </a:lnTo>
                <a:lnTo>
                  <a:pt x="161399" y="201707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7"/>
                </a:lnTo>
                <a:lnTo>
                  <a:pt x="139672" y="211017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1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3"/>
                </a:lnTo>
                <a:lnTo>
                  <a:pt x="223475" y="142746"/>
                </a:lnTo>
                <a:lnTo>
                  <a:pt x="226579" y="136540"/>
                </a:lnTo>
                <a:lnTo>
                  <a:pt x="226579" y="121024"/>
                </a:lnTo>
                <a:lnTo>
                  <a:pt x="229683" y="114818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9"/>
                </a:lnTo>
                <a:lnTo>
                  <a:pt x="223475" y="80683"/>
                </a:lnTo>
                <a:lnTo>
                  <a:pt x="220371" y="74476"/>
                </a:lnTo>
                <a:lnTo>
                  <a:pt x="220371" y="71373"/>
                </a:lnTo>
                <a:lnTo>
                  <a:pt x="195541" y="34135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5941" y="7323981"/>
            <a:ext cx="59055" cy="124460"/>
          </a:xfrm>
          <a:custGeom>
            <a:avLst/>
            <a:gdLst/>
            <a:ahLst/>
            <a:cxnLst/>
            <a:rect l="l" t="t" r="r" b="b"/>
            <a:pathLst>
              <a:path w="59055" h="124459">
                <a:moveTo>
                  <a:pt x="58972" y="0"/>
                </a:moveTo>
                <a:lnTo>
                  <a:pt x="0" y="62063"/>
                </a:lnTo>
                <a:lnTo>
                  <a:pt x="58972" y="124127"/>
                </a:lnTo>
                <a:lnTo>
                  <a:pt x="58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5941" y="7323981"/>
            <a:ext cx="59055" cy="124460"/>
          </a:xfrm>
          <a:custGeom>
            <a:avLst/>
            <a:gdLst/>
            <a:ahLst/>
            <a:cxnLst/>
            <a:rect l="l" t="t" r="r" b="b"/>
            <a:pathLst>
              <a:path w="59055" h="124459">
                <a:moveTo>
                  <a:pt x="0" y="62063"/>
                </a:moveTo>
                <a:lnTo>
                  <a:pt x="58972" y="0"/>
                </a:lnTo>
                <a:lnTo>
                  <a:pt x="58972" y="124127"/>
                </a:lnTo>
                <a:lnTo>
                  <a:pt x="0" y="62063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78367" y="7323981"/>
            <a:ext cx="59055" cy="124460"/>
          </a:xfrm>
          <a:custGeom>
            <a:avLst/>
            <a:gdLst/>
            <a:ahLst/>
            <a:cxnLst/>
            <a:rect l="l" t="t" r="r" b="b"/>
            <a:pathLst>
              <a:path w="59055" h="124459">
                <a:moveTo>
                  <a:pt x="0" y="0"/>
                </a:moveTo>
                <a:lnTo>
                  <a:pt x="0" y="124127"/>
                </a:lnTo>
                <a:lnTo>
                  <a:pt x="58972" y="620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78367" y="7323981"/>
            <a:ext cx="59055" cy="124460"/>
          </a:xfrm>
          <a:custGeom>
            <a:avLst/>
            <a:gdLst/>
            <a:ahLst/>
            <a:cxnLst/>
            <a:rect l="l" t="t" r="r" b="b"/>
            <a:pathLst>
              <a:path w="59055" h="124459">
                <a:moveTo>
                  <a:pt x="58972" y="62063"/>
                </a:moveTo>
                <a:lnTo>
                  <a:pt x="0" y="124127"/>
                </a:lnTo>
                <a:lnTo>
                  <a:pt x="0" y="0"/>
                </a:lnTo>
                <a:lnTo>
                  <a:pt x="58972" y="62063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0433" y="7323981"/>
            <a:ext cx="12700" cy="124460"/>
          </a:xfrm>
          <a:custGeom>
            <a:avLst/>
            <a:gdLst/>
            <a:ahLst/>
            <a:cxnLst/>
            <a:rect l="l" t="t" r="r" b="b"/>
            <a:pathLst>
              <a:path w="12700" h="124459">
                <a:moveTo>
                  <a:pt x="0" y="124127"/>
                </a:moveTo>
                <a:lnTo>
                  <a:pt x="12415" y="124127"/>
                </a:lnTo>
                <a:lnTo>
                  <a:pt x="12415" y="0"/>
                </a:lnTo>
                <a:lnTo>
                  <a:pt x="0" y="0"/>
                </a:lnTo>
                <a:lnTo>
                  <a:pt x="0" y="124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48881" y="7322429"/>
            <a:ext cx="15875" cy="127635"/>
          </a:xfrm>
          <a:custGeom>
            <a:avLst/>
            <a:gdLst/>
            <a:ahLst/>
            <a:cxnLst/>
            <a:rect l="l" t="t" r="r" b="b"/>
            <a:pathLst>
              <a:path w="15875" h="127634">
                <a:moveTo>
                  <a:pt x="0" y="127230"/>
                </a:moveTo>
                <a:lnTo>
                  <a:pt x="15519" y="127230"/>
                </a:lnTo>
                <a:lnTo>
                  <a:pt x="15519" y="0"/>
                </a:lnTo>
                <a:lnTo>
                  <a:pt x="0" y="0"/>
                </a:lnTo>
                <a:lnTo>
                  <a:pt x="0" y="12723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51110" y="7591432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5" h="211454">
                <a:moveTo>
                  <a:pt x="127257" y="0"/>
                </a:moveTo>
                <a:lnTo>
                  <a:pt x="83803" y="0"/>
                </a:lnTo>
                <a:lnTo>
                  <a:pt x="65180" y="6206"/>
                </a:lnTo>
                <a:lnTo>
                  <a:pt x="46557" y="15515"/>
                </a:lnTo>
                <a:lnTo>
                  <a:pt x="15519" y="46547"/>
                </a:lnTo>
                <a:lnTo>
                  <a:pt x="6207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519" y="164469"/>
                </a:lnTo>
                <a:lnTo>
                  <a:pt x="46557" y="195501"/>
                </a:lnTo>
                <a:lnTo>
                  <a:pt x="83803" y="211016"/>
                </a:lnTo>
                <a:lnTo>
                  <a:pt x="127257" y="211016"/>
                </a:lnTo>
                <a:lnTo>
                  <a:pt x="164502" y="195501"/>
                </a:lnTo>
                <a:lnTo>
                  <a:pt x="195541" y="164469"/>
                </a:lnTo>
                <a:lnTo>
                  <a:pt x="211060" y="127230"/>
                </a:lnTo>
                <a:lnTo>
                  <a:pt x="211060" y="83786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41799" y="7582123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69" h="229870">
                <a:moveTo>
                  <a:pt x="114841" y="0"/>
                </a:move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5"/>
                </a:lnTo>
                <a:lnTo>
                  <a:pt x="9311" y="71373"/>
                </a:lnTo>
                <a:lnTo>
                  <a:pt x="9311" y="74476"/>
                </a:lnTo>
                <a:lnTo>
                  <a:pt x="6207" y="80683"/>
                </a:lnTo>
                <a:lnTo>
                  <a:pt x="6207" y="86889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8"/>
                </a:lnTo>
                <a:lnTo>
                  <a:pt x="3103" y="121024"/>
                </a:lnTo>
                <a:lnTo>
                  <a:pt x="3103" y="136540"/>
                </a:lnTo>
                <a:lnTo>
                  <a:pt x="6207" y="142746"/>
                </a:lnTo>
                <a:lnTo>
                  <a:pt x="6207" y="148953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1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lnTo>
                  <a:pt x="114841" y="214119"/>
                </a:lnTo>
                <a:lnTo>
                  <a:pt x="93114" y="214119"/>
                </a:lnTo>
                <a:lnTo>
                  <a:pt x="90011" y="211017"/>
                </a:lnTo>
                <a:lnTo>
                  <a:pt x="83803" y="211017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7"/>
                </a:lnTo>
                <a:lnTo>
                  <a:pt x="58972" y="198604"/>
                </a:lnTo>
                <a:lnTo>
                  <a:pt x="49661" y="192397"/>
                </a:lnTo>
                <a:lnTo>
                  <a:pt x="37245" y="179985"/>
                </a:lnTo>
                <a:lnTo>
                  <a:pt x="31038" y="170675"/>
                </a:lnTo>
                <a:lnTo>
                  <a:pt x="27934" y="161366"/>
                </a:lnTo>
                <a:lnTo>
                  <a:pt x="21726" y="155159"/>
                </a:lnTo>
                <a:lnTo>
                  <a:pt x="21726" y="148953"/>
                </a:lnTo>
                <a:lnTo>
                  <a:pt x="18622" y="145850"/>
                </a:lnTo>
                <a:lnTo>
                  <a:pt x="18622" y="139643"/>
                </a:lnTo>
                <a:lnTo>
                  <a:pt x="15519" y="136540"/>
                </a:lnTo>
                <a:lnTo>
                  <a:pt x="15519" y="93095"/>
                </a:lnTo>
                <a:lnTo>
                  <a:pt x="18622" y="89992"/>
                </a:lnTo>
                <a:lnTo>
                  <a:pt x="18622" y="83786"/>
                </a:lnTo>
                <a:lnTo>
                  <a:pt x="21726" y="80683"/>
                </a:lnTo>
                <a:lnTo>
                  <a:pt x="21726" y="74476"/>
                </a:lnTo>
                <a:lnTo>
                  <a:pt x="27934" y="68270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2"/>
                </a:lnTo>
                <a:lnTo>
                  <a:pt x="80699" y="21722"/>
                </a:lnTo>
                <a:lnTo>
                  <a:pt x="83803" y="18619"/>
                </a:lnTo>
                <a:lnTo>
                  <a:pt x="90011" y="18619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close/>
              </a:path>
              <a:path w="229869" h="229870">
                <a:moveTo>
                  <a:pt x="114841" y="0"/>
                </a:moveTo>
                <a:lnTo>
                  <a:pt x="114841" y="15515"/>
                </a:lnTo>
                <a:lnTo>
                  <a:pt x="136568" y="15515"/>
                </a:lnTo>
                <a:lnTo>
                  <a:pt x="139672" y="18619"/>
                </a:lnTo>
                <a:lnTo>
                  <a:pt x="145879" y="18619"/>
                </a:lnTo>
                <a:lnTo>
                  <a:pt x="148983" y="21722"/>
                </a:lnTo>
                <a:lnTo>
                  <a:pt x="155191" y="21722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8"/>
                </a:lnTo>
                <a:lnTo>
                  <a:pt x="192437" y="49651"/>
                </a:lnTo>
                <a:lnTo>
                  <a:pt x="198645" y="58960"/>
                </a:lnTo>
                <a:lnTo>
                  <a:pt x="201748" y="68270"/>
                </a:lnTo>
                <a:lnTo>
                  <a:pt x="207956" y="74476"/>
                </a:lnTo>
                <a:lnTo>
                  <a:pt x="207956" y="80683"/>
                </a:lnTo>
                <a:lnTo>
                  <a:pt x="211060" y="83786"/>
                </a:lnTo>
                <a:lnTo>
                  <a:pt x="211060" y="89992"/>
                </a:lnTo>
                <a:lnTo>
                  <a:pt x="214164" y="93095"/>
                </a:lnTo>
                <a:lnTo>
                  <a:pt x="214164" y="136540"/>
                </a:lnTo>
                <a:lnTo>
                  <a:pt x="211060" y="139643"/>
                </a:lnTo>
                <a:lnTo>
                  <a:pt x="211060" y="145850"/>
                </a:lnTo>
                <a:lnTo>
                  <a:pt x="207956" y="148953"/>
                </a:lnTo>
                <a:lnTo>
                  <a:pt x="207956" y="155159"/>
                </a:lnTo>
                <a:lnTo>
                  <a:pt x="201748" y="161366"/>
                </a:lnTo>
                <a:lnTo>
                  <a:pt x="170710" y="198604"/>
                </a:lnTo>
                <a:lnTo>
                  <a:pt x="161399" y="201707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7"/>
                </a:lnTo>
                <a:lnTo>
                  <a:pt x="139672" y="211017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1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3"/>
                </a:lnTo>
                <a:lnTo>
                  <a:pt x="223475" y="142746"/>
                </a:lnTo>
                <a:lnTo>
                  <a:pt x="226579" y="136540"/>
                </a:lnTo>
                <a:lnTo>
                  <a:pt x="226579" y="121024"/>
                </a:lnTo>
                <a:lnTo>
                  <a:pt x="229683" y="114818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9"/>
                </a:lnTo>
                <a:lnTo>
                  <a:pt x="223475" y="80683"/>
                </a:lnTo>
                <a:lnTo>
                  <a:pt x="220371" y="74476"/>
                </a:lnTo>
                <a:lnTo>
                  <a:pt x="220371" y="71373"/>
                </a:lnTo>
                <a:lnTo>
                  <a:pt x="195541" y="34135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75941" y="7634877"/>
            <a:ext cx="59055" cy="124460"/>
          </a:xfrm>
          <a:custGeom>
            <a:avLst/>
            <a:gdLst/>
            <a:ahLst/>
            <a:cxnLst/>
            <a:rect l="l" t="t" r="r" b="b"/>
            <a:pathLst>
              <a:path w="59055" h="124459">
                <a:moveTo>
                  <a:pt x="58972" y="0"/>
                </a:moveTo>
                <a:lnTo>
                  <a:pt x="0" y="62063"/>
                </a:lnTo>
                <a:lnTo>
                  <a:pt x="58972" y="124127"/>
                </a:lnTo>
                <a:lnTo>
                  <a:pt x="58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75941" y="7634877"/>
            <a:ext cx="59055" cy="124460"/>
          </a:xfrm>
          <a:custGeom>
            <a:avLst/>
            <a:gdLst/>
            <a:ahLst/>
            <a:cxnLst/>
            <a:rect l="l" t="t" r="r" b="b"/>
            <a:pathLst>
              <a:path w="59055" h="124459">
                <a:moveTo>
                  <a:pt x="0" y="62063"/>
                </a:moveTo>
                <a:lnTo>
                  <a:pt x="58972" y="0"/>
                </a:lnTo>
                <a:lnTo>
                  <a:pt x="58972" y="124127"/>
                </a:lnTo>
                <a:lnTo>
                  <a:pt x="0" y="62063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78367" y="7634877"/>
            <a:ext cx="59055" cy="124460"/>
          </a:xfrm>
          <a:custGeom>
            <a:avLst/>
            <a:gdLst/>
            <a:ahLst/>
            <a:cxnLst/>
            <a:rect l="l" t="t" r="r" b="b"/>
            <a:pathLst>
              <a:path w="59055" h="124459">
                <a:moveTo>
                  <a:pt x="0" y="0"/>
                </a:moveTo>
                <a:lnTo>
                  <a:pt x="0" y="124127"/>
                </a:lnTo>
                <a:lnTo>
                  <a:pt x="58972" y="620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78367" y="7634877"/>
            <a:ext cx="59055" cy="124460"/>
          </a:xfrm>
          <a:custGeom>
            <a:avLst/>
            <a:gdLst/>
            <a:ahLst/>
            <a:cxnLst/>
            <a:rect l="l" t="t" r="r" b="b"/>
            <a:pathLst>
              <a:path w="59055" h="124459">
                <a:moveTo>
                  <a:pt x="58972" y="62063"/>
                </a:moveTo>
                <a:lnTo>
                  <a:pt x="0" y="124127"/>
                </a:lnTo>
                <a:lnTo>
                  <a:pt x="0" y="0"/>
                </a:lnTo>
                <a:lnTo>
                  <a:pt x="58972" y="62063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50433" y="7634877"/>
            <a:ext cx="12700" cy="124460"/>
          </a:xfrm>
          <a:custGeom>
            <a:avLst/>
            <a:gdLst/>
            <a:ahLst/>
            <a:cxnLst/>
            <a:rect l="l" t="t" r="r" b="b"/>
            <a:pathLst>
              <a:path w="12700" h="124459">
                <a:moveTo>
                  <a:pt x="0" y="124127"/>
                </a:moveTo>
                <a:lnTo>
                  <a:pt x="12415" y="124127"/>
                </a:lnTo>
                <a:lnTo>
                  <a:pt x="12415" y="0"/>
                </a:lnTo>
                <a:lnTo>
                  <a:pt x="0" y="0"/>
                </a:lnTo>
                <a:lnTo>
                  <a:pt x="0" y="124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48881" y="7633326"/>
            <a:ext cx="15875" cy="127635"/>
          </a:xfrm>
          <a:custGeom>
            <a:avLst/>
            <a:gdLst/>
            <a:ahLst/>
            <a:cxnLst/>
            <a:rect l="l" t="t" r="r" b="b"/>
            <a:pathLst>
              <a:path w="15875" h="127634">
                <a:moveTo>
                  <a:pt x="0" y="127230"/>
                </a:moveTo>
                <a:lnTo>
                  <a:pt x="15519" y="127230"/>
                </a:lnTo>
                <a:lnTo>
                  <a:pt x="15519" y="0"/>
                </a:lnTo>
                <a:lnTo>
                  <a:pt x="0" y="0"/>
                </a:lnTo>
                <a:lnTo>
                  <a:pt x="0" y="12723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51110" y="7885692"/>
            <a:ext cx="211454" cy="212725"/>
          </a:xfrm>
          <a:custGeom>
            <a:avLst/>
            <a:gdLst/>
            <a:ahLst/>
            <a:cxnLst/>
            <a:rect l="l" t="t" r="r" b="b"/>
            <a:pathLst>
              <a:path w="211455" h="212725">
                <a:moveTo>
                  <a:pt x="127257" y="0"/>
                </a:moveTo>
                <a:lnTo>
                  <a:pt x="83803" y="0"/>
                </a:lnTo>
                <a:lnTo>
                  <a:pt x="65180" y="6243"/>
                </a:lnTo>
                <a:lnTo>
                  <a:pt x="46557" y="15609"/>
                </a:lnTo>
                <a:lnTo>
                  <a:pt x="15519" y="46827"/>
                </a:lnTo>
                <a:lnTo>
                  <a:pt x="6207" y="65558"/>
                </a:lnTo>
                <a:lnTo>
                  <a:pt x="0" y="84288"/>
                </a:lnTo>
                <a:lnTo>
                  <a:pt x="0" y="127994"/>
                </a:lnTo>
                <a:lnTo>
                  <a:pt x="15519" y="165456"/>
                </a:lnTo>
                <a:lnTo>
                  <a:pt x="46557" y="196674"/>
                </a:lnTo>
                <a:lnTo>
                  <a:pt x="83803" y="212282"/>
                </a:lnTo>
                <a:lnTo>
                  <a:pt x="127257" y="212282"/>
                </a:lnTo>
                <a:lnTo>
                  <a:pt x="164502" y="196674"/>
                </a:lnTo>
                <a:lnTo>
                  <a:pt x="195541" y="165456"/>
                </a:lnTo>
                <a:lnTo>
                  <a:pt x="211060" y="127994"/>
                </a:lnTo>
                <a:lnTo>
                  <a:pt x="211060" y="84288"/>
                </a:lnTo>
                <a:lnTo>
                  <a:pt x="195541" y="46827"/>
                </a:lnTo>
                <a:lnTo>
                  <a:pt x="164502" y="15609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41799" y="7876326"/>
            <a:ext cx="229870" cy="231140"/>
          </a:xfrm>
          <a:custGeom>
            <a:avLst/>
            <a:gdLst/>
            <a:ahLst/>
            <a:cxnLst/>
            <a:rect l="l" t="t" r="r" b="b"/>
            <a:pathLst>
              <a:path w="229869" h="231140">
                <a:moveTo>
                  <a:pt x="114841" y="0"/>
                </a:moveTo>
                <a:lnTo>
                  <a:pt x="108634" y="3121"/>
                </a:lnTo>
                <a:lnTo>
                  <a:pt x="93114" y="3121"/>
                </a:lnTo>
                <a:lnTo>
                  <a:pt x="86907" y="6243"/>
                </a:lnTo>
                <a:lnTo>
                  <a:pt x="80699" y="6243"/>
                </a:lnTo>
                <a:lnTo>
                  <a:pt x="74491" y="9365"/>
                </a:lnTo>
                <a:lnTo>
                  <a:pt x="71388" y="9365"/>
                </a:lnTo>
                <a:lnTo>
                  <a:pt x="34142" y="34339"/>
                </a:lnTo>
                <a:lnTo>
                  <a:pt x="9311" y="71801"/>
                </a:lnTo>
                <a:lnTo>
                  <a:pt x="9311" y="74923"/>
                </a:lnTo>
                <a:lnTo>
                  <a:pt x="6207" y="81167"/>
                </a:lnTo>
                <a:lnTo>
                  <a:pt x="6207" y="87410"/>
                </a:lnTo>
                <a:lnTo>
                  <a:pt x="3103" y="93654"/>
                </a:lnTo>
                <a:lnTo>
                  <a:pt x="3103" y="109263"/>
                </a:lnTo>
                <a:lnTo>
                  <a:pt x="0" y="115507"/>
                </a:lnTo>
                <a:lnTo>
                  <a:pt x="3103" y="121750"/>
                </a:lnTo>
                <a:lnTo>
                  <a:pt x="3103" y="137359"/>
                </a:lnTo>
                <a:lnTo>
                  <a:pt x="6207" y="143603"/>
                </a:lnTo>
                <a:lnTo>
                  <a:pt x="6207" y="149846"/>
                </a:lnTo>
                <a:lnTo>
                  <a:pt x="9311" y="156090"/>
                </a:lnTo>
                <a:lnTo>
                  <a:pt x="9311" y="159212"/>
                </a:lnTo>
                <a:lnTo>
                  <a:pt x="34142" y="196674"/>
                </a:lnTo>
                <a:lnTo>
                  <a:pt x="71388" y="221648"/>
                </a:lnTo>
                <a:lnTo>
                  <a:pt x="74491" y="221648"/>
                </a:lnTo>
                <a:lnTo>
                  <a:pt x="80699" y="224769"/>
                </a:lnTo>
                <a:lnTo>
                  <a:pt x="86907" y="224769"/>
                </a:lnTo>
                <a:lnTo>
                  <a:pt x="93114" y="227891"/>
                </a:lnTo>
                <a:lnTo>
                  <a:pt x="108634" y="227891"/>
                </a:lnTo>
                <a:lnTo>
                  <a:pt x="114841" y="231013"/>
                </a:lnTo>
                <a:lnTo>
                  <a:pt x="114841" y="215404"/>
                </a:lnTo>
                <a:lnTo>
                  <a:pt x="93114" y="215404"/>
                </a:lnTo>
                <a:lnTo>
                  <a:pt x="90011" y="212283"/>
                </a:lnTo>
                <a:lnTo>
                  <a:pt x="83803" y="212283"/>
                </a:lnTo>
                <a:lnTo>
                  <a:pt x="80699" y="209161"/>
                </a:lnTo>
                <a:lnTo>
                  <a:pt x="74491" y="209161"/>
                </a:lnTo>
                <a:lnTo>
                  <a:pt x="68284" y="202917"/>
                </a:lnTo>
                <a:lnTo>
                  <a:pt x="58972" y="199795"/>
                </a:lnTo>
                <a:lnTo>
                  <a:pt x="49661" y="193552"/>
                </a:lnTo>
                <a:lnTo>
                  <a:pt x="37245" y="181065"/>
                </a:lnTo>
                <a:lnTo>
                  <a:pt x="31038" y="171699"/>
                </a:lnTo>
                <a:lnTo>
                  <a:pt x="27934" y="162334"/>
                </a:lnTo>
                <a:lnTo>
                  <a:pt x="21726" y="156090"/>
                </a:lnTo>
                <a:lnTo>
                  <a:pt x="21726" y="149846"/>
                </a:lnTo>
                <a:lnTo>
                  <a:pt x="18622" y="146725"/>
                </a:lnTo>
                <a:lnTo>
                  <a:pt x="18622" y="140481"/>
                </a:lnTo>
                <a:lnTo>
                  <a:pt x="15519" y="137359"/>
                </a:lnTo>
                <a:lnTo>
                  <a:pt x="15519" y="93654"/>
                </a:lnTo>
                <a:lnTo>
                  <a:pt x="18622" y="90532"/>
                </a:lnTo>
                <a:lnTo>
                  <a:pt x="18622" y="84288"/>
                </a:lnTo>
                <a:lnTo>
                  <a:pt x="21726" y="81167"/>
                </a:lnTo>
                <a:lnTo>
                  <a:pt x="21726" y="74923"/>
                </a:lnTo>
                <a:lnTo>
                  <a:pt x="27934" y="68679"/>
                </a:lnTo>
                <a:lnTo>
                  <a:pt x="58972" y="31218"/>
                </a:lnTo>
                <a:lnTo>
                  <a:pt x="68284" y="28096"/>
                </a:lnTo>
                <a:lnTo>
                  <a:pt x="74491" y="21852"/>
                </a:lnTo>
                <a:lnTo>
                  <a:pt x="80699" y="21852"/>
                </a:lnTo>
                <a:lnTo>
                  <a:pt x="83803" y="18730"/>
                </a:lnTo>
                <a:lnTo>
                  <a:pt x="90011" y="18730"/>
                </a:lnTo>
                <a:lnTo>
                  <a:pt x="93114" y="15609"/>
                </a:lnTo>
                <a:lnTo>
                  <a:pt x="114841" y="15609"/>
                </a:lnTo>
                <a:lnTo>
                  <a:pt x="114841" y="0"/>
                </a:lnTo>
                <a:close/>
              </a:path>
              <a:path w="229869" h="231140">
                <a:moveTo>
                  <a:pt x="114841" y="0"/>
                </a:moveTo>
                <a:lnTo>
                  <a:pt x="114841" y="15609"/>
                </a:lnTo>
                <a:lnTo>
                  <a:pt x="136568" y="15609"/>
                </a:lnTo>
                <a:lnTo>
                  <a:pt x="139672" y="18730"/>
                </a:lnTo>
                <a:lnTo>
                  <a:pt x="145879" y="18730"/>
                </a:lnTo>
                <a:lnTo>
                  <a:pt x="148983" y="21852"/>
                </a:lnTo>
                <a:lnTo>
                  <a:pt x="155191" y="21852"/>
                </a:lnTo>
                <a:lnTo>
                  <a:pt x="161399" y="28096"/>
                </a:lnTo>
                <a:lnTo>
                  <a:pt x="170710" y="31218"/>
                </a:lnTo>
                <a:lnTo>
                  <a:pt x="180022" y="37461"/>
                </a:lnTo>
                <a:lnTo>
                  <a:pt x="192437" y="49948"/>
                </a:lnTo>
                <a:lnTo>
                  <a:pt x="198645" y="59314"/>
                </a:lnTo>
                <a:lnTo>
                  <a:pt x="201748" y="68679"/>
                </a:lnTo>
                <a:lnTo>
                  <a:pt x="207956" y="74923"/>
                </a:lnTo>
                <a:lnTo>
                  <a:pt x="207956" y="81167"/>
                </a:lnTo>
                <a:lnTo>
                  <a:pt x="211060" y="84288"/>
                </a:lnTo>
                <a:lnTo>
                  <a:pt x="211060" y="90532"/>
                </a:lnTo>
                <a:lnTo>
                  <a:pt x="214164" y="93654"/>
                </a:lnTo>
                <a:lnTo>
                  <a:pt x="214164" y="137359"/>
                </a:lnTo>
                <a:lnTo>
                  <a:pt x="211060" y="140481"/>
                </a:lnTo>
                <a:lnTo>
                  <a:pt x="211060" y="146725"/>
                </a:lnTo>
                <a:lnTo>
                  <a:pt x="207956" y="149846"/>
                </a:lnTo>
                <a:lnTo>
                  <a:pt x="207956" y="156090"/>
                </a:lnTo>
                <a:lnTo>
                  <a:pt x="201748" y="162334"/>
                </a:lnTo>
                <a:lnTo>
                  <a:pt x="170710" y="199795"/>
                </a:lnTo>
                <a:lnTo>
                  <a:pt x="161399" y="202917"/>
                </a:lnTo>
                <a:lnTo>
                  <a:pt x="155191" y="209161"/>
                </a:lnTo>
                <a:lnTo>
                  <a:pt x="148983" y="209161"/>
                </a:lnTo>
                <a:lnTo>
                  <a:pt x="145879" y="212283"/>
                </a:lnTo>
                <a:lnTo>
                  <a:pt x="139672" y="212283"/>
                </a:lnTo>
                <a:lnTo>
                  <a:pt x="136568" y="215404"/>
                </a:lnTo>
                <a:lnTo>
                  <a:pt x="114841" y="215404"/>
                </a:lnTo>
                <a:lnTo>
                  <a:pt x="114841" y="231013"/>
                </a:lnTo>
                <a:lnTo>
                  <a:pt x="121049" y="227891"/>
                </a:lnTo>
                <a:lnTo>
                  <a:pt x="136568" y="227891"/>
                </a:lnTo>
                <a:lnTo>
                  <a:pt x="142776" y="224769"/>
                </a:lnTo>
                <a:lnTo>
                  <a:pt x="148983" y="224769"/>
                </a:lnTo>
                <a:lnTo>
                  <a:pt x="155191" y="221648"/>
                </a:lnTo>
                <a:lnTo>
                  <a:pt x="158295" y="221648"/>
                </a:lnTo>
                <a:lnTo>
                  <a:pt x="195541" y="196674"/>
                </a:lnTo>
                <a:lnTo>
                  <a:pt x="220371" y="159212"/>
                </a:lnTo>
                <a:lnTo>
                  <a:pt x="220371" y="156090"/>
                </a:lnTo>
                <a:lnTo>
                  <a:pt x="223475" y="149846"/>
                </a:lnTo>
                <a:lnTo>
                  <a:pt x="223475" y="143603"/>
                </a:lnTo>
                <a:lnTo>
                  <a:pt x="226579" y="137359"/>
                </a:lnTo>
                <a:lnTo>
                  <a:pt x="226579" y="121750"/>
                </a:lnTo>
                <a:lnTo>
                  <a:pt x="229683" y="115507"/>
                </a:lnTo>
                <a:lnTo>
                  <a:pt x="226579" y="109263"/>
                </a:lnTo>
                <a:lnTo>
                  <a:pt x="226579" y="93654"/>
                </a:lnTo>
                <a:lnTo>
                  <a:pt x="223475" y="87410"/>
                </a:lnTo>
                <a:lnTo>
                  <a:pt x="223475" y="81167"/>
                </a:lnTo>
                <a:lnTo>
                  <a:pt x="220371" y="74923"/>
                </a:lnTo>
                <a:lnTo>
                  <a:pt x="220371" y="71801"/>
                </a:lnTo>
                <a:lnTo>
                  <a:pt x="195541" y="34339"/>
                </a:lnTo>
                <a:lnTo>
                  <a:pt x="158295" y="9365"/>
                </a:lnTo>
                <a:lnTo>
                  <a:pt x="155191" y="9365"/>
                </a:lnTo>
                <a:lnTo>
                  <a:pt x="148983" y="6243"/>
                </a:lnTo>
                <a:lnTo>
                  <a:pt x="142776" y="6243"/>
                </a:lnTo>
                <a:lnTo>
                  <a:pt x="136568" y="3121"/>
                </a:lnTo>
                <a:lnTo>
                  <a:pt x="121049" y="3121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75941" y="7929397"/>
            <a:ext cx="59055" cy="125095"/>
          </a:xfrm>
          <a:custGeom>
            <a:avLst/>
            <a:gdLst/>
            <a:ahLst/>
            <a:cxnLst/>
            <a:rect l="l" t="t" r="r" b="b"/>
            <a:pathLst>
              <a:path w="59055" h="125095">
                <a:moveTo>
                  <a:pt x="58972" y="0"/>
                </a:moveTo>
                <a:lnTo>
                  <a:pt x="0" y="62436"/>
                </a:lnTo>
                <a:lnTo>
                  <a:pt x="58972" y="124872"/>
                </a:lnTo>
                <a:lnTo>
                  <a:pt x="58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75941" y="7929397"/>
            <a:ext cx="59055" cy="125095"/>
          </a:xfrm>
          <a:custGeom>
            <a:avLst/>
            <a:gdLst/>
            <a:ahLst/>
            <a:cxnLst/>
            <a:rect l="l" t="t" r="r" b="b"/>
            <a:pathLst>
              <a:path w="59055" h="125095">
                <a:moveTo>
                  <a:pt x="0" y="62436"/>
                </a:moveTo>
                <a:lnTo>
                  <a:pt x="58972" y="0"/>
                </a:lnTo>
                <a:lnTo>
                  <a:pt x="58972" y="124872"/>
                </a:lnTo>
                <a:lnTo>
                  <a:pt x="0" y="62436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78367" y="7929397"/>
            <a:ext cx="59055" cy="125095"/>
          </a:xfrm>
          <a:custGeom>
            <a:avLst/>
            <a:gdLst/>
            <a:ahLst/>
            <a:cxnLst/>
            <a:rect l="l" t="t" r="r" b="b"/>
            <a:pathLst>
              <a:path w="59055" h="125095">
                <a:moveTo>
                  <a:pt x="0" y="0"/>
                </a:moveTo>
                <a:lnTo>
                  <a:pt x="0" y="124872"/>
                </a:lnTo>
                <a:lnTo>
                  <a:pt x="58972" y="624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78367" y="7929397"/>
            <a:ext cx="59055" cy="125095"/>
          </a:xfrm>
          <a:custGeom>
            <a:avLst/>
            <a:gdLst/>
            <a:ahLst/>
            <a:cxnLst/>
            <a:rect l="l" t="t" r="r" b="b"/>
            <a:pathLst>
              <a:path w="59055" h="125095">
                <a:moveTo>
                  <a:pt x="58972" y="62436"/>
                </a:moveTo>
                <a:lnTo>
                  <a:pt x="0" y="124872"/>
                </a:lnTo>
                <a:lnTo>
                  <a:pt x="0" y="0"/>
                </a:lnTo>
                <a:lnTo>
                  <a:pt x="58972" y="62436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50433" y="7929397"/>
            <a:ext cx="12700" cy="125095"/>
          </a:xfrm>
          <a:custGeom>
            <a:avLst/>
            <a:gdLst/>
            <a:ahLst/>
            <a:cxnLst/>
            <a:rect l="l" t="t" r="r" b="b"/>
            <a:pathLst>
              <a:path w="12700" h="125095">
                <a:moveTo>
                  <a:pt x="0" y="124872"/>
                </a:moveTo>
                <a:lnTo>
                  <a:pt x="12415" y="124872"/>
                </a:lnTo>
                <a:lnTo>
                  <a:pt x="12415" y="0"/>
                </a:lnTo>
                <a:lnTo>
                  <a:pt x="0" y="0"/>
                </a:lnTo>
                <a:lnTo>
                  <a:pt x="0" y="124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48881" y="7927836"/>
            <a:ext cx="15875" cy="128270"/>
          </a:xfrm>
          <a:custGeom>
            <a:avLst/>
            <a:gdLst/>
            <a:ahLst/>
            <a:cxnLst/>
            <a:rect l="l" t="t" r="r" b="b"/>
            <a:pathLst>
              <a:path w="15875" h="128270">
                <a:moveTo>
                  <a:pt x="0" y="127994"/>
                </a:moveTo>
                <a:lnTo>
                  <a:pt x="15519" y="127994"/>
                </a:lnTo>
                <a:lnTo>
                  <a:pt x="15519" y="0"/>
                </a:lnTo>
                <a:lnTo>
                  <a:pt x="0" y="0"/>
                </a:lnTo>
                <a:lnTo>
                  <a:pt x="0" y="127994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15028" y="7362443"/>
            <a:ext cx="175260" cy="96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75759" y="7354824"/>
            <a:ext cx="173736" cy="944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02835" y="7978140"/>
            <a:ext cx="166115" cy="944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94047" y="7655052"/>
            <a:ext cx="175260" cy="944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94147" y="5693663"/>
            <a:ext cx="164591" cy="94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0315" y="948435"/>
            <a:ext cx="331787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[</a:t>
            </a:r>
            <a:r>
              <a:rPr sz="1100" dirty="0">
                <a:latin typeface="BatangChe"/>
                <a:cs typeface="BatangChe"/>
              </a:rPr>
              <a:t>테스트</a:t>
            </a:r>
            <a:r>
              <a:rPr sz="1100" dirty="0">
                <a:latin typeface="Times New Roman"/>
                <a:cs typeface="Times New Roman"/>
              </a:rPr>
              <a:t>]  </a:t>
            </a:r>
            <a:r>
              <a:rPr sz="1100" dirty="0">
                <a:latin typeface="BatangChe"/>
                <a:cs typeface="BatangChe"/>
              </a:rPr>
              <a:t>버튼을 눌러서 정상적으로 개</a:t>
            </a:r>
            <a:r>
              <a:rPr sz="1100" dirty="0">
                <a:latin typeface="Times New Roman"/>
                <a:cs typeface="Times New Roman"/>
              </a:rPr>
              <a:t>.  </a:t>
            </a:r>
            <a:r>
              <a:rPr sz="1100" dirty="0">
                <a:latin typeface="BatangChe"/>
                <a:cs typeface="BatangChe"/>
              </a:rPr>
              <a:t>폐 </a:t>
            </a:r>
            <a:r>
              <a:rPr sz="1100" spc="5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작동이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6710" y="887247"/>
            <a:ext cx="185928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430" marR="5080" indent="-253365">
              <a:lnSpc>
                <a:spcPct val="136500"/>
              </a:lnSpc>
              <a:tabLst>
                <a:tab pos="335280" algn="l"/>
              </a:tabLst>
            </a:pPr>
            <a:r>
              <a:rPr sz="1100" dirty="0">
                <a:latin typeface="Times New Roman"/>
                <a:cs typeface="Times New Roman"/>
              </a:rPr>
              <a:t>4.		</a:t>
            </a:r>
            <a:r>
              <a:rPr sz="1100" dirty="0">
                <a:latin typeface="BatangChe"/>
                <a:cs typeface="BatangChe"/>
              </a:rPr>
              <a:t>컨트롤의 </a:t>
            </a:r>
            <a:r>
              <a:rPr sz="1100" spc="-5" dirty="0">
                <a:latin typeface="BatangChe"/>
                <a:cs typeface="BatangChe"/>
              </a:rPr>
              <a:t>전면</a:t>
            </a:r>
            <a:r>
              <a:rPr sz="1100" spc="18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에</a:t>
            </a:r>
            <a:r>
              <a:rPr sz="1100" spc="85" dirty="0">
                <a:latin typeface="BatangChe"/>
                <a:cs typeface="BatangChe"/>
              </a:rPr>
              <a:t> </a:t>
            </a:r>
            <a:r>
              <a:rPr sz="1100" spc="-15" dirty="0">
                <a:latin typeface="BatangChe"/>
                <a:cs typeface="BatangChe"/>
              </a:rPr>
              <a:t>있는  </a:t>
            </a:r>
            <a:r>
              <a:rPr sz="1100" dirty="0">
                <a:latin typeface="BatangChe"/>
                <a:cs typeface="BatangChe"/>
              </a:rPr>
              <a:t>이루어지는지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확인한다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2202" y="1471360"/>
            <a:ext cx="5746115" cy="196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365" marR="481965" indent="-241300">
              <a:lnSpc>
                <a:spcPct val="136400"/>
              </a:lnSpc>
              <a:tabLst>
                <a:tab pos="520065" algn="l"/>
              </a:tabLst>
            </a:pPr>
            <a:r>
              <a:rPr sz="1100" dirty="0">
                <a:latin typeface="Times New Roman"/>
                <a:cs typeface="Times New Roman"/>
              </a:rPr>
              <a:t>5.		</a:t>
            </a:r>
            <a:r>
              <a:rPr sz="1100" dirty="0">
                <a:latin typeface="BatangChe"/>
                <a:cs typeface="BatangChe"/>
              </a:rPr>
              <a:t>작동시험 후 </a:t>
            </a:r>
            <a:r>
              <a:rPr sz="1100" spc="-5" dirty="0">
                <a:latin typeface="BatangChe"/>
                <a:cs typeface="BatangChe"/>
              </a:rPr>
              <a:t>별도로 셋팅을 </a:t>
            </a:r>
            <a:r>
              <a:rPr sz="1100" dirty="0">
                <a:latin typeface="BatangChe"/>
                <a:cs typeface="BatangChe"/>
              </a:rPr>
              <a:t>변경하길 원하면 </a:t>
            </a: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8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BatangChe"/>
                <a:cs typeface="BatangChe"/>
              </a:rPr>
              <a:t>장</a:t>
            </a:r>
            <a:r>
              <a:rPr sz="1100" spc="-3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“</a:t>
            </a:r>
            <a:r>
              <a:rPr sz="1100" spc="-5" dirty="0">
                <a:latin typeface="BatangChe"/>
                <a:cs typeface="BatangChe"/>
              </a:rPr>
              <a:t>수동셋팅</a:t>
            </a:r>
            <a:r>
              <a:rPr sz="1100" spc="-5" dirty="0">
                <a:latin typeface="Times New Roman"/>
                <a:cs typeface="Times New Roman"/>
              </a:rPr>
              <a:t>”</a:t>
            </a:r>
            <a:r>
              <a:rPr sz="1100" spc="-5" dirty="0">
                <a:latin typeface="BatangChe"/>
                <a:cs typeface="BatangChe"/>
              </a:rPr>
              <a:t>을</a:t>
            </a:r>
            <a:r>
              <a:rPr sz="110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참고하여 </a:t>
            </a:r>
            <a:r>
              <a:rPr sz="1100" dirty="0">
                <a:latin typeface="BatangChe"/>
                <a:cs typeface="BatangChe"/>
              </a:rPr>
              <a:t> 사용자가 원하는 </a:t>
            </a:r>
            <a:r>
              <a:rPr sz="1100" spc="-5" dirty="0">
                <a:latin typeface="BatangChe"/>
                <a:cs typeface="BatangChe"/>
              </a:rPr>
              <a:t>상태로 </a:t>
            </a:r>
            <a:r>
              <a:rPr sz="1100" dirty="0">
                <a:latin typeface="BatangChe"/>
                <a:cs typeface="BatangChe"/>
              </a:rPr>
              <a:t>셋팅설정이</a:t>
            </a:r>
            <a:r>
              <a:rPr sz="1100" spc="-8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가능하다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marL="266700" marR="155575" indent="-254635">
              <a:lnSpc>
                <a:spcPct val="136400"/>
              </a:lnSpc>
            </a:pPr>
            <a:r>
              <a:rPr sz="1100" dirty="0">
                <a:solidFill>
                  <a:srgbClr val="FF0000"/>
                </a:solidFill>
                <a:latin typeface="BatangChe"/>
                <a:cs typeface="BatangChe"/>
              </a:rPr>
              <a:t>※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공장 출하 시 컨트롤에는 자동문 </a:t>
            </a:r>
            <a:r>
              <a:rPr sz="1100" b="1" spc="-5" dirty="0">
                <a:solidFill>
                  <a:srgbClr val="FF0000"/>
                </a:solidFill>
                <a:latin typeface="Malgun Gothic"/>
                <a:cs typeface="Malgun Gothic"/>
              </a:rPr>
              <a:t>세트에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대한 아무런 </a:t>
            </a:r>
            <a:r>
              <a:rPr sz="1100" b="1" spc="-5" dirty="0">
                <a:solidFill>
                  <a:srgbClr val="FF0000"/>
                </a:solidFill>
                <a:latin typeface="Malgun Gothic"/>
                <a:cs typeface="Malgun Gothic"/>
              </a:rPr>
              <a:t>정보도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가지고 있지 </a:t>
            </a:r>
            <a:r>
              <a:rPr sz="1100" b="1" spc="60" dirty="0">
                <a:solidFill>
                  <a:srgbClr val="FF0000"/>
                </a:solidFill>
                <a:latin typeface="Malgun Gothic"/>
                <a:cs typeface="Malgun Gothic"/>
              </a:rPr>
              <a:t>않는다</a:t>
            </a:r>
            <a:r>
              <a:rPr sz="1100" b="1" spc="60" dirty="0">
                <a:solidFill>
                  <a:srgbClr val="FF0000"/>
                </a:solidFill>
                <a:latin typeface="Arial"/>
                <a:cs typeface="Arial"/>
              </a:rPr>
              <a:t>. 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전원을 켜면 자동으로 합습운전이 진행되며 </a:t>
            </a:r>
            <a:r>
              <a:rPr sz="1100" b="1" spc="-5" dirty="0">
                <a:solidFill>
                  <a:srgbClr val="FF0000"/>
                </a:solidFill>
                <a:latin typeface="Malgun Gothic"/>
                <a:cs typeface="Malgun Gothic"/>
              </a:rPr>
              <a:t>끝나면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자동으로  </a:t>
            </a:r>
            <a:r>
              <a:rPr sz="1100" b="1" spc="32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100" b="1" spc="45" dirty="0">
                <a:solidFill>
                  <a:srgbClr val="FF0000"/>
                </a:solidFill>
                <a:latin typeface="Malgun Gothic"/>
                <a:cs typeface="Malgun Gothic"/>
              </a:rPr>
              <a:t>저장된다</a:t>
            </a:r>
            <a:r>
              <a:rPr sz="1100" b="1" spc="4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73050" marR="5080" indent="-6350" algn="just">
              <a:lnSpc>
                <a:spcPct val="136400"/>
              </a:lnSpc>
            </a:pP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다시 학습운전을 시키고자 </a:t>
            </a:r>
            <a:r>
              <a:rPr sz="1100" b="1" spc="55" dirty="0">
                <a:solidFill>
                  <a:srgbClr val="FF0000"/>
                </a:solidFill>
                <a:latin typeface="Malgun Gothic"/>
                <a:cs typeface="Malgun Gothic"/>
              </a:rPr>
              <a:t>하거나</a:t>
            </a:r>
            <a:r>
              <a:rPr sz="1100" b="1" spc="55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도어에 대한 </a:t>
            </a:r>
            <a:r>
              <a:rPr sz="1100" b="1" spc="-5" dirty="0">
                <a:solidFill>
                  <a:srgbClr val="FF0000"/>
                </a:solidFill>
                <a:latin typeface="Malgun Gothic"/>
                <a:cs typeface="Malgun Gothic"/>
              </a:rPr>
              <a:t>잘못된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정보를 </a:t>
            </a:r>
            <a:r>
              <a:rPr sz="1100" b="1" spc="-5" dirty="0">
                <a:solidFill>
                  <a:srgbClr val="FF0000"/>
                </a:solidFill>
                <a:latin typeface="Malgun Gothic"/>
                <a:cs typeface="Malgun Gothic"/>
              </a:rPr>
              <a:t>가지고 있는 </a:t>
            </a:r>
            <a:r>
              <a:rPr sz="1100" b="1" spc="-15" dirty="0">
                <a:solidFill>
                  <a:srgbClr val="FF0000"/>
                </a:solidFill>
                <a:latin typeface="Malgun Gothic"/>
                <a:cs typeface="Malgun Gothic"/>
              </a:rPr>
              <a:t>경우  </a:t>
            </a:r>
            <a:r>
              <a:rPr sz="1100" b="1" spc="3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100" b="1" spc="35" dirty="0">
                <a:solidFill>
                  <a:srgbClr val="FF0000"/>
                </a:solidFill>
                <a:latin typeface="Malgun Gothic"/>
                <a:cs typeface="Malgun Gothic"/>
              </a:rPr>
              <a:t>사용중인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컨트롤을 </a:t>
            </a:r>
            <a:r>
              <a:rPr sz="1100" b="1" spc="-5" dirty="0">
                <a:solidFill>
                  <a:srgbClr val="FF0000"/>
                </a:solidFill>
                <a:latin typeface="Malgun Gothic"/>
                <a:cs typeface="Malgun Gothic"/>
              </a:rPr>
              <a:t>다른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세트에 </a:t>
            </a:r>
            <a:r>
              <a:rPr sz="1100" b="1" spc="-5" dirty="0">
                <a:solidFill>
                  <a:srgbClr val="FF0000"/>
                </a:solidFill>
                <a:latin typeface="Malgun Gothic"/>
                <a:cs typeface="Malgun Gothic"/>
              </a:rPr>
              <a:t>바꾸어 설치할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경우 </a:t>
            </a:r>
            <a:r>
              <a:rPr sz="1100" b="1" spc="45" dirty="0">
                <a:solidFill>
                  <a:srgbClr val="FF0000"/>
                </a:solidFill>
                <a:latin typeface="Malgun Gothic"/>
                <a:cs typeface="Malgun Gothic"/>
              </a:rPr>
              <a:t>등</a:t>
            </a:r>
            <a:r>
              <a:rPr sz="1100" b="1" spc="4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100" b="1" spc="45" dirty="0">
                <a:solidFill>
                  <a:srgbClr val="FF0000"/>
                </a:solidFill>
                <a:latin typeface="Malgun Gothic"/>
                <a:cs typeface="Malgun Gothic"/>
              </a:rPr>
              <a:t>에는 </a:t>
            </a:r>
            <a:r>
              <a:rPr sz="1100" b="1" spc="-5" dirty="0">
                <a:solidFill>
                  <a:srgbClr val="FF0000"/>
                </a:solidFill>
                <a:latin typeface="Malgun Gothic"/>
                <a:cs typeface="Malgun Gothic"/>
              </a:rPr>
              <a:t>강제로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재 학습 시켜  야 </a:t>
            </a:r>
            <a:r>
              <a:rPr sz="1100" b="1" spc="75" dirty="0">
                <a:solidFill>
                  <a:srgbClr val="FF0000"/>
                </a:solidFill>
                <a:latin typeface="Malgun Gothic"/>
                <a:cs typeface="Malgun Gothic"/>
              </a:rPr>
              <a:t>한다</a:t>
            </a:r>
            <a:r>
              <a:rPr sz="1100" b="1" spc="75" dirty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sz="1100" b="1" spc="6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100" b="1" spc="60" dirty="0">
                <a:solidFill>
                  <a:srgbClr val="FF0000"/>
                </a:solidFill>
                <a:latin typeface="Malgun Gothic"/>
                <a:cs typeface="Malgun Gothic"/>
              </a:rPr>
              <a:t>아래 </a:t>
            </a:r>
            <a:r>
              <a:rPr sz="1100" b="1" spc="-245" dirty="0">
                <a:solidFill>
                  <a:srgbClr val="FF0000"/>
                </a:solidFill>
                <a:latin typeface="Arial"/>
                <a:cs typeface="Arial"/>
                <a:hlinkClick r:id="rId2" action="ppaction://hlinksldjump"/>
              </a:rPr>
              <a:t>C</a:t>
            </a:r>
            <a:r>
              <a:rPr sz="1100" b="1" spc="-245" dirty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sz="1100" b="1" dirty="0">
                <a:solidFill>
                  <a:srgbClr val="FF0000"/>
                </a:solidFill>
                <a:latin typeface="Malgun Gothic"/>
                <a:cs typeface="Malgun Gothic"/>
              </a:rPr>
              <a:t>학습운전 </a:t>
            </a:r>
            <a:r>
              <a:rPr sz="1100" b="1" spc="15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100" b="1" spc="55" dirty="0">
                <a:solidFill>
                  <a:srgbClr val="FF0000"/>
                </a:solidFill>
                <a:latin typeface="Malgun Gothic"/>
                <a:cs typeface="Malgun Gothic"/>
              </a:rPr>
              <a:t>참조</a:t>
            </a:r>
            <a:r>
              <a:rPr sz="1100" b="1" spc="5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7744" y="3945254"/>
            <a:ext cx="6000750" cy="2366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C. 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학습운전</a:t>
            </a:r>
            <a:endParaRPr sz="1100">
              <a:latin typeface="Malgun Gothic"/>
              <a:cs typeface="Malgun Gothic"/>
            </a:endParaRPr>
          </a:p>
          <a:p>
            <a:pPr marL="45720" marR="5080" algn="just">
              <a:lnSpc>
                <a:spcPct val="136400"/>
              </a:lnSpc>
            </a:pPr>
            <a:r>
              <a:rPr sz="1100" dirty="0">
                <a:latin typeface="BatangChe"/>
                <a:cs typeface="BatangChe"/>
              </a:rPr>
              <a:t>설치 후 전원 스위치를 처음 </a:t>
            </a:r>
            <a:r>
              <a:rPr sz="1100" spc="-5" dirty="0">
                <a:latin typeface="BatangChe"/>
                <a:cs typeface="BatangChe"/>
              </a:rPr>
              <a:t>켰을 </a:t>
            </a:r>
            <a:r>
              <a:rPr sz="1100" dirty="0">
                <a:latin typeface="BatangChe"/>
                <a:cs typeface="BatangChe"/>
              </a:rPr>
              <a:t>때 </a:t>
            </a:r>
            <a:r>
              <a:rPr sz="1100" spc="-5" dirty="0">
                <a:latin typeface="BatangChe"/>
                <a:cs typeface="BatangChe"/>
              </a:rPr>
              <a:t>켜면 자동으로 학습운전을 한다</a:t>
            </a:r>
            <a:r>
              <a:rPr sz="1100" spc="-5" dirty="0">
                <a:latin typeface="Times New Roman"/>
                <a:cs typeface="Times New Roman"/>
              </a:rPr>
              <a:t>. </a:t>
            </a:r>
            <a:r>
              <a:rPr sz="1100" dirty="0">
                <a:latin typeface="BatangChe"/>
                <a:cs typeface="BatangChe"/>
              </a:rPr>
              <a:t>학습이 끝난 후 자동  으로 저장되며 이 </a:t>
            </a:r>
            <a:r>
              <a:rPr sz="1100" spc="-5" dirty="0">
                <a:latin typeface="BatangChe"/>
                <a:cs typeface="BatangChe"/>
              </a:rPr>
              <a:t>후에는 </a:t>
            </a:r>
            <a:r>
              <a:rPr sz="1100" dirty="0">
                <a:latin typeface="BatangChe"/>
                <a:cs typeface="BatangChe"/>
              </a:rPr>
              <a:t>전원 스위치를 다시 켜도 학습운전이 생략된다</a:t>
            </a:r>
            <a:r>
              <a:rPr sz="1100" dirty="0">
                <a:latin typeface="Times New Roman"/>
                <a:cs typeface="Times New Roman"/>
              </a:rPr>
              <a:t>. </a:t>
            </a:r>
            <a:r>
              <a:rPr sz="1100" dirty="0">
                <a:latin typeface="BatangChe"/>
                <a:cs typeface="BatangChe"/>
              </a:rPr>
              <a:t>만약 강제로 </a:t>
            </a:r>
            <a:r>
              <a:rPr sz="1100" spc="-15" dirty="0">
                <a:latin typeface="BatangChe"/>
                <a:cs typeface="BatangChe"/>
              </a:rPr>
              <a:t>다시  </a:t>
            </a:r>
            <a:r>
              <a:rPr sz="1100" dirty="0">
                <a:latin typeface="BatangChe"/>
                <a:cs typeface="BatangChe"/>
              </a:rPr>
              <a:t>학습운전을 해야 할 </a:t>
            </a:r>
            <a:r>
              <a:rPr sz="1100" spc="-5" dirty="0">
                <a:latin typeface="BatangChe"/>
                <a:cs typeface="BatangChe"/>
              </a:rPr>
              <a:t>경우 </a:t>
            </a:r>
            <a:r>
              <a:rPr sz="1100" dirty="0">
                <a:latin typeface="BatangChe"/>
                <a:cs typeface="BatangChe"/>
              </a:rPr>
              <a:t>다음과 같이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521334">
              <a:lnSpc>
                <a:spcPct val="100000"/>
              </a:lnSpc>
              <a:tabLst>
                <a:tab pos="1124585" algn="l"/>
              </a:tabLst>
            </a:pPr>
            <a:r>
              <a:rPr sz="1100" dirty="0">
                <a:latin typeface="Times New Roman"/>
                <a:cs typeface="Times New Roman"/>
              </a:rPr>
              <a:t>1.	</a:t>
            </a:r>
            <a:r>
              <a:rPr sz="1100" dirty="0">
                <a:latin typeface="BatangChe"/>
                <a:cs typeface="BatangChe"/>
              </a:rPr>
              <a:t>적용 </a:t>
            </a:r>
            <a:r>
              <a:rPr sz="1100" spc="-5" dirty="0">
                <a:latin typeface="BatangChe"/>
                <a:cs typeface="BatangChe"/>
              </a:rPr>
              <a:t>버튼을 </a:t>
            </a:r>
            <a:r>
              <a:rPr sz="1100" dirty="0">
                <a:latin typeface="BatangChe"/>
                <a:cs typeface="BatangChe"/>
              </a:rPr>
              <a:t>약 </a:t>
            </a:r>
            <a:r>
              <a:rPr sz="1100" spc="-10" dirty="0">
                <a:latin typeface="Times New Roman"/>
                <a:cs typeface="Times New Roman"/>
              </a:rPr>
              <a:t>0.5 </a:t>
            </a:r>
            <a:r>
              <a:rPr sz="1100" dirty="0">
                <a:latin typeface="BatangChe"/>
                <a:cs typeface="BatangChe"/>
              </a:rPr>
              <a:t>초 정도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누른다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521334">
              <a:lnSpc>
                <a:spcPct val="100000"/>
              </a:lnSpc>
              <a:spcBef>
                <a:spcPts val="480"/>
              </a:spcBef>
              <a:tabLst>
                <a:tab pos="844550" algn="l"/>
              </a:tabLst>
            </a:pPr>
            <a:r>
              <a:rPr sz="1100" dirty="0">
                <a:latin typeface="Times New Roman"/>
                <a:cs typeface="Times New Roman"/>
              </a:rPr>
              <a:t>2.	</a:t>
            </a:r>
            <a:r>
              <a:rPr sz="1100" dirty="0">
                <a:latin typeface="BatangChe"/>
                <a:cs typeface="BatangChe"/>
              </a:rPr>
              <a:t>삐</a:t>
            </a:r>
            <a:r>
              <a:rPr sz="1100" dirty="0">
                <a:latin typeface="Times New Roman"/>
                <a:cs typeface="Times New Roman"/>
              </a:rPr>
              <a:t>~  </a:t>
            </a:r>
            <a:r>
              <a:rPr sz="1100" spc="-5" dirty="0">
                <a:latin typeface="BatangChe"/>
                <a:cs typeface="BatangChe"/>
              </a:rPr>
              <a:t>소리가 </a:t>
            </a:r>
            <a:r>
              <a:rPr sz="1100" dirty="0">
                <a:latin typeface="BatangChe"/>
                <a:cs typeface="BatangChe"/>
              </a:rPr>
              <a:t>나면 </a:t>
            </a:r>
            <a:r>
              <a:rPr sz="1100" spc="-5" dirty="0">
                <a:latin typeface="BatangChe"/>
                <a:cs typeface="BatangChe"/>
              </a:rPr>
              <a:t>버튼에서 </a:t>
            </a:r>
            <a:r>
              <a:rPr sz="1100" dirty="0">
                <a:latin typeface="BatangChe"/>
                <a:cs typeface="BatangChe"/>
              </a:rPr>
              <a:t>손을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뗀다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774065" marR="5080" indent="-253365">
              <a:lnSpc>
                <a:spcPct val="136400"/>
              </a:lnSpc>
              <a:tabLst>
                <a:tab pos="774065" algn="l"/>
              </a:tabLst>
            </a:pPr>
            <a:r>
              <a:rPr sz="1100" dirty="0">
                <a:latin typeface="Times New Roman"/>
                <a:cs typeface="Times New Roman"/>
              </a:rPr>
              <a:t>3.	</a:t>
            </a:r>
            <a:r>
              <a:rPr sz="1100" dirty="0">
                <a:latin typeface="BatangChe"/>
                <a:cs typeface="BatangChe"/>
              </a:rPr>
              <a:t>도어는 자동 학습운전을 시작하며</a:t>
            </a:r>
            <a:r>
              <a:rPr sz="1100" dirty="0">
                <a:latin typeface="Times New Roman"/>
                <a:cs typeface="Times New Roman"/>
              </a:rPr>
              <a:t>,  </a:t>
            </a:r>
            <a:r>
              <a:rPr sz="1100" dirty="0">
                <a:latin typeface="BatangChe"/>
                <a:cs typeface="BatangChe"/>
              </a:rPr>
              <a:t>기본 </a:t>
            </a:r>
            <a:r>
              <a:rPr sz="1100" spc="-5" dirty="0">
                <a:latin typeface="BatangChe"/>
                <a:cs typeface="BatangChe"/>
              </a:rPr>
              <a:t>셋팅값이 </a:t>
            </a:r>
            <a:r>
              <a:rPr sz="1100" dirty="0">
                <a:latin typeface="BatangChe"/>
                <a:cs typeface="BatangChe"/>
              </a:rPr>
              <a:t>공장 출하값으로</a:t>
            </a:r>
            <a:r>
              <a:rPr sz="1100" spc="459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복원되며</a:t>
            </a:r>
            <a:r>
              <a:rPr sz="1100" spc="5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도  어의 작동 </a:t>
            </a:r>
            <a:r>
              <a:rPr sz="1100" spc="-5" dirty="0">
                <a:latin typeface="BatangChe"/>
                <a:cs typeface="BatangChe"/>
              </a:rPr>
              <a:t>환경을 </a:t>
            </a:r>
            <a:r>
              <a:rPr sz="1100" dirty="0">
                <a:latin typeface="BatangChe"/>
                <a:cs typeface="BatangChe"/>
              </a:rPr>
              <a:t>자동으로 읽어들여 최적의 운전상태로 자동 </a:t>
            </a:r>
            <a:r>
              <a:rPr sz="1100" spc="-5" dirty="0">
                <a:latin typeface="BatangChe"/>
                <a:cs typeface="BatangChe"/>
              </a:rPr>
              <a:t>설정된다</a:t>
            </a:r>
            <a:r>
              <a:rPr sz="1100" spc="-5" dirty="0">
                <a:latin typeface="Times New Roman"/>
                <a:cs typeface="Times New Roman"/>
              </a:rPr>
              <a:t>.  </a:t>
            </a:r>
            <a:r>
              <a:rPr sz="1100" dirty="0">
                <a:latin typeface="Times New Roman"/>
                <a:cs typeface="Times New Roman"/>
              </a:rPr>
              <a:t>(</a:t>
            </a:r>
            <a:r>
              <a:rPr sz="1100" dirty="0">
                <a:latin typeface="BatangChe"/>
                <a:cs typeface="BatangChe"/>
              </a:rPr>
              <a:t>보조메뉴와 특수메뉴 중 일부 셋팅변수는 현재값이</a:t>
            </a:r>
            <a:r>
              <a:rPr sz="1100" spc="-10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유지됨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R="2112645" algn="ctr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8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장의 보조메뉴 및 특수메뉴</a:t>
            </a:r>
            <a:r>
              <a:rPr sz="1100" spc="-9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참조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60" y="7238872"/>
            <a:ext cx="6253480" cy="165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8.</a:t>
            </a:r>
            <a:r>
              <a:rPr sz="1400" b="1" spc="3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수동셋팅</a:t>
            </a:r>
            <a:endParaRPr sz="1400">
              <a:latin typeface="Malgun Gothic"/>
              <a:cs typeface="Malgun Gothic"/>
            </a:endParaRPr>
          </a:p>
          <a:p>
            <a:pPr marL="177165" marR="5080" algn="just">
              <a:lnSpc>
                <a:spcPct val="135500"/>
              </a:lnSpc>
              <a:spcBef>
                <a:spcPts val="550"/>
              </a:spcBef>
            </a:pPr>
            <a:r>
              <a:rPr sz="1100" dirty="0">
                <a:latin typeface="BatangChe"/>
                <a:cs typeface="BatangChe"/>
              </a:rPr>
              <a:t>자동 학습운전은 </a:t>
            </a:r>
            <a:r>
              <a:rPr sz="1100" spc="-5" dirty="0">
                <a:latin typeface="BatangChe"/>
                <a:cs typeface="BatangChe"/>
              </a:rPr>
              <a:t>대부분의 </a:t>
            </a:r>
            <a:r>
              <a:rPr sz="1100" dirty="0">
                <a:latin typeface="BatangChe"/>
                <a:cs typeface="BatangChe"/>
              </a:rPr>
              <a:t>경우 사용하기 </a:t>
            </a:r>
            <a:r>
              <a:rPr sz="1100" spc="-10" dirty="0">
                <a:latin typeface="BatangChe"/>
                <a:cs typeface="BatangChe"/>
              </a:rPr>
              <a:t>적절한 </a:t>
            </a:r>
            <a:r>
              <a:rPr sz="1100" spc="-5" dirty="0">
                <a:latin typeface="BatangChe"/>
                <a:cs typeface="BatangChe"/>
              </a:rPr>
              <a:t>상태가 되지만</a:t>
            </a:r>
            <a:r>
              <a:rPr sz="1100" spc="-5" dirty="0">
                <a:latin typeface="Batang"/>
                <a:cs typeface="Batang"/>
              </a:rPr>
              <a:t>, </a:t>
            </a:r>
            <a:r>
              <a:rPr sz="1100" spc="-5" dirty="0">
                <a:latin typeface="BatangChe"/>
                <a:cs typeface="BatangChe"/>
              </a:rPr>
              <a:t>사용자의 기호에 따라 </a:t>
            </a:r>
            <a:r>
              <a:rPr sz="1100" spc="-15" dirty="0">
                <a:latin typeface="BatangChe"/>
                <a:cs typeface="BatangChe"/>
              </a:rPr>
              <a:t>셋팅  </a:t>
            </a:r>
            <a:r>
              <a:rPr sz="1100" dirty="0">
                <a:latin typeface="BatangChe"/>
                <a:cs typeface="BatangChe"/>
              </a:rPr>
              <a:t>내용을 정교하게 </a:t>
            </a:r>
            <a:r>
              <a:rPr sz="1100" spc="-5" dirty="0">
                <a:latin typeface="BatangChe"/>
                <a:cs typeface="BatangChe"/>
              </a:rPr>
              <a:t>셋팅할 </a:t>
            </a:r>
            <a:r>
              <a:rPr sz="1100" dirty="0">
                <a:latin typeface="BatangChe"/>
                <a:cs typeface="BatangChe"/>
              </a:rPr>
              <a:t>수 </a:t>
            </a:r>
            <a:r>
              <a:rPr sz="1100" spc="-5" dirty="0">
                <a:latin typeface="BatangChe"/>
                <a:cs typeface="BatangChe"/>
              </a:rPr>
              <a:t>있다</a:t>
            </a:r>
            <a:r>
              <a:rPr sz="1100" spc="-5" dirty="0">
                <a:latin typeface="Batang"/>
                <a:cs typeface="Batang"/>
              </a:rPr>
              <a:t>. C730i </a:t>
            </a:r>
            <a:r>
              <a:rPr sz="1100" spc="-5" dirty="0">
                <a:latin typeface="BatangChe"/>
                <a:cs typeface="BatangChe"/>
              </a:rPr>
              <a:t>컨트롤러에는 </a:t>
            </a:r>
            <a:r>
              <a:rPr sz="1100" dirty="0">
                <a:latin typeface="BatangChe"/>
                <a:cs typeface="BatangChe"/>
              </a:rPr>
              <a:t>각종 </a:t>
            </a:r>
            <a:r>
              <a:rPr sz="1100" spc="-5" dirty="0">
                <a:latin typeface="BatangChe"/>
                <a:cs typeface="BatangChe"/>
              </a:rPr>
              <a:t>특수기능들이 </a:t>
            </a:r>
            <a:r>
              <a:rPr sz="1100" dirty="0">
                <a:latin typeface="BatangChe"/>
                <a:cs typeface="BatangChe"/>
              </a:rPr>
              <a:t>내장되어 </a:t>
            </a:r>
            <a:r>
              <a:rPr sz="1100" spc="-5" dirty="0">
                <a:latin typeface="BatangChe"/>
                <a:cs typeface="BatangChe"/>
              </a:rPr>
              <a:t>있으며  </a:t>
            </a:r>
            <a:r>
              <a:rPr sz="1100" dirty="0">
                <a:latin typeface="BatangChe"/>
                <a:cs typeface="BatangChe"/>
              </a:rPr>
              <a:t>이 기능들을 </a:t>
            </a:r>
            <a:r>
              <a:rPr sz="1100" spc="-5" dirty="0">
                <a:latin typeface="BatangChe"/>
                <a:cs typeface="BatangChe"/>
              </a:rPr>
              <a:t>상황에 따라 </a:t>
            </a:r>
            <a:r>
              <a:rPr sz="1100" dirty="0">
                <a:latin typeface="BatangChe"/>
                <a:cs typeface="BatangChe"/>
              </a:rPr>
              <a:t>적절히 사용하려면 수동셋팅 기능을 </a:t>
            </a:r>
            <a:r>
              <a:rPr sz="1100" spc="-5" dirty="0">
                <a:latin typeface="BatangChe"/>
                <a:cs typeface="BatangChe"/>
              </a:rPr>
              <a:t>이용해야</a:t>
            </a:r>
            <a:r>
              <a:rPr sz="1100" spc="-4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한다</a:t>
            </a:r>
            <a:r>
              <a:rPr sz="1100" dirty="0">
                <a:latin typeface="Batang"/>
                <a:cs typeface="Batang"/>
              </a:rPr>
              <a:t>.</a:t>
            </a:r>
            <a:endParaRPr sz="1100">
              <a:latin typeface="Batang"/>
              <a:cs typeface="Batang"/>
            </a:endParaRPr>
          </a:p>
          <a:p>
            <a:pPr marL="177165" marR="5080" algn="just">
              <a:lnSpc>
                <a:spcPct val="135500"/>
              </a:lnSpc>
            </a:pPr>
            <a:r>
              <a:rPr sz="1100" dirty="0">
                <a:latin typeface="Batang"/>
                <a:cs typeface="Batang"/>
              </a:rPr>
              <a:t>C730i </a:t>
            </a:r>
            <a:r>
              <a:rPr sz="1100" dirty="0">
                <a:latin typeface="BatangChe"/>
                <a:cs typeface="BatangChe"/>
              </a:rPr>
              <a:t>컨트롤러는 </a:t>
            </a:r>
            <a:r>
              <a:rPr sz="1100" spc="-5" dirty="0">
                <a:latin typeface="BatangChe"/>
                <a:cs typeface="BatangChe"/>
              </a:rPr>
              <a:t>자동문의 </a:t>
            </a:r>
            <a:r>
              <a:rPr sz="1100" dirty="0">
                <a:latin typeface="BatangChe"/>
                <a:cs typeface="BatangChe"/>
              </a:rPr>
              <a:t>기본 </a:t>
            </a:r>
            <a:r>
              <a:rPr sz="1100" spc="-5" dirty="0">
                <a:latin typeface="BatangChe"/>
                <a:cs typeface="BatangChe"/>
              </a:rPr>
              <a:t>개폐작동을 </a:t>
            </a:r>
            <a:r>
              <a:rPr sz="1100" dirty="0">
                <a:latin typeface="BatangChe"/>
                <a:cs typeface="BatangChe"/>
              </a:rPr>
              <a:t>제어하기 </a:t>
            </a:r>
            <a:r>
              <a:rPr sz="1100" spc="-5" dirty="0">
                <a:latin typeface="BatangChe"/>
                <a:cs typeface="BatangChe"/>
              </a:rPr>
              <a:t>위한 </a:t>
            </a:r>
            <a:r>
              <a:rPr sz="1100" spc="-5" dirty="0">
                <a:latin typeface="Batang"/>
                <a:cs typeface="Batang"/>
              </a:rPr>
              <a:t>8</a:t>
            </a:r>
            <a:r>
              <a:rPr sz="1100" spc="-5" dirty="0">
                <a:latin typeface="BatangChe"/>
                <a:cs typeface="BatangChe"/>
              </a:rPr>
              <a:t>항목의 표준메뉴와</a:t>
            </a:r>
            <a:r>
              <a:rPr sz="1100" spc="-5" dirty="0">
                <a:latin typeface="Batang"/>
                <a:cs typeface="Batang"/>
              </a:rPr>
              <a:t>, </a:t>
            </a:r>
            <a:r>
              <a:rPr sz="1100" dirty="0">
                <a:latin typeface="BatangChe"/>
                <a:cs typeface="BatangChe"/>
              </a:rPr>
              <a:t>보조적인  기능들을 위한 </a:t>
            </a:r>
            <a:r>
              <a:rPr sz="1100" spc="-5" dirty="0">
                <a:latin typeface="Batang"/>
                <a:cs typeface="Batang"/>
              </a:rPr>
              <a:t>14</a:t>
            </a:r>
            <a:r>
              <a:rPr sz="1100" spc="-5" dirty="0">
                <a:latin typeface="BatangChe"/>
                <a:cs typeface="BatangChe"/>
              </a:rPr>
              <a:t>항목의 </a:t>
            </a:r>
            <a:r>
              <a:rPr sz="1100" dirty="0">
                <a:latin typeface="BatangChe"/>
                <a:cs typeface="BatangChe"/>
              </a:rPr>
              <a:t>보조메뉴</a:t>
            </a:r>
            <a:r>
              <a:rPr sz="1100" dirty="0">
                <a:latin typeface="Batang"/>
                <a:cs typeface="Batang"/>
              </a:rPr>
              <a:t>, </a:t>
            </a:r>
            <a:r>
              <a:rPr sz="1100" spc="-5" dirty="0">
                <a:latin typeface="BatangChe"/>
                <a:cs typeface="BatangChe"/>
              </a:rPr>
              <a:t>그리고 각종 상태를 </a:t>
            </a:r>
            <a:r>
              <a:rPr sz="1100" dirty="0">
                <a:latin typeface="BatangChe"/>
                <a:cs typeface="BatangChe"/>
              </a:rPr>
              <a:t>확인하고 </a:t>
            </a:r>
            <a:r>
              <a:rPr sz="1100" spc="-5" dirty="0">
                <a:latin typeface="BatangChe"/>
                <a:cs typeface="BatangChe"/>
              </a:rPr>
              <a:t>특수한 설정을 </a:t>
            </a:r>
            <a:r>
              <a:rPr sz="1100" dirty="0">
                <a:latin typeface="BatangChe"/>
                <a:cs typeface="BatangChe"/>
              </a:rPr>
              <a:t>위한 </a:t>
            </a:r>
            <a:r>
              <a:rPr sz="1100" spc="-10" dirty="0">
                <a:latin typeface="Batang"/>
                <a:cs typeface="Batang"/>
              </a:rPr>
              <a:t>11</a:t>
            </a:r>
            <a:r>
              <a:rPr sz="1100" spc="-10" dirty="0">
                <a:latin typeface="BatangChe"/>
                <a:cs typeface="BatangChe"/>
              </a:rPr>
              <a:t>항목  </a:t>
            </a:r>
            <a:r>
              <a:rPr sz="1100" dirty="0">
                <a:latin typeface="BatangChe"/>
                <a:cs typeface="BatangChe"/>
              </a:rPr>
              <a:t>의 특수메뉴로 나뉘어져</a:t>
            </a:r>
            <a:r>
              <a:rPr sz="1100" spc="-11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있다</a:t>
            </a:r>
            <a:r>
              <a:rPr sz="1100" dirty="0">
                <a:latin typeface="Batang"/>
                <a:cs typeface="Batang"/>
              </a:rPr>
              <a:t>.</a:t>
            </a:r>
            <a:endParaRPr sz="1100">
              <a:latin typeface="Batang"/>
              <a:cs typeface="Batang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55292" y="934642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4" h="211455">
                <a:moveTo>
                  <a:pt x="83803" y="211016"/>
                </a:moveTo>
                <a:lnTo>
                  <a:pt x="127257" y="211016"/>
                </a:lnTo>
                <a:lnTo>
                  <a:pt x="145879" y="204810"/>
                </a:lnTo>
                <a:lnTo>
                  <a:pt x="164502" y="195500"/>
                </a:lnTo>
                <a:lnTo>
                  <a:pt x="195541" y="164468"/>
                </a:lnTo>
                <a:lnTo>
                  <a:pt x="204852" y="145849"/>
                </a:lnTo>
                <a:lnTo>
                  <a:pt x="211060" y="127230"/>
                </a:lnTo>
                <a:lnTo>
                  <a:pt x="211060" y="83785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lnTo>
                  <a:pt x="83803" y="0"/>
                </a:lnTo>
                <a:lnTo>
                  <a:pt x="46557" y="15515"/>
                </a:lnTo>
                <a:lnTo>
                  <a:pt x="15519" y="46547"/>
                </a:lnTo>
                <a:lnTo>
                  <a:pt x="0" y="83785"/>
                </a:lnTo>
                <a:lnTo>
                  <a:pt x="0" y="127230"/>
                </a:lnTo>
                <a:lnTo>
                  <a:pt x="15519" y="164468"/>
                </a:lnTo>
                <a:lnTo>
                  <a:pt x="46557" y="195500"/>
                </a:lnTo>
                <a:lnTo>
                  <a:pt x="83803" y="211016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45981" y="925332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70" h="229869">
                <a:moveTo>
                  <a:pt x="114841" y="229635"/>
                </a:move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0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2"/>
                </a:lnTo>
                <a:lnTo>
                  <a:pt x="223475" y="142746"/>
                </a:lnTo>
                <a:lnTo>
                  <a:pt x="226579" y="136539"/>
                </a:lnTo>
                <a:lnTo>
                  <a:pt x="226579" y="121023"/>
                </a:lnTo>
                <a:lnTo>
                  <a:pt x="229683" y="114817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8"/>
                </a:lnTo>
                <a:lnTo>
                  <a:pt x="223475" y="80682"/>
                </a:lnTo>
                <a:lnTo>
                  <a:pt x="220371" y="74476"/>
                </a:lnTo>
                <a:lnTo>
                  <a:pt x="220371" y="71372"/>
                </a:lnTo>
                <a:lnTo>
                  <a:pt x="195541" y="34134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lnTo>
                  <a:pt x="114841" y="15515"/>
                </a:lnTo>
                <a:lnTo>
                  <a:pt x="136568" y="15515"/>
                </a:lnTo>
                <a:lnTo>
                  <a:pt x="139672" y="18618"/>
                </a:lnTo>
                <a:lnTo>
                  <a:pt x="145879" y="18618"/>
                </a:lnTo>
                <a:lnTo>
                  <a:pt x="148983" y="21721"/>
                </a:lnTo>
                <a:lnTo>
                  <a:pt x="155191" y="21721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7"/>
                </a:lnTo>
                <a:lnTo>
                  <a:pt x="192437" y="49650"/>
                </a:lnTo>
                <a:lnTo>
                  <a:pt x="198645" y="58960"/>
                </a:lnTo>
                <a:lnTo>
                  <a:pt x="201748" y="68269"/>
                </a:lnTo>
                <a:lnTo>
                  <a:pt x="207956" y="74476"/>
                </a:lnTo>
                <a:lnTo>
                  <a:pt x="207956" y="80682"/>
                </a:lnTo>
                <a:lnTo>
                  <a:pt x="211060" y="83785"/>
                </a:lnTo>
                <a:lnTo>
                  <a:pt x="211060" y="89991"/>
                </a:lnTo>
                <a:lnTo>
                  <a:pt x="214164" y="93095"/>
                </a:lnTo>
                <a:lnTo>
                  <a:pt x="214164" y="136539"/>
                </a:lnTo>
                <a:lnTo>
                  <a:pt x="211060" y="139643"/>
                </a:lnTo>
                <a:lnTo>
                  <a:pt x="211060" y="145849"/>
                </a:lnTo>
                <a:lnTo>
                  <a:pt x="207956" y="148952"/>
                </a:lnTo>
                <a:lnTo>
                  <a:pt x="207956" y="155159"/>
                </a:lnTo>
                <a:lnTo>
                  <a:pt x="201748" y="161365"/>
                </a:lnTo>
                <a:lnTo>
                  <a:pt x="170710" y="198603"/>
                </a:lnTo>
                <a:lnTo>
                  <a:pt x="161399" y="201706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6"/>
                </a:lnTo>
                <a:lnTo>
                  <a:pt x="139672" y="211016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close/>
              </a:path>
              <a:path w="229870" h="229869">
                <a:moveTo>
                  <a:pt x="114841" y="229635"/>
                </a:moveTo>
                <a:lnTo>
                  <a:pt x="114841" y="214119"/>
                </a:lnTo>
                <a:lnTo>
                  <a:pt x="93114" y="214119"/>
                </a:lnTo>
                <a:lnTo>
                  <a:pt x="90011" y="211016"/>
                </a:lnTo>
                <a:lnTo>
                  <a:pt x="83803" y="211016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6"/>
                </a:lnTo>
                <a:lnTo>
                  <a:pt x="58972" y="198603"/>
                </a:lnTo>
                <a:lnTo>
                  <a:pt x="49661" y="192397"/>
                </a:lnTo>
                <a:lnTo>
                  <a:pt x="37245" y="179984"/>
                </a:lnTo>
                <a:lnTo>
                  <a:pt x="31038" y="170674"/>
                </a:lnTo>
                <a:lnTo>
                  <a:pt x="27934" y="161365"/>
                </a:lnTo>
                <a:lnTo>
                  <a:pt x="21726" y="155159"/>
                </a:lnTo>
                <a:lnTo>
                  <a:pt x="21726" y="148952"/>
                </a:lnTo>
                <a:lnTo>
                  <a:pt x="18622" y="145849"/>
                </a:lnTo>
                <a:lnTo>
                  <a:pt x="18622" y="139643"/>
                </a:lnTo>
                <a:lnTo>
                  <a:pt x="15519" y="136539"/>
                </a:lnTo>
                <a:lnTo>
                  <a:pt x="15519" y="93095"/>
                </a:lnTo>
                <a:lnTo>
                  <a:pt x="18622" y="89991"/>
                </a:lnTo>
                <a:lnTo>
                  <a:pt x="18622" y="83785"/>
                </a:lnTo>
                <a:lnTo>
                  <a:pt x="21726" y="80682"/>
                </a:lnTo>
                <a:lnTo>
                  <a:pt x="21726" y="74476"/>
                </a:lnTo>
                <a:lnTo>
                  <a:pt x="27934" y="68269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1"/>
                </a:lnTo>
                <a:lnTo>
                  <a:pt x="80699" y="21721"/>
                </a:lnTo>
                <a:lnTo>
                  <a:pt x="83803" y="18618"/>
                </a:lnTo>
                <a:lnTo>
                  <a:pt x="90011" y="18618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4"/>
                </a:lnTo>
                <a:lnTo>
                  <a:pt x="9311" y="71372"/>
                </a:lnTo>
                <a:lnTo>
                  <a:pt x="9311" y="74476"/>
                </a:lnTo>
                <a:lnTo>
                  <a:pt x="6207" y="80682"/>
                </a:lnTo>
                <a:lnTo>
                  <a:pt x="6207" y="86888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7"/>
                </a:lnTo>
                <a:lnTo>
                  <a:pt x="3103" y="121023"/>
                </a:lnTo>
                <a:lnTo>
                  <a:pt x="3103" y="136539"/>
                </a:lnTo>
                <a:lnTo>
                  <a:pt x="6207" y="142746"/>
                </a:lnTo>
                <a:lnTo>
                  <a:pt x="6207" y="148952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0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95642" y="1002911"/>
            <a:ext cx="127635" cy="106045"/>
          </a:xfrm>
          <a:custGeom>
            <a:avLst/>
            <a:gdLst/>
            <a:ahLst/>
            <a:cxnLst/>
            <a:rect l="l" t="t" r="r" b="b"/>
            <a:pathLst>
              <a:path w="127635" h="106044">
                <a:moveTo>
                  <a:pt x="65180" y="105508"/>
                </a:moveTo>
                <a:lnTo>
                  <a:pt x="127257" y="0"/>
                </a:lnTo>
                <a:lnTo>
                  <a:pt x="65180" y="34135"/>
                </a:lnTo>
                <a:lnTo>
                  <a:pt x="21087" y="34135"/>
                </a:lnTo>
                <a:lnTo>
                  <a:pt x="65180" y="105508"/>
                </a:lnTo>
                <a:close/>
              </a:path>
              <a:path w="127635" h="106044">
                <a:moveTo>
                  <a:pt x="21087" y="34135"/>
                </a:moveTo>
                <a:lnTo>
                  <a:pt x="65180" y="34135"/>
                </a:lnTo>
                <a:lnTo>
                  <a:pt x="0" y="0"/>
                </a:lnTo>
                <a:lnTo>
                  <a:pt x="21087" y="34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7051" y="994750"/>
            <a:ext cx="144780" cy="120014"/>
          </a:xfrm>
          <a:custGeom>
            <a:avLst/>
            <a:gdLst/>
            <a:ahLst/>
            <a:cxnLst/>
            <a:rect l="l" t="t" r="r" b="b"/>
            <a:pathLst>
              <a:path w="144779" h="120015">
                <a:moveTo>
                  <a:pt x="73836" y="119680"/>
                </a:moveTo>
                <a:lnTo>
                  <a:pt x="144250" y="0"/>
                </a:lnTo>
                <a:lnTo>
                  <a:pt x="132269" y="6588"/>
                </a:lnTo>
                <a:lnTo>
                  <a:pt x="133172" y="6588"/>
                </a:lnTo>
                <a:lnTo>
                  <a:pt x="137344" y="10879"/>
                </a:lnTo>
                <a:lnTo>
                  <a:pt x="127444" y="16323"/>
                </a:lnTo>
                <a:lnTo>
                  <a:pt x="73706" y="107659"/>
                </a:lnTo>
                <a:lnTo>
                  <a:pt x="76413" y="112040"/>
                </a:lnTo>
                <a:lnTo>
                  <a:pt x="71096" y="112096"/>
                </a:lnTo>
                <a:lnTo>
                  <a:pt x="69151" y="112096"/>
                </a:lnTo>
                <a:lnTo>
                  <a:pt x="73836" y="119680"/>
                </a:lnTo>
                <a:close/>
              </a:path>
              <a:path w="144779" h="120015">
                <a:moveTo>
                  <a:pt x="61892" y="39578"/>
                </a:moveTo>
                <a:lnTo>
                  <a:pt x="72275" y="39578"/>
                </a:lnTo>
                <a:lnTo>
                  <a:pt x="73736" y="38774"/>
                </a:lnTo>
                <a:lnTo>
                  <a:pt x="0" y="158"/>
                </a:lnTo>
                <a:lnTo>
                  <a:pt x="3937" y="6532"/>
                </a:lnTo>
                <a:lnTo>
                  <a:pt x="11232" y="6532"/>
                </a:lnTo>
                <a:lnTo>
                  <a:pt x="17183" y="16164"/>
                </a:lnTo>
                <a:lnTo>
                  <a:pt x="61892" y="39578"/>
                </a:lnTo>
                <a:close/>
              </a:path>
              <a:path w="144779" h="120015">
                <a:moveTo>
                  <a:pt x="17183" y="16164"/>
                </a:moveTo>
                <a:lnTo>
                  <a:pt x="11232" y="6532"/>
                </a:lnTo>
                <a:lnTo>
                  <a:pt x="7151" y="10910"/>
                </a:lnTo>
                <a:lnTo>
                  <a:pt x="17183" y="16164"/>
                </a:lnTo>
                <a:close/>
              </a:path>
              <a:path w="144779" h="120015">
                <a:moveTo>
                  <a:pt x="69151" y="112096"/>
                </a:moveTo>
                <a:lnTo>
                  <a:pt x="71096" y="112096"/>
                </a:lnTo>
                <a:lnTo>
                  <a:pt x="73706" y="107659"/>
                </a:lnTo>
                <a:lnTo>
                  <a:pt x="17183" y="16164"/>
                </a:lnTo>
                <a:lnTo>
                  <a:pt x="7151" y="10910"/>
                </a:lnTo>
                <a:lnTo>
                  <a:pt x="11232" y="6532"/>
                </a:lnTo>
                <a:lnTo>
                  <a:pt x="3937" y="6532"/>
                </a:lnTo>
                <a:lnTo>
                  <a:pt x="69151" y="112096"/>
                </a:lnTo>
                <a:close/>
              </a:path>
              <a:path w="144779" h="120015">
                <a:moveTo>
                  <a:pt x="127444" y="16323"/>
                </a:moveTo>
                <a:lnTo>
                  <a:pt x="137344" y="10879"/>
                </a:lnTo>
                <a:lnTo>
                  <a:pt x="133172" y="6588"/>
                </a:lnTo>
                <a:lnTo>
                  <a:pt x="127444" y="16323"/>
                </a:lnTo>
                <a:close/>
              </a:path>
              <a:path w="144779" h="120015">
                <a:moveTo>
                  <a:pt x="73809" y="45818"/>
                </a:moveTo>
                <a:lnTo>
                  <a:pt x="127444" y="16323"/>
                </a:lnTo>
                <a:lnTo>
                  <a:pt x="133172" y="6588"/>
                </a:lnTo>
                <a:lnTo>
                  <a:pt x="132269" y="6588"/>
                </a:lnTo>
                <a:lnTo>
                  <a:pt x="73736" y="38774"/>
                </a:lnTo>
                <a:lnTo>
                  <a:pt x="75211" y="39547"/>
                </a:lnTo>
                <a:lnTo>
                  <a:pt x="72275" y="39578"/>
                </a:lnTo>
                <a:lnTo>
                  <a:pt x="61892" y="39578"/>
                </a:lnTo>
                <a:lnTo>
                  <a:pt x="73809" y="45818"/>
                </a:lnTo>
                <a:close/>
              </a:path>
              <a:path w="144779" h="120015">
                <a:moveTo>
                  <a:pt x="72275" y="39578"/>
                </a:moveTo>
                <a:lnTo>
                  <a:pt x="75211" y="39547"/>
                </a:lnTo>
                <a:lnTo>
                  <a:pt x="73736" y="38774"/>
                </a:lnTo>
                <a:lnTo>
                  <a:pt x="72275" y="39578"/>
                </a:lnTo>
                <a:close/>
              </a:path>
              <a:path w="144779" h="120015">
                <a:moveTo>
                  <a:pt x="71096" y="112096"/>
                </a:moveTo>
                <a:lnTo>
                  <a:pt x="76413" y="112040"/>
                </a:lnTo>
                <a:lnTo>
                  <a:pt x="73706" y="107659"/>
                </a:lnTo>
                <a:lnTo>
                  <a:pt x="71096" y="112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3678" y="4974725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5" h="211454">
                <a:moveTo>
                  <a:pt x="127257" y="0"/>
                </a:moveTo>
                <a:lnTo>
                  <a:pt x="83803" y="0"/>
                </a:lnTo>
                <a:lnTo>
                  <a:pt x="65180" y="6206"/>
                </a:lnTo>
                <a:lnTo>
                  <a:pt x="46557" y="15515"/>
                </a:lnTo>
                <a:lnTo>
                  <a:pt x="15519" y="46547"/>
                </a:lnTo>
                <a:lnTo>
                  <a:pt x="6207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519" y="164469"/>
                </a:lnTo>
                <a:lnTo>
                  <a:pt x="46557" y="195501"/>
                </a:lnTo>
                <a:lnTo>
                  <a:pt x="83803" y="211016"/>
                </a:lnTo>
                <a:lnTo>
                  <a:pt x="127257" y="211016"/>
                </a:lnTo>
                <a:lnTo>
                  <a:pt x="164502" y="195501"/>
                </a:lnTo>
                <a:lnTo>
                  <a:pt x="195541" y="164469"/>
                </a:lnTo>
                <a:lnTo>
                  <a:pt x="211060" y="127230"/>
                </a:lnTo>
                <a:lnTo>
                  <a:pt x="211060" y="83786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14367" y="4965415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69" h="229870">
                <a:moveTo>
                  <a:pt x="114841" y="0"/>
                </a:move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5"/>
                </a:lnTo>
                <a:lnTo>
                  <a:pt x="9311" y="71373"/>
                </a:lnTo>
                <a:lnTo>
                  <a:pt x="9311" y="74476"/>
                </a:lnTo>
                <a:lnTo>
                  <a:pt x="6207" y="80683"/>
                </a:lnTo>
                <a:lnTo>
                  <a:pt x="6207" y="86889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8"/>
                </a:lnTo>
                <a:lnTo>
                  <a:pt x="3103" y="121024"/>
                </a:lnTo>
                <a:lnTo>
                  <a:pt x="3103" y="136540"/>
                </a:lnTo>
                <a:lnTo>
                  <a:pt x="6207" y="142746"/>
                </a:lnTo>
                <a:lnTo>
                  <a:pt x="6207" y="148953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1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lnTo>
                  <a:pt x="114841" y="214119"/>
                </a:lnTo>
                <a:lnTo>
                  <a:pt x="93114" y="214119"/>
                </a:lnTo>
                <a:lnTo>
                  <a:pt x="90011" y="211017"/>
                </a:lnTo>
                <a:lnTo>
                  <a:pt x="83803" y="211017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7"/>
                </a:lnTo>
                <a:lnTo>
                  <a:pt x="58972" y="198604"/>
                </a:lnTo>
                <a:lnTo>
                  <a:pt x="49661" y="192397"/>
                </a:lnTo>
                <a:lnTo>
                  <a:pt x="37245" y="179985"/>
                </a:lnTo>
                <a:lnTo>
                  <a:pt x="31038" y="170675"/>
                </a:lnTo>
                <a:lnTo>
                  <a:pt x="27934" y="161366"/>
                </a:lnTo>
                <a:lnTo>
                  <a:pt x="21726" y="155159"/>
                </a:lnTo>
                <a:lnTo>
                  <a:pt x="21726" y="148953"/>
                </a:lnTo>
                <a:lnTo>
                  <a:pt x="18622" y="145850"/>
                </a:lnTo>
                <a:lnTo>
                  <a:pt x="18622" y="139643"/>
                </a:lnTo>
                <a:lnTo>
                  <a:pt x="15519" y="136540"/>
                </a:lnTo>
                <a:lnTo>
                  <a:pt x="15519" y="93095"/>
                </a:lnTo>
                <a:lnTo>
                  <a:pt x="18622" y="89992"/>
                </a:lnTo>
                <a:lnTo>
                  <a:pt x="18622" y="83786"/>
                </a:lnTo>
                <a:lnTo>
                  <a:pt x="21726" y="80683"/>
                </a:lnTo>
                <a:lnTo>
                  <a:pt x="21726" y="74476"/>
                </a:lnTo>
                <a:lnTo>
                  <a:pt x="27934" y="68270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2"/>
                </a:lnTo>
                <a:lnTo>
                  <a:pt x="80699" y="21722"/>
                </a:lnTo>
                <a:lnTo>
                  <a:pt x="83803" y="18619"/>
                </a:lnTo>
                <a:lnTo>
                  <a:pt x="90011" y="18619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close/>
              </a:path>
              <a:path w="229869" h="229870">
                <a:moveTo>
                  <a:pt x="114841" y="0"/>
                </a:moveTo>
                <a:lnTo>
                  <a:pt x="114841" y="15515"/>
                </a:lnTo>
                <a:lnTo>
                  <a:pt x="136568" y="15515"/>
                </a:lnTo>
                <a:lnTo>
                  <a:pt x="139672" y="18619"/>
                </a:lnTo>
                <a:lnTo>
                  <a:pt x="145879" y="18619"/>
                </a:lnTo>
                <a:lnTo>
                  <a:pt x="148983" y="21722"/>
                </a:lnTo>
                <a:lnTo>
                  <a:pt x="155191" y="21722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8"/>
                </a:lnTo>
                <a:lnTo>
                  <a:pt x="192437" y="49651"/>
                </a:lnTo>
                <a:lnTo>
                  <a:pt x="198645" y="58960"/>
                </a:lnTo>
                <a:lnTo>
                  <a:pt x="201748" y="68270"/>
                </a:lnTo>
                <a:lnTo>
                  <a:pt x="207956" y="74476"/>
                </a:lnTo>
                <a:lnTo>
                  <a:pt x="207956" y="80683"/>
                </a:lnTo>
                <a:lnTo>
                  <a:pt x="211060" y="83786"/>
                </a:lnTo>
                <a:lnTo>
                  <a:pt x="211060" y="89992"/>
                </a:lnTo>
                <a:lnTo>
                  <a:pt x="214164" y="93095"/>
                </a:lnTo>
                <a:lnTo>
                  <a:pt x="214164" y="136540"/>
                </a:lnTo>
                <a:lnTo>
                  <a:pt x="211060" y="139643"/>
                </a:lnTo>
                <a:lnTo>
                  <a:pt x="211060" y="145850"/>
                </a:lnTo>
                <a:lnTo>
                  <a:pt x="207956" y="148953"/>
                </a:lnTo>
                <a:lnTo>
                  <a:pt x="207956" y="155159"/>
                </a:lnTo>
                <a:lnTo>
                  <a:pt x="201748" y="161366"/>
                </a:lnTo>
                <a:lnTo>
                  <a:pt x="170710" y="198604"/>
                </a:lnTo>
                <a:lnTo>
                  <a:pt x="161399" y="201707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7"/>
                </a:lnTo>
                <a:lnTo>
                  <a:pt x="139672" y="211017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1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3"/>
                </a:lnTo>
                <a:lnTo>
                  <a:pt x="223475" y="142746"/>
                </a:lnTo>
                <a:lnTo>
                  <a:pt x="226579" y="136540"/>
                </a:lnTo>
                <a:lnTo>
                  <a:pt x="226579" y="121024"/>
                </a:lnTo>
                <a:lnTo>
                  <a:pt x="229683" y="114818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9"/>
                </a:lnTo>
                <a:lnTo>
                  <a:pt x="223475" y="80683"/>
                </a:lnTo>
                <a:lnTo>
                  <a:pt x="220371" y="74476"/>
                </a:lnTo>
                <a:lnTo>
                  <a:pt x="220371" y="71373"/>
                </a:lnTo>
                <a:lnTo>
                  <a:pt x="195541" y="34135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57821" y="5042995"/>
            <a:ext cx="137160" cy="86995"/>
          </a:xfrm>
          <a:custGeom>
            <a:avLst/>
            <a:gdLst/>
            <a:ahLst/>
            <a:cxnLst/>
            <a:rect l="l" t="t" r="r" b="b"/>
            <a:pathLst>
              <a:path w="137160" h="86995">
                <a:moveTo>
                  <a:pt x="37245" y="12412"/>
                </a:moveTo>
                <a:lnTo>
                  <a:pt x="0" y="49651"/>
                </a:lnTo>
                <a:lnTo>
                  <a:pt x="37245" y="86889"/>
                </a:lnTo>
                <a:lnTo>
                  <a:pt x="37245" y="68270"/>
                </a:lnTo>
                <a:lnTo>
                  <a:pt x="83803" y="68270"/>
                </a:lnTo>
                <a:lnTo>
                  <a:pt x="105530" y="65167"/>
                </a:lnTo>
                <a:lnTo>
                  <a:pt x="121049" y="58960"/>
                </a:lnTo>
                <a:lnTo>
                  <a:pt x="133464" y="46547"/>
                </a:lnTo>
                <a:lnTo>
                  <a:pt x="133464" y="34135"/>
                </a:lnTo>
                <a:lnTo>
                  <a:pt x="37245" y="34135"/>
                </a:lnTo>
                <a:lnTo>
                  <a:pt x="37245" y="12412"/>
                </a:lnTo>
                <a:close/>
              </a:path>
              <a:path w="137160" h="86995">
                <a:moveTo>
                  <a:pt x="136568" y="0"/>
                </a:moveTo>
                <a:lnTo>
                  <a:pt x="130360" y="0"/>
                </a:lnTo>
                <a:lnTo>
                  <a:pt x="130360" y="18619"/>
                </a:lnTo>
                <a:lnTo>
                  <a:pt x="124153" y="24825"/>
                </a:lnTo>
                <a:lnTo>
                  <a:pt x="111737" y="31031"/>
                </a:lnTo>
                <a:lnTo>
                  <a:pt x="96218" y="34135"/>
                </a:lnTo>
                <a:lnTo>
                  <a:pt x="133464" y="34135"/>
                </a:lnTo>
                <a:lnTo>
                  <a:pt x="136568" y="18619"/>
                </a:lnTo>
                <a:lnTo>
                  <a:pt x="136568" y="0"/>
                </a:lnTo>
                <a:close/>
              </a:path>
            </a:pathLst>
          </a:custGeom>
          <a:solidFill>
            <a:srgbClr val="E77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3432" y="5039891"/>
            <a:ext cx="144145" cy="97790"/>
          </a:xfrm>
          <a:custGeom>
            <a:avLst/>
            <a:gdLst/>
            <a:ahLst/>
            <a:cxnLst/>
            <a:rect l="l" t="t" r="r" b="b"/>
            <a:pathLst>
              <a:path w="144144" h="97789">
                <a:moveTo>
                  <a:pt x="44738" y="8024"/>
                </a:moveTo>
                <a:lnTo>
                  <a:pt x="0" y="52754"/>
                </a:lnTo>
                <a:lnTo>
                  <a:pt x="44738" y="97483"/>
                </a:lnTo>
                <a:lnTo>
                  <a:pt x="44738" y="89992"/>
                </a:lnTo>
                <a:lnTo>
                  <a:pt x="38530" y="89992"/>
                </a:lnTo>
                <a:lnTo>
                  <a:pt x="38530" y="82501"/>
                </a:lnTo>
                <a:lnTo>
                  <a:pt x="10972" y="54948"/>
                </a:lnTo>
                <a:lnTo>
                  <a:pt x="6583" y="54948"/>
                </a:lnTo>
                <a:lnTo>
                  <a:pt x="6583" y="50560"/>
                </a:lnTo>
                <a:lnTo>
                  <a:pt x="10972" y="50560"/>
                </a:lnTo>
                <a:lnTo>
                  <a:pt x="38530" y="23007"/>
                </a:lnTo>
                <a:lnTo>
                  <a:pt x="38530" y="15515"/>
                </a:lnTo>
                <a:lnTo>
                  <a:pt x="44738" y="15515"/>
                </a:lnTo>
                <a:lnTo>
                  <a:pt x="44738" y="8024"/>
                </a:lnTo>
                <a:close/>
              </a:path>
              <a:path w="144144" h="97789">
                <a:moveTo>
                  <a:pt x="38530" y="82501"/>
                </a:moveTo>
                <a:lnTo>
                  <a:pt x="38530" y="89992"/>
                </a:lnTo>
                <a:lnTo>
                  <a:pt x="43829" y="87798"/>
                </a:lnTo>
                <a:lnTo>
                  <a:pt x="38530" y="82501"/>
                </a:lnTo>
                <a:close/>
              </a:path>
              <a:path w="144144" h="97789">
                <a:moveTo>
                  <a:pt x="87971" y="68270"/>
                </a:moveTo>
                <a:lnTo>
                  <a:pt x="38530" y="68270"/>
                </a:lnTo>
                <a:lnTo>
                  <a:pt x="38530" y="82501"/>
                </a:lnTo>
                <a:lnTo>
                  <a:pt x="43829" y="87798"/>
                </a:lnTo>
                <a:lnTo>
                  <a:pt x="38530" y="89992"/>
                </a:lnTo>
                <a:lnTo>
                  <a:pt x="44738" y="89992"/>
                </a:lnTo>
                <a:lnTo>
                  <a:pt x="44738" y="74476"/>
                </a:lnTo>
                <a:lnTo>
                  <a:pt x="41634" y="74476"/>
                </a:lnTo>
                <a:lnTo>
                  <a:pt x="44738" y="71373"/>
                </a:lnTo>
                <a:lnTo>
                  <a:pt x="110139" y="71373"/>
                </a:lnTo>
                <a:lnTo>
                  <a:pt x="110726" y="71289"/>
                </a:lnTo>
                <a:lnTo>
                  <a:pt x="118197" y="68301"/>
                </a:lnTo>
                <a:lnTo>
                  <a:pt x="87754" y="68301"/>
                </a:lnTo>
                <a:lnTo>
                  <a:pt x="87971" y="68270"/>
                </a:lnTo>
                <a:close/>
              </a:path>
              <a:path w="144144" h="97789">
                <a:moveTo>
                  <a:pt x="44738" y="71373"/>
                </a:moveTo>
                <a:lnTo>
                  <a:pt x="41634" y="74476"/>
                </a:lnTo>
                <a:lnTo>
                  <a:pt x="44738" y="74476"/>
                </a:lnTo>
                <a:lnTo>
                  <a:pt x="44738" y="71373"/>
                </a:lnTo>
                <a:close/>
              </a:path>
              <a:path w="144144" h="97789">
                <a:moveTo>
                  <a:pt x="110139" y="71373"/>
                </a:moveTo>
                <a:lnTo>
                  <a:pt x="44738" y="71373"/>
                </a:lnTo>
                <a:lnTo>
                  <a:pt x="44738" y="74476"/>
                </a:lnTo>
                <a:lnTo>
                  <a:pt x="88412" y="74476"/>
                </a:lnTo>
                <a:lnTo>
                  <a:pt x="110139" y="71373"/>
                </a:lnTo>
                <a:close/>
              </a:path>
              <a:path w="144144" h="97789">
                <a:moveTo>
                  <a:pt x="109107" y="65251"/>
                </a:moveTo>
                <a:lnTo>
                  <a:pt x="87754" y="68301"/>
                </a:lnTo>
                <a:lnTo>
                  <a:pt x="88192" y="68270"/>
                </a:lnTo>
                <a:lnTo>
                  <a:pt x="118275" y="68270"/>
                </a:lnTo>
                <a:lnTo>
                  <a:pt x="125483" y="65387"/>
                </a:lnTo>
                <a:lnTo>
                  <a:pt x="108767" y="65387"/>
                </a:lnTo>
                <a:lnTo>
                  <a:pt x="109107" y="65251"/>
                </a:lnTo>
                <a:close/>
              </a:path>
              <a:path w="144144" h="97789">
                <a:moveTo>
                  <a:pt x="118275" y="68270"/>
                </a:moveTo>
                <a:lnTo>
                  <a:pt x="88192" y="68270"/>
                </a:lnTo>
                <a:lnTo>
                  <a:pt x="87754" y="68301"/>
                </a:lnTo>
                <a:lnTo>
                  <a:pt x="118197" y="68301"/>
                </a:lnTo>
                <a:close/>
              </a:path>
              <a:path w="144144" h="97789">
                <a:moveTo>
                  <a:pt x="109481" y="65198"/>
                </a:moveTo>
                <a:lnTo>
                  <a:pt x="109107" y="65251"/>
                </a:lnTo>
                <a:lnTo>
                  <a:pt x="108767" y="65387"/>
                </a:lnTo>
                <a:lnTo>
                  <a:pt x="109481" y="65198"/>
                </a:lnTo>
                <a:close/>
              </a:path>
              <a:path w="144144" h="97789">
                <a:moveTo>
                  <a:pt x="125956" y="65198"/>
                </a:moveTo>
                <a:lnTo>
                  <a:pt x="109481" y="65198"/>
                </a:lnTo>
                <a:lnTo>
                  <a:pt x="108767" y="65387"/>
                </a:lnTo>
                <a:lnTo>
                  <a:pt x="125483" y="65387"/>
                </a:lnTo>
                <a:lnTo>
                  <a:pt x="125956" y="65198"/>
                </a:lnTo>
                <a:close/>
              </a:path>
              <a:path w="144144" h="97789">
                <a:moveTo>
                  <a:pt x="123696" y="59416"/>
                </a:moveTo>
                <a:lnTo>
                  <a:pt x="109107" y="65251"/>
                </a:lnTo>
                <a:lnTo>
                  <a:pt x="109481" y="65198"/>
                </a:lnTo>
                <a:lnTo>
                  <a:pt x="125956" y="65198"/>
                </a:lnTo>
                <a:lnTo>
                  <a:pt x="127182" y="64707"/>
                </a:lnTo>
                <a:lnTo>
                  <a:pt x="132021" y="59869"/>
                </a:lnTo>
                <a:lnTo>
                  <a:pt x="123243" y="59869"/>
                </a:lnTo>
                <a:lnTo>
                  <a:pt x="123696" y="59416"/>
                </a:lnTo>
                <a:close/>
              </a:path>
              <a:path w="144144" h="97789">
                <a:moveTo>
                  <a:pt x="124286" y="59180"/>
                </a:moveTo>
                <a:lnTo>
                  <a:pt x="123696" y="59416"/>
                </a:lnTo>
                <a:lnTo>
                  <a:pt x="123243" y="59869"/>
                </a:lnTo>
                <a:lnTo>
                  <a:pt x="124286" y="59180"/>
                </a:lnTo>
                <a:close/>
              </a:path>
              <a:path w="144144" h="97789">
                <a:moveTo>
                  <a:pt x="132710" y="59180"/>
                </a:moveTo>
                <a:lnTo>
                  <a:pt x="124286" y="59180"/>
                </a:lnTo>
                <a:lnTo>
                  <a:pt x="123243" y="59869"/>
                </a:lnTo>
                <a:lnTo>
                  <a:pt x="132021" y="59869"/>
                </a:lnTo>
                <a:lnTo>
                  <a:pt x="132710" y="59180"/>
                </a:lnTo>
                <a:close/>
              </a:path>
              <a:path w="144144" h="97789">
                <a:moveTo>
                  <a:pt x="134749" y="48366"/>
                </a:moveTo>
                <a:lnTo>
                  <a:pt x="123696" y="59416"/>
                </a:lnTo>
                <a:lnTo>
                  <a:pt x="124286" y="59180"/>
                </a:lnTo>
                <a:lnTo>
                  <a:pt x="132710" y="59180"/>
                </a:lnTo>
                <a:lnTo>
                  <a:pt x="140957" y="50935"/>
                </a:lnTo>
                <a:lnTo>
                  <a:pt x="140957" y="49651"/>
                </a:lnTo>
                <a:lnTo>
                  <a:pt x="134749" y="49651"/>
                </a:lnTo>
                <a:lnTo>
                  <a:pt x="134749" y="48366"/>
                </a:lnTo>
                <a:close/>
              </a:path>
              <a:path w="144144" h="97789">
                <a:moveTo>
                  <a:pt x="6583" y="50560"/>
                </a:moveTo>
                <a:lnTo>
                  <a:pt x="6583" y="54948"/>
                </a:lnTo>
                <a:lnTo>
                  <a:pt x="8777" y="52754"/>
                </a:lnTo>
                <a:lnTo>
                  <a:pt x="6583" y="50560"/>
                </a:lnTo>
                <a:close/>
              </a:path>
              <a:path w="144144" h="97789">
                <a:moveTo>
                  <a:pt x="8777" y="52754"/>
                </a:moveTo>
                <a:lnTo>
                  <a:pt x="6583" y="54948"/>
                </a:lnTo>
                <a:lnTo>
                  <a:pt x="10972" y="54948"/>
                </a:lnTo>
                <a:lnTo>
                  <a:pt x="8777" y="52754"/>
                </a:lnTo>
                <a:close/>
              </a:path>
              <a:path w="144144" h="97789">
                <a:moveTo>
                  <a:pt x="10972" y="50560"/>
                </a:moveTo>
                <a:lnTo>
                  <a:pt x="6583" y="50560"/>
                </a:lnTo>
                <a:lnTo>
                  <a:pt x="8777" y="52754"/>
                </a:lnTo>
                <a:lnTo>
                  <a:pt x="10972" y="50560"/>
                </a:lnTo>
                <a:close/>
              </a:path>
              <a:path w="144144" h="97789">
                <a:moveTo>
                  <a:pt x="135659" y="47457"/>
                </a:moveTo>
                <a:lnTo>
                  <a:pt x="134749" y="48366"/>
                </a:lnTo>
                <a:lnTo>
                  <a:pt x="134749" y="49651"/>
                </a:lnTo>
                <a:lnTo>
                  <a:pt x="135659" y="47457"/>
                </a:lnTo>
                <a:close/>
              </a:path>
              <a:path w="144144" h="97789">
                <a:moveTo>
                  <a:pt x="140957" y="47457"/>
                </a:moveTo>
                <a:lnTo>
                  <a:pt x="135659" y="47457"/>
                </a:lnTo>
                <a:lnTo>
                  <a:pt x="134749" y="49651"/>
                </a:lnTo>
                <a:lnTo>
                  <a:pt x="140957" y="49651"/>
                </a:lnTo>
                <a:lnTo>
                  <a:pt x="140957" y="47457"/>
                </a:lnTo>
                <a:close/>
              </a:path>
              <a:path w="144144" h="97789">
                <a:moveTo>
                  <a:pt x="144061" y="21114"/>
                </a:moveTo>
                <a:lnTo>
                  <a:pt x="137912" y="21114"/>
                </a:lnTo>
                <a:lnTo>
                  <a:pt x="137883" y="21409"/>
                </a:lnTo>
                <a:lnTo>
                  <a:pt x="137853" y="23007"/>
                </a:lnTo>
                <a:lnTo>
                  <a:pt x="137454" y="23406"/>
                </a:lnTo>
                <a:lnTo>
                  <a:pt x="134749" y="36931"/>
                </a:lnTo>
                <a:lnTo>
                  <a:pt x="134749" y="48366"/>
                </a:lnTo>
                <a:lnTo>
                  <a:pt x="135659" y="47457"/>
                </a:lnTo>
                <a:lnTo>
                  <a:pt x="140957" y="47457"/>
                </a:lnTo>
                <a:lnTo>
                  <a:pt x="140957" y="37846"/>
                </a:lnTo>
                <a:lnTo>
                  <a:pt x="140957" y="37238"/>
                </a:lnTo>
                <a:lnTo>
                  <a:pt x="144061" y="22029"/>
                </a:lnTo>
                <a:lnTo>
                  <a:pt x="144061" y="21114"/>
                </a:lnTo>
                <a:close/>
              </a:path>
              <a:path w="144144" h="97789">
                <a:moveTo>
                  <a:pt x="44738" y="15515"/>
                </a:moveTo>
                <a:lnTo>
                  <a:pt x="38530" y="15515"/>
                </a:lnTo>
                <a:lnTo>
                  <a:pt x="43829" y="17709"/>
                </a:lnTo>
                <a:lnTo>
                  <a:pt x="38530" y="23007"/>
                </a:lnTo>
                <a:lnTo>
                  <a:pt x="38530" y="40341"/>
                </a:lnTo>
                <a:lnTo>
                  <a:pt x="100914" y="40341"/>
                </a:lnTo>
                <a:lnTo>
                  <a:pt x="116428" y="37238"/>
                </a:lnTo>
                <a:lnTo>
                  <a:pt x="44738" y="37238"/>
                </a:lnTo>
                <a:lnTo>
                  <a:pt x="41634" y="34135"/>
                </a:lnTo>
                <a:lnTo>
                  <a:pt x="44738" y="34135"/>
                </a:lnTo>
                <a:lnTo>
                  <a:pt x="44738" y="15515"/>
                </a:lnTo>
                <a:close/>
              </a:path>
              <a:path w="144144" h="97789">
                <a:moveTo>
                  <a:pt x="140957" y="37238"/>
                </a:moveTo>
                <a:lnTo>
                  <a:pt x="140898" y="37846"/>
                </a:lnTo>
                <a:lnTo>
                  <a:pt x="140957" y="37551"/>
                </a:lnTo>
                <a:lnTo>
                  <a:pt x="140957" y="37238"/>
                </a:lnTo>
                <a:close/>
              </a:path>
              <a:path w="144144" h="97789">
                <a:moveTo>
                  <a:pt x="140957" y="37551"/>
                </a:moveTo>
                <a:lnTo>
                  <a:pt x="140898" y="37846"/>
                </a:lnTo>
                <a:lnTo>
                  <a:pt x="140957" y="37551"/>
                </a:lnTo>
                <a:close/>
              </a:path>
              <a:path w="144144" h="97789">
                <a:moveTo>
                  <a:pt x="141019" y="37238"/>
                </a:moveTo>
                <a:lnTo>
                  <a:pt x="140957" y="37551"/>
                </a:lnTo>
                <a:lnTo>
                  <a:pt x="141019" y="37238"/>
                </a:lnTo>
                <a:close/>
              </a:path>
              <a:path w="144144" h="97789">
                <a:moveTo>
                  <a:pt x="44738" y="34135"/>
                </a:moveTo>
                <a:lnTo>
                  <a:pt x="41634" y="34135"/>
                </a:lnTo>
                <a:lnTo>
                  <a:pt x="44738" y="37238"/>
                </a:lnTo>
                <a:lnTo>
                  <a:pt x="44738" y="34135"/>
                </a:lnTo>
                <a:close/>
              </a:path>
              <a:path w="144144" h="97789">
                <a:moveTo>
                  <a:pt x="100294" y="34135"/>
                </a:moveTo>
                <a:lnTo>
                  <a:pt x="44738" y="34135"/>
                </a:lnTo>
                <a:lnTo>
                  <a:pt x="44738" y="37238"/>
                </a:lnTo>
                <a:lnTo>
                  <a:pt x="116428" y="37238"/>
                </a:lnTo>
                <a:lnTo>
                  <a:pt x="117141" y="37095"/>
                </a:lnTo>
                <a:lnTo>
                  <a:pt x="122947" y="34194"/>
                </a:lnTo>
                <a:lnTo>
                  <a:pt x="99999" y="34194"/>
                </a:lnTo>
                <a:lnTo>
                  <a:pt x="100294" y="34135"/>
                </a:lnTo>
                <a:close/>
              </a:path>
              <a:path w="144144" h="97789">
                <a:moveTo>
                  <a:pt x="115109" y="31172"/>
                </a:moveTo>
                <a:lnTo>
                  <a:pt x="99999" y="34194"/>
                </a:lnTo>
                <a:lnTo>
                  <a:pt x="100607" y="34135"/>
                </a:lnTo>
                <a:lnTo>
                  <a:pt x="123065" y="34135"/>
                </a:lnTo>
                <a:lnTo>
                  <a:pt x="128622" y="31357"/>
                </a:lnTo>
                <a:lnTo>
                  <a:pt x="114739" y="31357"/>
                </a:lnTo>
                <a:lnTo>
                  <a:pt x="115109" y="31172"/>
                </a:lnTo>
                <a:close/>
              </a:path>
              <a:path w="144144" h="97789">
                <a:moveTo>
                  <a:pt x="123065" y="34135"/>
                </a:moveTo>
                <a:lnTo>
                  <a:pt x="100607" y="34135"/>
                </a:lnTo>
                <a:lnTo>
                  <a:pt x="99999" y="34194"/>
                </a:lnTo>
                <a:lnTo>
                  <a:pt x="122947" y="34194"/>
                </a:lnTo>
                <a:close/>
              </a:path>
              <a:path w="144144" h="97789">
                <a:moveTo>
                  <a:pt x="115518" y="31090"/>
                </a:moveTo>
                <a:lnTo>
                  <a:pt x="115109" y="31172"/>
                </a:lnTo>
                <a:lnTo>
                  <a:pt x="114739" y="31357"/>
                </a:lnTo>
                <a:lnTo>
                  <a:pt x="115518" y="31090"/>
                </a:lnTo>
                <a:close/>
              </a:path>
              <a:path w="144144" h="97789">
                <a:moveTo>
                  <a:pt x="129156" y="31090"/>
                </a:moveTo>
                <a:lnTo>
                  <a:pt x="115518" y="31090"/>
                </a:lnTo>
                <a:lnTo>
                  <a:pt x="114739" y="31357"/>
                </a:lnTo>
                <a:lnTo>
                  <a:pt x="128622" y="31357"/>
                </a:lnTo>
                <a:lnTo>
                  <a:pt x="129156" y="31090"/>
                </a:lnTo>
                <a:close/>
              </a:path>
              <a:path w="144144" h="97789">
                <a:moveTo>
                  <a:pt x="126707" y="25374"/>
                </a:moveTo>
                <a:lnTo>
                  <a:pt x="115109" y="31172"/>
                </a:lnTo>
                <a:lnTo>
                  <a:pt x="115518" y="31090"/>
                </a:lnTo>
                <a:lnTo>
                  <a:pt x="129156" y="31090"/>
                </a:lnTo>
                <a:lnTo>
                  <a:pt x="130379" y="30479"/>
                </a:lnTo>
                <a:lnTo>
                  <a:pt x="135125" y="25734"/>
                </a:lnTo>
                <a:lnTo>
                  <a:pt x="126347" y="25734"/>
                </a:lnTo>
                <a:lnTo>
                  <a:pt x="126707" y="25374"/>
                </a:lnTo>
                <a:close/>
              </a:path>
              <a:path w="144144" h="97789">
                <a:moveTo>
                  <a:pt x="127154" y="25151"/>
                </a:moveTo>
                <a:lnTo>
                  <a:pt x="126707" y="25374"/>
                </a:lnTo>
                <a:lnTo>
                  <a:pt x="126347" y="25734"/>
                </a:lnTo>
                <a:lnTo>
                  <a:pt x="127154" y="25151"/>
                </a:lnTo>
                <a:close/>
              </a:path>
              <a:path w="144144" h="97789">
                <a:moveTo>
                  <a:pt x="135708" y="25151"/>
                </a:moveTo>
                <a:lnTo>
                  <a:pt x="127154" y="25151"/>
                </a:lnTo>
                <a:lnTo>
                  <a:pt x="126347" y="25734"/>
                </a:lnTo>
                <a:lnTo>
                  <a:pt x="135125" y="25734"/>
                </a:lnTo>
                <a:lnTo>
                  <a:pt x="135708" y="25151"/>
                </a:lnTo>
                <a:close/>
              </a:path>
              <a:path w="144144" h="97789">
                <a:moveTo>
                  <a:pt x="131645" y="20437"/>
                </a:moveTo>
                <a:lnTo>
                  <a:pt x="126707" y="25374"/>
                </a:lnTo>
                <a:lnTo>
                  <a:pt x="127154" y="25151"/>
                </a:lnTo>
                <a:lnTo>
                  <a:pt x="135708" y="25151"/>
                </a:lnTo>
                <a:lnTo>
                  <a:pt x="137454" y="23406"/>
                </a:lnTo>
                <a:lnTo>
                  <a:pt x="137790" y="21722"/>
                </a:lnTo>
                <a:lnTo>
                  <a:pt x="131645" y="21722"/>
                </a:lnTo>
                <a:lnTo>
                  <a:pt x="131645" y="20437"/>
                </a:lnTo>
                <a:close/>
              </a:path>
              <a:path w="144144" h="97789">
                <a:moveTo>
                  <a:pt x="137853" y="21409"/>
                </a:moveTo>
                <a:lnTo>
                  <a:pt x="137454" y="23406"/>
                </a:lnTo>
                <a:lnTo>
                  <a:pt x="137853" y="23007"/>
                </a:lnTo>
                <a:lnTo>
                  <a:pt x="137853" y="21409"/>
                </a:lnTo>
                <a:close/>
              </a:path>
              <a:path w="144144" h="97789">
                <a:moveTo>
                  <a:pt x="38530" y="15515"/>
                </a:moveTo>
                <a:lnTo>
                  <a:pt x="38530" y="23007"/>
                </a:lnTo>
                <a:lnTo>
                  <a:pt x="43829" y="17709"/>
                </a:lnTo>
                <a:lnTo>
                  <a:pt x="38530" y="15515"/>
                </a:lnTo>
                <a:close/>
              </a:path>
              <a:path w="144144" h="97789">
                <a:moveTo>
                  <a:pt x="132555" y="19528"/>
                </a:moveTo>
                <a:lnTo>
                  <a:pt x="131645" y="20437"/>
                </a:lnTo>
                <a:lnTo>
                  <a:pt x="131645" y="21722"/>
                </a:lnTo>
                <a:lnTo>
                  <a:pt x="132555" y="19528"/>
                </a:lnTo>
                <a:close/>
              </a:path>
              <a:path w="144144" h="97789">
                <a:moveTo>
                  <a:pt x="137853" y="19528"/>
                </a:moveTo>
                <a:lnTo>
                  <a:pt x="132555" y="19528"/>
                </a:lnTo>
                <a:lnTo>
                  <a:pt x="131645" y="21722"/>
                </a:lnTo>
                <a:lnTo>
                  <a:pt x="137790" y="21722"/>
                </a:lnTo>
                <a:lnTo>
                  <a:pt x="137853" y="21409"/>
                </a:lnTo>
                <a:lnTo>
                  <a:pt x="137853" y="19528"/>
                </a:lnTo>
                <a:close/>
              </a:path>
              <a:path w="144144" h="97789">
                <a:moveTo>
                  <a:pt x="137912" y="21114"/>
                </a:moveTo>
                <a:lnTo>
                  <a:pt x="137853" y="21409"/>
                </a:lnTo>
                <a:lnTo>
                  <a:pt x="137853" y="21722"/>
                </a:lnTo>
                <a:lnTo>
                  <a:pt x="137912" y="21114"/>
                </a:lnTo>
                <a:close/>
              </a:path>
              <a:path w="144144" h="97789">
                <a:moveTo>
                  <a:pt x="137853" y="3103"/>
                </a:moveTo>
                <a:lnTo>
                  <a:pt x="137853" y="21409"/>
                </a:lnTo>
                <a:lnTo>
                  <a:pt x="137912" y="21114"/>
                </a:lnTo>
                <a:lnTo>
                  <a:pt x="144061" y="21114"/>
                </a:lnTo>
                <a:lnTo>
                  <a:pt x="144061" y="6206"/>
                </a:lnTo>
                <a:lnTo>
                  <a:pt x="140957" y="6206"/>
                </a:lnTo>
                <a:lnTo>
                  <a:pt x="137853" y="3103"/>
                </a:lnTo>
                <a:close/>
              </a:path>
              <a:path w="144144" h="97789">
                <a:moveTo>
                  <a:pt x="144061" y="0"/>
                </a:moveTo>
                <a:lnTo>
                  <a:pt x="131645" y="0"/>
                </a:lnTo>
                <a:lnTo>
                  <a:pt x="131645" y="20437"/>
                </a:lnTo>
                <a:lnTo>
                  <a:pt x="132555" y="19528"/>
                </a:lnTo>
                <a:lnTo>
                  <a:pt x="137853" y="19528"/>
                </a:lnTo>
                <a:lnTo>
                  <a:pt x="137853" y="6206"/>
                </a:lnTo>
                <a:lnTo>
                  <a:pt x="134749" y="6206"/>
                </a:lnTo>
                <a:lnTo>
                  <a:pt x="137853" y="3103"/>
                </a:lnTo>
                <a:lnTo>
                  <a:pt x="144061" y="3103"/>
                </a:lnTo>
                <a:lnTo>
                  <a:pt x="144061" y="0"/>
                </a:lnTo>
                <a:close/>
              </a:path>
              <a:path w="144144" h="97789">
                <a:moveTo>
                  <a:pt x="137853" y="3103"/>
                </a:moveTo>
                <a:lnTo>
                  <a:pt x="134749" y="6206"/>
                </a:lnTo>
                <a:lnTo>
                  <a:pt x="137853" y="6206"/>
                </a:lnTo>
                <a:lnTo>
                  <a:pt x="137853" y="3103"/>
                </a:lnTo>
                <a:close/>
              </a:path>
              <a:path w="144144" h="97789">
                <a:moveTo>
                  <a:pt x="144061" y="3103"/>
                </a:moveTo>
                <a:lnTo>
                  <a:pt x="137853" y="3103"/>
                </a:lnTo>
                <a:lnTo>
                  <a:pt x="140957" y="6206"/>
                </a:lnTo>
                <a:lnTo>
                  <a:pt x="144061" y="6206"/>
                </a:lnTo>
                <a:lnTo>
                  <a:pt x="144061" y="3103"/>
                </a:lnTo>
                <a:close/>
              </a:path>
            </a:pathLst>
          </a:custGeom>
          <a:solidFill>
            <a:srgbClr val="E778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352" y="1358645"/>
            <a:ext cx="457517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아래 </a:t>
            </a:r>
            <a:r>
              <a:rPr sz="1100" b="1" dirty="0">
                <a:latin typeface="Malgun Gothic"/>
                <a:cs typeface="Malgun Gothic"/>
                <a:hlinkClick r:id="rId2" action="ppaction://hlinksldjump"/>
              </a:rPr>
              <a:t>사진 </a:t>
            </a:r>
            <a:r>
              <a:rPr sz="1100" b="1" spc="90" dirty="0">
                <a:latin typeface="Arial"/>
                <a:cs typeface="Arial"/>
                <a:hlinkClick r:id="rId2" action="ppaction://hlinksldjump"/>
              </a:rPr>
              <a:t>8-1</a:t>
            </a:r>
            <a:r>
              <a:rPr sz="1100" spc="90" dirty="0">
                <a:latin typeface="BatangChe"/>
                <a:cs typeface="BatangChe"/>
              </a:rPr>
              <a:t>은 </a:t>
            </a:r>
            <a:r>
              <a:rPr sz="1100" dirty="0">
                <a:latin typeface="BatangChe"/>
                <a:cs typeface="BatangChe"/>
              </a:rPr>
              <a:t>컨트롤러 전면 </a:t>
            </a:r>
            <a:r>
              <a:rPr sz="1100" spc="-5" dirty="0">
                <a:latin typeface="BatangChe"/>
                <a:cs typeface="BatangChe"/>
              </a:rPr>
              <a:t>셋팅판넬이며 </a:t>
            </a:r>
            <a:r>
              <a:rPr sz="1100" dirty="0">
                <a:latin typeface="BatangChe"/>
                <a:cs typeface="BatangChe"/>
              </a:rPr>
              <a:t>각 </a:t>
            </a:r>
            <a:r>
              <a:rPr sz="1100" spc="-5" dirty="0">
                <a:latin typeface="BatangChe"/>
                <a:cs typeface="BatangChe"/>
              </a:rPr>
              <a:t>기능은 다음과</a:t>
            </a:r>
            <a:r>
              <a:rPr sz="1100" spc="35" dirty="0">
                <a:latin typeface="BatangChe"/>
                <a:cs typeface="BatangChe"/>
              </a:rPr>
              <a:t> </a:t>
            </a:r>
            <a:r>
              <a:rPr sz="1100" spc="-10" dirty="0">
                <a:latin typeface="BatangChe"/>
                <a:cs typeface="BatangChe"/>
              </a:rPr>
              <a:t>같다</a:t>
            </a:r>
            <a:r>
              <a:rPr sz="1100" spc="-10" dirty="0">
                <a:latin typeface="Batang"/>
                <a:cs typeface="Batang"/>
              </a:rPr>
              <a:t>.</a:t>
            </a:r>
            <a:endParaRPr sz="1100">
              <a:latin typeface="Batang"/>
              <a:cs typeface="Batang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5072" y="4867213"/>
            <a:ext cx="5997575" cy="1155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5080" indent="-254635">
              <a:lnSpc>
                <a:spcPct val="136400"/>
              </a:lnSpc>
              <a:tabLst>
                <a:tab pos="266700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BatangChe"/>
                <a:cs typeface="BatangChe"/>
              </a:rPr>
              <a:t>메뉴 항목 </a:t>
            </a:r>
            <a:r>
              <a:rPr sz="1100" spc="-5" dirty="0">
                <a:latin typeface="Times New Roman"/>
                <a:cs typeface="Times New Roman"/>
              </a:rPr>
              <a:t>(ex </a:t>
            </a:r>
            <a:r>
              <a:rPr sz="1100" dirty="0">
                <a:latin typeface="Times New Roman"/>
                <a:cs typeface="Times New Roman"/>
              </a:rPr>
              <a:t>: “</a:t>
            </a:r>
            <a:r>
              <a:rPr sz="1100" dirty="0">
                <a:latin typeface="BatangChe"/>
                <a:cs typeface="BatangChe"/>
              </a:rPr>
              <a:t>열림</a:t>
            </a:r>
            <a:r>
              <a:rPr sz="1100" dirty="0">
                <a:latin typeface="Times New Roman"/>
                <a:cs typeface="Times New Roman"/>
              </a:rPr>
              <a:t>” </a:t>
            </a:r>
            <a:r>
              <a:rPr sz="1100" spc="-5" dirty="0">
                <a:latin typeface="Times New Roman"/>
                <a:cs typeface="Times New Roman"/>
              </a:rPr>
              <a:t>“</a:t>
            </a:r>
            <a:r>
              <a:rPr sz="1100" spc="-5" dirty="0">
                <a:latin typeface="BatangChe"/>
                <a:cs typeface="BatangChe"/>
              </a:rPr>
              <a:t>대기시간</a:t>
            </a:r>
            <a:r>
              <a:rPr sz="1100" spc="-5" dirty="0">
                <a:latin typeface="Times New Roman"/>
                <a:cs typeface="Times New Roman"/>
              </a:rPr>
              <a:t>”  </a:t>
            </a:r>
            <a:r>
              <a:rPr sz="1100" spc="-5" dirty="0">
                <a:latin typeface="BatangChe"/>
                <a:cs typeface="BatangChe"/>
              </a:rPr>
              <a:t>등</a:t>
            </a:r>
            <a:r>
              <a:rPr sz="1100" spc="-5" dirty="0">
                <a:latin typeface="Times New Roman"/>
                <a:cs typeface="Times New Roman"/>
              </a:rPr>
              <a:t>)  </a:t>
            </a:r>
            <a:r>
              <a:rPr sz="1100" dirty="0">
                <a:latin typeface="BatangChe"/>
                <a:cs typeface="BatangChe"/>
              </a:rPr>
              <a:t>은 </a:t>
            </a:r>
            <a:r>
              <a:rPr sz="1100" spc="-5" dirty="0">
                <a:latin typeface="BatangChe"/>
                <a:cs typeface="BatangChe"/>
              </a:rPr>
              <a:t>상황에 </a:t>
            </a:r>
            <a:r>
              <a:rPr sz="1100" dirty="0">
                <a:latin typeface="BatangChe"/>
                <a:cs typeface="BatangChe"/>
              </a:rPr>
              <a:t>맞게 글씨가 켜져 직관적으로</a:t>
            </a:r>
            <a:r>
              <a:rPr sz="1100" spc="-2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쉽고</a:t>
            </a:r>
            <a:r>
              <a:rPr sz="1100" spc="-1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편리  하게 셋팅 할 수 있다</a:t>
            </a:r>
            <a:r>
              <a:rPr sz="1100" spc="-100" dirty="0">
                <a:latin typeface="BatangChe"/>
                <a:cs typeface="BatangChe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6700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BatangChe"/>
                <a:cs typeface="BatangChe"/>
              </a:rPr>
              <a:t>표시 창 은 </a:t>
            </a:r>
            <a:r>
              <a:rPr sz="1100" spc="-5" dirty="0">
                <a:latin typeface="BatangChe"/>
                <a:cs typeface="BatangChe"/>
              </a:rPr>
              <a:t>현재의 셋팅값이나 상태를</a:t>
            </a:r>
            <a:r>
              <a:rPr sz="1100" spc="-3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표시한다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6700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BatangChe"/>
                <a:cs typeface="BatangChe"/>
              </a:rPr>
              <a:t>버튼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기능</a:t>
            </a:r>
            <a:endParaRPr sz="1100">
              <a:latin typeface="BatangChe"/>
              <a:cs typeface="BatangCh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33753" y="6477888"/>
          <a:ext cx="5290820" cy="1844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160"/>
                <a:gridCol w="2611247"/>
                <a:gridCol w="2161413"/>
              </a:tblGrid>
              <a:tr h="28803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버튼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운 전 모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9151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셋 팅 모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09372">
                <a:tc>
                  <a:txBody>
                    <a:bodyPr/>
                    <a:lstStyle/>
                    <a:p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 방향 변경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길게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누름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기본메뉴 셋팅모드로 진입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길게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누름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셋팅 항목 이동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다음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항목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9372"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3">
                      <a:solidFill>
                        <a:srgbClr val="000000"/>
                      </a:solidFill>
                      <a:prstDash val="solid"/>
                    </a:lnT>
                    <a:lnB w="91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작동시험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(1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회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개폐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3">
                      <a:solidFill>
                        <a:srgbClr val="000000"/>
                      </a:solidFill>
                      <a:prstDash val="solid"/>
                    </a:lnT>
                    <a:lnB w="91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셋팅값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올림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9143">
                      <a:solidFill>
                        <a:srgbClr val="000000"/>
                      </a:solidFill>
                      <a:prstDash val="solid"/>
                    </a:lnT>
                    <a:lnB w="91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9371">
                <a:tc>
                  <a:txBody>
                    <a:bodyPr/>
                    <a:lstStyle/>
                    <a:p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3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보조메뉴 셋팅모드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spc="-10" dirty="0">
                          <a:latin typeface="BatangChe"/>
                          <a:cs typeface="BatangChe"/>
                        </a:rPr>
                        <a:t>길게</a:t>
                      </a:r>
                      <a:r>
                        <a:rPr sz="1100" spc="-7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누름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3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셋팅값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내림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9143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467">
                <a:tc>
                  <a:txBody>
                    <a:bodyPr/>
                    <a:lstStyle/>
                    <a:p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학습운전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길게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누름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저장 후 운전모드로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전환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141091" y="8480297"/>
            <a:ext cx="3860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Malgun Gothic"/>
                <a:cs typeface="Malgun Gothic"/>
              </a:rPr>
              <a:t>표</a:t>
            </a:r>
            <a:r>
              <a:rPr sz="1000" b="1" spc="65" dirty="0">
                <a:latin typeface="Malgun Gothic"/>
                <a:cs typeface="Malgun Gothic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8-1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5434" y="6846196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5" h="211454">
                <a:moveTo>
                  <a:pt x="127257" y="0"/>
                </a:moveTo>
                <a:lnTo>
                  <a:pt x="83803" y="0"/>
                </a:lnTo>
                <a:lnTo>
                  <a:pt x="65180" y="6206"/>
                </a:lnTo>
                <a:lnTo>
                  <a:pt x="46557" y="15515"/>
                </a:lnTo>
                <a:lnTo>
                  <a:pt x="15519" y="46547"/>
                </a:lnTo>
                <a:lnTo>
                  <a:pt x="6207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519" y="164469"/>
                </a:lnTo>
                <a:lnTo>
                  <a:pt x="46557" y="195501"/>
                </a:lnTo>
                <a:lnTo>
                  <a:pt x="83803" y="211016"/>
                </a:lnTo>
                <a:lnTo>
                  <a:pt x="127257" y="211016"/>
                </a:lnTo>
                <a:lnTo>
                  <a:pt x="164502" y="195501"/>
                </a:lnTo>
                <a:lnTo>
                  <a:pt x="195541" y="164469"/>
                </a:lnTo>
                <a:lnTo>
                  <a:pt x="211060" y="127230"/>
                </a:lnTo>
                <a:lnTo>
                  <a:pt x="211060" y="83786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6123" y="6836887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69" h="229870">
                <a:moveTo>
                  <a:pt x="114841" y="0"/>
                </a:move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5"/>
                </a:lnTo>
                <a:lnTo>
                  <a:pt x="9311" y="71373"/>
                </a:lnTo>
                <a:lnTo>
                  <a:pt x="9311" y="74476"/>
                </a:lnTo>
                <a:lnTo>
                  <a:pt x="6207" y="80683"/>
                </a:lnTo>
                <a:lnTo>
                  <a:pt x="6207" y="86889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8"/>
                </a:lnTo>
                <a:lnTo>
                  <a:pt x="3103" y="121024"/>
                </a:lnTo>
                <a:lnTo>
                  <a:pt x="3103" y="136540"/>
                </a:lnTo>
                <a:lnTo>
                  <a:pt x="6207" y="142746"/>
                </a:lnTo>
                <a:lnTo>
                  <a:pt x="6207" y="148953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1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lnTo>
                  <a:pt x="114841" y="214119"/>
                </a:lnTo>
                <a:lnTo>
                  <a:pt x="93114" y="214119"/>
                </a:lnTo>
                <a:lnTo>
                  <a:pt x="90011" y="211017"/>
                </a:lnTo>
                <a:lnTo>
                  <a:pt x="83803" y="211017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7"/>
                </a:lnTo>
                <a:lnTo>
                  <a:pt x="58972" y="198604"/>
                </a:lnTo>
                <a:lnTo>
                  <a:pt x="49661" y="192397"/>
                </a:lnTo>
                <a:lnTo>
                  <a:pt x="37245" y="179985"/>
                </a:lnTo>
                <a:lnTo>
                  <a:pt x="31038" y="170675"/>
                </a:lnTo>
                <a:lnTo>
                  <a:pt x="27934" y="161366"/>
                </a:lnTo>
                <a:lnTo>
                  <a:pt x="21726" y="155159"/>
                </a:lnTo>
                <a:lnTo>
                  <a:pt x="21726" y="148953"/>
                </a:lnTo>
                <a:lnTo>
                  <a:pt x="18622" y="145850"/>
                </a:lnTo>
                <a:lnTo>
                  <a:pt x="18622" y="139643"/>
                </a:lnTo>
                <a:lnTo>
                  <a:pt x="15519" y="136540"/>
                </a:lnTo>
                <a:lnTo>
                  <a:pt x="15519" y="93095"/>
                </a:lnTo>
                <a:lnTo>
                  <a:pt x="18622" y="89992"/>
                </a:lnTo>
                <a:lnTo>
                  <a:pt x="18622" y="83786"/>
                </a:lnTo>
                <a:lnTo>
                  <a:pt x="21726" y="80683"/>
                </a:lnTo>
                <a:lnTo>
                  <a:pt x="21726" y="74476"/>
                </a:lnTo>
                <a:lnTo>
                  <a:pt x="27934" y="68270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2"/>
                </a:lnTo>
                <a:lnTo>
                  <a:pt x="80699" y="21722"/>
                </a:lnTo>
                <a:lnTo>
                  <a:pt x="83803" y="18619"/>
                </a:lnTo>
                <a:lnTo>
                  <a:pt x="90011" y="18619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close/>
              </a:path>
              <a:path w="229869" h="229870">
                <a:moveTo>
                  <a:pt x="114841" y="0"/>
                </a:moveTo>
                <a:lnTo>
                  <a:pt x="114841" y="15515"/>
                </a:lnTo>
                <a:lnTo>
                  <a:pt x="136568" y="15515"/>
                </a:lnTo>
                <a:lnTo>
                  <a:pt x="139672" y="18619"/>
                </a:lnTo>
                <a:lnTo>
                  <a:pt x="145879" y="18619"/>
                </a:lnTo>
                <a:lnTo>
                  <a:pt x="148983" y="21722"/>
                </a:lnTo>
                <a:lnTo>
                  <a:pt x="155191" y="21722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8"/>
                </a:lnTo>
                <a:lnTo>
                  <a:pt x="192437" y="49651"/>
                </a:lnTo>
                <a:lnTo>
                  <a:pt x="198645" y="58960"/>
                </a:lnTo>
                <a:lnTo>
                  <a:pt x="201748" y="68270"/>
                </a:lnTo>
                <a:lnTo>
                  <a:pt x="207956" y="74476"/>
                </a:lnTo>
                <a:lnTo>
                  <a:pt x="207956" y="80683"/>
                </a:lnTo>
                <a:lnTo>
                  <a:pt x="211060" y="83786"/>
                </a:lnTo>
                <a:lnTo>
                  <a:pt x="211060" y="89992"/>
                </a:lnTo>
                <a:lnTo>
                  <a:pt x="214164" y="93095"/>
                </a:lnTo>
                <a:lnTo>
                  <a:pt x="214164" y="136540"/>
                </a:lnTo>
                <a:lnTo>
                  <a:pt x="211060" y="139643"/>
                </a:lnTo>
                <a:lnTo>
                  <a:pt x="211060" y="145850"/>
                </a:lnTo>
                <a:lnTo>
                  <a:pt x="207956" y="148953"/>
                </a:lnTo>
                <a:lnTo>
                  <a:pt x="207956" y="155159"/>
                </a:lnTo>
                <a:lnTo>
                  <a:pt x="201748" y="161366"/>
                </a:lnTo>
                <a:lnTo>
                  <a:pt x="170710" y="198604"/>
                </a:lnTo>
                <a:lnTo>
                  <a:pt x="161399" y="201707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7"/>
                </a:lnTo>
                <a:lnTo>
                  <a:pt x="139672" y="211017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1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3"/>
                </a:lnTo>
                <a:lnTo>
                  <a:pt x="223475" y="142746"/>
                </a:lnTo>
                <a:lnTo>
                  <a:pt x="226579" y="136540"/>
                </a:lnTo>
                <a:lnTo>
                  <a:pt x="226579" y="121024"/>
                </a:lnTo>
                <a:lnTo>
                  <a:pt x="229683" y="114818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9"/>
                </a:lnTo>
                <a:lnTo>
                  <a:pt x="223475" y="80683"/>
                </a:lnTo>
                <a:lnTo>
                  <a:pt x="220371" y="74476"/>
                </a:lnTo>
                <a:lnTo>
                  <a:pt x="220371" y="71373"/>
                </a:lnTo>
                <a:lnTo>
                  <a:pt x="195541" y="34135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0265" y="6889641"/>
            <a:ext cx="59055" cy="124460"/>
          </a:xfrm>
          <a:custGeom>
            <a:avLst/>
            <a:gdLst/>
            <a:ahLst/>
            <a:cxnLst/>
            <a:rect l="l" t="t" r="r" b="b"/>
            <a:pathLst>
              <a:path w="59055" h="124459">
                <a:moveTo>
                  <a:pt x="58972" y="0"/>
                </a:moveTo>
                <a:lnTo>
                  <a:pt x="0" y="62063"/>
                </a:lnTo>
                <a:lnTo>
                  <a:pt x="58972" y="124127"/>
                </a:lnTo>
                <a:lnTo>
                  <a:pt x="58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0265" y="6889641"/>
            <a:ext cx="59055" cy="124460"/>
          </a:xfrm>
          <a:custGeom>
            <a:avLst/>
            <a:gdLst/>
            <a:ahLst/>
            <a:cxnLst/>
            <a:rect l="l" t="t" r="r" b="b"/>
            <a:pathLst>
              <a:path w="59055" h="124459">
                <a:moveTo>
                  <a:pt x="0" y="62063"/>
                </a:moveTo>
                <a:lnTo>
                  <a:pt x="58972" y="0"/>
                </a:lnTo>
                <a:lnTo>
                  <a:pt x="58972" y="124127"/>
                </a:lnTo>
                <a:lnTo>
                  <a:pt x="0" y="62063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2691" y="6889641"/>
            <a:ext cx="59055" cy="124460"/>
          </a:xfrm>
          <a:custGeom>
            <a:avLst/>
            <a:gdLst/>
            <a:ahLst/>
            <a:cxnLst/>
            <a:rect l="l" t="t" r="r" b="b"/>
            <a:pathLst>
              <a:path w="59055" h="124459">
                <a:moveTo>
                  <a:pt x="0" y="0"/>
                </a:moveTo>
                <a:lnTo>
                  <a:pt x="0" y="124127"/>
                </a:lnTo>
                <a:lnTo>
                  <a:pt x="58972" y="620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2691" y="6889641"/>
            <a:ext cx="59055" cy="124460"/>
          </a:xfrm>
          <a:custGeom>
            <a:avLst/>
            <a:gdLst/>
            <a:ahLst/>
            <a:cxnLst/>
            <a:rect l="l" t="t" r="r" b="b"/>
            <a:pathLst>
              <a:path w="59055" h="124459">
                <a:moveTo>
                  <a:pt x="58972" y="62063"/>
                </a:moveTo>
                <a:lnTo>
                  <a:pt x="0" y="124127"/>
                </a:lnTo>
                <a:lnTo>
                  <a:pt x="0" y="0"/>
                </a:lnTo>
                <a:lnTo>
                  <a:pt x="58972" y="62063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4757" y="6889641"/>
            <a:ext cx="12700" cy="124460"/>
          </a:xfrm>
          <a:custGeom>
            <a:avLst/>
            <a:gdLst/>
            <a:ahLst/>
            <a:cxnLst/>
            <a:rect l="l" t="t" r="r" b="b"/>
            <a:pathLst>
              <a:path w="12700" h="124459">
                <a:moveTo>
                  <a:pt x="0" y="124127"/>
                </a:moveTo>
                <a:lnTo>
                  <a:pt x="12415" y="124127"/>
                </a:lnTo>
                <a:lnTo>
                  <a:pt x="12415" y="0"/>
                </a:lnTo>
                <a:lnTo>
                  <a:pt x="0" y="0"/>
                </a:lnTo>
                <a:lnTo>
                  <a:pt x="0" y="124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3205" y="6888089"/>
            <a:ext cx="15875" cy="127635"/>
          </a:xfrm>
          <a:custGeom>
            <a:avLst/>
            <a:gdLst/>
            <a:ahLst/>
            <a:cxnLst/>
            <a:rect l="l" t="t" r="r" b="b"/>
            <a:pathLst>
              <a:path w="15875" h="127634">
                <a:moveTo>
                  <a:pt x="0" y="127230"/>
                </a:moveTo>
                <a:lnTo>
                  <a:pt x="15519" y="127230"/>
                </a:lnTo>
                <a:lnTo>
                  <a:pt x="15519" y="0"/>
                </a:lnTo>
                <a:lnTo>
                  <a:pt x="0" y="0"/>
                </a:lnTo>
                <a:lnTo>
                  <a:pt x="0" y="12723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86123" y="7147783"/>
            <a:ext cx="229683" cy="22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5434" y="7466465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5" h="211454">
                <a:moveTo>
                  <a:pt x="127257" y="0"/>
                </a:moveTo>
                <a:lnTo>
                  <a:pt x="83803" y="0"/>
                </a:lnTo>
                <a:lnTo>
                  <a:pt x="65180" y="6206"/>
                </a:lnTo>
                <a:lnTo>
                  <a:pt x="46557" y="15515"/>
                </a:lnTo>
                <a:lnTo>
                  <a:pt x="15519" y="46547"/>
                </a:lnTo>
                <a:lnTo>
                  <a:pt x="6207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519" y="164469"/>
                </a:lnTo>
                <a:lnTo>
                  <a:pt x="46557" y="195501"/>
                </a:lnTo>
                <a:lnTo>
                  <a:pt x="83803" y="211016"/>
                </a:lnTo>
                <a:lnTo>
                  <a:pt x="127257" y="211016"/>
                </a:lnTo>
                <a:lnTo>
                  <a:pt x="164502" y="195501"/>
                </a:lnTo>
                <a:lnTo>
                  <a:pt x="195541" y="164469"/>
                </a:lnTo>
                <a:lnTo>
                  <a:pt x="211060" y="127230"/>
                </a:lnTo>
                <a:lnTo>
                  <a:pt x="211060" y="83786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6123" y="7457154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69" h="229870">
                <a:moveTo>
                  <a:pt x="114841" y="0"/>
                </a:move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5"/>
                </a:lnTo>
                <a:lnTo>
                  <a:pt x="9311" y="71373"/>
                </a:lnTo>
                <a:lnTo>
                  <a:pt x="9311" y="74476"/>
                </a:lnTo>
                <a:lnTo>
                  <a:pt x="6207" y="80683"/>
                </a:lnTo>
                <a:lnTo>
                  <a:pt x="6207" y="86889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8"/>
                </a:lnTo>
                <a:lnTo>
                  <a:pt x="3103" y="121024"/>
                </a:lnTo>
                <a:lnTo>
                  <a:pt x="3103" y="136540"/>
                </a:lnTo>
                <a:lnTo>
                  <a:pt x="6207" y="142746"/>
                </a:lnTo>
                <a:lnTo>
                  <a:pt x="6207" y="148953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1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lnTo>
                  <a:pt x="114841" y="214119"/>
                </a:lnTo>
                <a:lnTo>
                  <a:pt x="93114" y="214119"/>
                </a:lnTo>
                <a:lnTo>
                  <a:pt x="90011" y="211017"/>
                </a:lnTo>
                <a:lnTo>
                  <a:pt x="83803" y="211017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7"/>
                </a:lnTo>
                <a:lnTo>
                  <a:pt x="58972" y="198604"/>
                </a:lnTo>
                <a:lnTo>
                  <a:pt x="49661" y="192397"/>
                </a:lnTo>
                <a:lnTo>
                  <a:pt x="37245" y="179985"/>
                </a:lnTo>
                <a:lnTo>
                  <a:pt x="31038" y="170675"/>
                </a:lnTo>
                <a:lnTo>
                  <a:pt x="27934" y="161366"/>
                </a:lnTo>
                <a:lnTo>
                  <a:pt x="21726" y="155159"/>
                </a:lnTo>
                <a:lnTo>
                  <a:pt x="21726" y="148953"/>
                </a:lnTo>
                <a:lnTo>
                  <a:pt x="18622" y="145850"/>
                </a:lnTo>
                <a:lnTo>
                  <a:pt x="18622" y="139643"/>
                </a:lnTo>
                <a:lnTo>
                  <a:pt x="15519" y="136540"/>
                </a:lnTo>
                <a:lnTo>
                  <a:pt x="15519" y="93095"/>
                </a:lnTo>
                <a:lnTo>
                  <a:pt x="18622" y="89992"/>
                </a:lnTo>
                <a:lnTo>
                  <a:pt x="18622" y="83786"/>
                </a:lnTo>
                <a:lnTo>
                  <a:pt x="21726" y="80683"/>
                </a:lnTo>
                <a:lnTo>
                  <a:pt x="21726" y="74476"/>
                </a:lnTo>
                <a:lnTo>
                  <a:pt x="27934" y="68270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2"/>
                </a:lnTo>
                <a:lnTo>
                  <a:pt x="80699" y="21722"/>
                </a:lnTo>
                <a:lnTo>
                  <a:pt x="83803" y="18619"/>
                </a:lnTo>
                <a:lnTo>
                  <a:pt x="90011" y="18619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close/>
              </a:path>
              <a:path w="229869" h="229870">
                <a:moveTo>
                  <a:pt x="114841" y="0"/>
                </a:moveTo>
                <a:lnTo>
                  <a:pt x="114841" y="15515"/>
                </a:lnTo>
                <a:lnTo>
                  <a:pt x="136568" y="15515"/>
                </a:lnTo>
                <a:lnTo>
                  <a:pt x="139672" y="18619"/>
                </a:lnTo>
                <a:lnTo>
                  <a:pt x="145879" y="18619"/>
                </a:lnTo>
                <a:lnTo>
                  <a:pt x="148983" y="21722"/>
                </a:lnTo>
                <a:lnTo>
                  <a:pt x="155191" y="21722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8"/>
                </a:lnTo>
                <a:lnTo>
                  <a:pt x="192437" y="49651"/>
                </a:lnTo>
                <a:lnTo>
                  <a:pt x="198645" y="58960"/>
                </a:lnTo>
                <a:lnTo>
                  <a:pt x="201748" y="68270"/>
                </a:lnTo>
                <a:lnTo>
                  <a:pt x="207956" y="74476"/>
                </a:lnTo>
                <a:lnTo>
                  <a:pt x="207956" y="80683"/>
                </a:lnTo>
                <a:lnTo>
                  <a:pt x="211060" y="83786"/>
                </a:lnTo>
                <a:lnTo>
                  <a:pt x="211060" y="89992"/>
                </a:lnTo>
                <a:lnTo>
                  <a:pt x="214164" y="93095"/>
                </a:lnTo>
                <a:lnTo>
                  <a:pt x="214164" y="136540"/>
                </a:lnTo>
                <a:lnTo>
                  <a:pt x="211060" y="139643"/>
                </a:lnTo>
                <a:lnTo>
                  <a:pt x="211060" y="145850"/>
                </a:lnTo>
                <a:lnTo>
                  <a:pt x="207956" y="148953"/>
                </a:lnTo>
                <a:lnTo>
                  <a:pt x="207956" y="155159"/>
                </a:lnTo>
                <a:lnTo>
                  <a:pt x="201748" y="161366"/>
                </a:lnTo>
                <a:lnTo>
                  <a:pt x="170710" y="198604"/>
                </a:lnTo>
                <a:lnTo>
                  <a:pt x="161399" y="201707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7"/>
                </a:lnTo>
                <a:lnTo>
                  <a:pt x="139672" y="211017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1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3"/>
                </a:lnTo>
                <a:lnTo>
                  <a:pt x="223475" y="142746"/>
                </a:lnTo>
                <a:lnTo>
                  <a:pt x="226579" y="136540"/>
                </a:lnTo>
                <a:lnTo>
                  <a:pt x="226579" y="121024"/>
                </a:lnTo>
                <a:lnTo>
                  <a:pt x="229683" y="114818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9"/>
                </a:lnTo>
                <a:lnTo>
                  <a:pt x="223475" y="80683"/>
                </a:lnTo>
                <a:lnTo>
                  <a:pt x="220371" y="74476"/>
                </a:lnTo>
                <a:lnTo>
                  <a:pt x="220371" y="71373"/>
                </a:lnTo>
                <a:lnTo>
                  <a:pt x="195541" y="34135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38888" y="7503703"/>
            <a:ext cx="127635" cy="106045"/>
          </a:xfrm>
          <a:custGeom>
            <a:avLst/>
            <a:gdLst/>
            <a:ahLst/>
            <a:cxnLst/>
            <a:rect l="l" t="t" r="r" b="b"/>
            <a:pathLst>
              <a:path w="127635" h="106045">
                <a:moveTo>
                  <a:pt x="62076" y="0"/>
                </a:moveTo>
                <a:lnTo>
                  <a:pt x="0" y="105508"/>
                </a:lnTo>
                <a:lnTo>
                  <a:pt x="62076" y="71373"/>
                </a:lnTo>
                <a:lnTo>
                  <a:pt x="106169" y="71373"/>
                </a:lnTo>
                <a:lnTo>
                  <a:pt x="62076" y="0"/>
                </a:lnTo>
                <a:close/>
              </a:path>
              <a:path w="127635" h="106045">
                <a:moveTo>
                  <a:pt x="106169" y="71373"/>
                </a:moveTo>
                <a:lnTo>
                  <a:pt x="62076" y="71373"/>
                </a:lnTo>
                <a:lnTo>
                  <a:pt x="127257" y="105508"/>
                </a:lnTo>
                <a:lnTo>
                  <a:pt x="106169" y="713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0486" y="7497691"/>
            <a:ext cx="144780" cy="120014"/>
          </a:xfrm>
          <a:custGeom>
            <a:avLst/>
            <a:gdLst/>
            <a:ahLst/>
            <a:cxnLst/>
            <a:rect l="l" t="t" r="r" b="b"/>
            <a:pathLst>
              <a:path w="144780" h="120015">
                <a:moveTo>
                  <a:pt x="70413" y="0"/>
                </a:moveTo>
                <a:lnTo>
                  <a:pt x="0" y="119680"/>
                </a:lnTo>
                <a:lnTo>
                  <a:pt x="11980" y="113092"/>
                </a:lnTo>
                <a:lnTo>
                  <a:pt x="11077" y="113092"/>
                </a:lnTo>
                <a:lnTo>
                  <a:pt x="6906" y="108801"/>
                </a:lnTo>
                <a:lnTo>
                  <a:pt x="16805" y="103357"/>
                </a:lnTo>
                <a:lnTo>
                  <a:pt x="70543" y="12021"/>
                </a:lnTo>
                <a:lnTo>
                  <a:pt x="67837" y="7640"/>
                </a:lnTo>
                <a:lnTo>
                  <a:pt x="73154" y="7584"/>
                </a:lnTo>
                <a:lnTo>
                  <a:pt x="75098" y="7584"/>
                </a:lnTo>
                <a:lnTo>
                  <a:pt x="70413" y="0"/>
                </a:lnTo>
                <a:close/>
              </a:path>
              <a:path w="144780" h="120015">
                <a:moveTo>
                  <a:pt x="82357" y="80102"/>
                </a:moveTo>
                <a:lnTo>
                  <a:pt x="71974" y="80102"/>
                </a:lnTo>
                <a:lnTo>
                  <a:pt x="70513" y="80906"/>
                </a:lnTo>
                <a:lnTo>
                  <a:pt x="144250" y="119522"/>
                </a:lnTo>
                <a:lnTo>
                  <a:pt x="140312" y="113148"/>
                </a:lnTo>
                <a:lnTo>
                  <a:pt x="133017" y="113148"/>
                </a:lnTo>
                <a:lnTo>
                  <a:pt x="127067" y="103516"/>
                </a:lnTo>
                <a:lnTo>
                  <a:pt x="82357" y="80102"/>
                </a:lnTo>
                <a:close/>
              </a:path>
              <a:path w="144780" h="120015">
                <a:moveTo>
                  <a:pt x="127067" y="103516"/>
                </a:moveTo>
                <a:lnTo>
                  <a:pt x="133017" y="113148"/>
                </a:lnTo>
                <a:lnTo>
                  <a:pt x="137099" y="108770"/>
                </a:lnTo>
                <a:lnTo>
                  <a:pt x="127067" y="103516"/>
                </a:lnTo>
                <a:close/>
              </a:path>
              <a:path w="144780" h="120015">
                <a:moveTo>
                  <a:pt x="75098" y="7584"/>
                </a:moveTo>
                <a:lnTo>
                  <a:pt x="73154" y="7584"/>
                </a:lnTo>
                <a:lnTo>
                  <a:pt x="70543" y="12021"/>
                </a:lnTo>
                <a:lnTo>
                  <a:pt x="127067" y="103516"/>
                </a:lnTo>
                <a:lnTo>
                  <a:pt x="137099" y="108770"/>
                </a:lnTo>
                <a:lnTo>
                  <a:pt x="133017" y="113148"/>
                </a:lnTo>
                <a:lnTo>
                  <a:pt x="140312" y="113148"/>
                </a:lnTo>
                <a:lnTo>
                  <a:pt x="75098" y="7584"/>
                </a:lnTo>
                <a:close/>
              </a:path>
              <a:path w="144780" h="120015">
                <a:moveTo>
                  <a:pt x="16805" y="103357"/>
                </a:moveTo>
                <a:lnTo>
                  <a:pt x="6906" y="108801"/>
                </a:lnTo>
                <a:lnTo>
                  <a:pt x="11077" y="113092"/>
                </a:lnTo>
                <a:lnTo>
                  <a:pt x="16805" y="103357"/>
                </a:lnTo>
                <a:close/>
              </a:path>
              <a:path w="144780" h="120015">
                <a:moveTo>
                  <a:pt x="70441" y="73862"/>
                </a:moveTo>
                <a:lnTo>
                  <a:pt x="16805" y="103357"/>
                </a:lnTo>
                <a:lnTo>
                  <a:pt x="11077" y="113092"/>
                </a:lnTo>
                <a:lnTo>
                  <a:pt x="11980" y="113092"/>
                </a:lnTo>
                <a:lnTo>
                  <a:pt x="70513" y="80906"/>
                </a:lnTo>
                <a:lnTo>
                  <a:pt x="69038" y="80133"/>
                </a:lnTo>
                <a:lnTo>
                  <a:pt x="71974" y="80102"/>
                </a:lnTo>
                <a:lnTo>
                  <a:pt x="82357" y="80102"/>
                </a:lnTo>
                <a:lnTo>
                  <a:pt x="70441" y="73862"/>
                </a:lnTo>
                <a:close/>
              </a:path>
              <a:path w="144780" h="120015">
                <a:moveTo>
                  <a:pt x="71974" y="80102"/>
                </a:moveTo>
                <a:lnTo>
                  <a:pt x="69038" y="80133"/>
                </a:lnTo>
                <a:lnTo>
                  <a:pt x="70513" y="80906"/>
                </a:lnTo>
                <a:lnTo>
                  <a:pt x="71974" y="80102"/>
                </a:lnTo>
                <a:close/>
              </a:path>
              <a:path w="144780" h="120015">
                <a:moveTo>
                  <a:pt x="73154" y="7584"/>
                </a:moveTo>
                <a:lnTo>
                  <a:pt x="67837" y="7640"/>
                </a:lnTo>
                <a:lnTo>
                  <a:pt x="70543" y="12021"/>
                </a:lnTo>
                <a:lnTo>
                  <a:pt x="73154" y="7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95434" y="7775836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5" h="211454">
                <a:moveTo>
                  <a:pt x="127257" y="0"/>
                </a:moveTo>
                <a:lnTo>
                  <a:pt x="83803" y="0"/>
                </a:lnTo>
                <a:lnTo>
                  <a:pt x="65180" y="6206"/>
                </a:lnTo>
                <a:lnTo>
                  <a:pt x="46557" y="15515"/>
                </a:lnTo>
                <a:lnTo>
                  <a:pt x="15519" y="46547"/>
                </a:lnTo>
                <a:lnTo>
                  <a:pt x="6207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519" y="164469"/>
                </a:lnTo>
                <a:lnTo>
                  <a:pt x="46557" y="195501"/>
                </a:lnTo>
                <a:lnTo>
                  <a:pt x="83803" y="211016"/>
                </a:lnTo>
                <a:lnTo>
                  <a:pt x="127257" y="211016"/>
                </a:lnTo>
                <a:lnTo>
                  <a:pt x="164502" y="195501"/>
                </a:lnTo>
                <a:lnTo>
                  <a:pt x="195541" y="164469"/>
                </a:lnTo>
                <a:lnTo>
                  <a:pt x="211060" y="127230"/>
                </a:lnTo>
                <a:lnTo>
                  <a:pt x="211060" y="83786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86123" y="7766527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69" h="229870">
                <a:moveTo>
                  <a:pt x="114841" y="0"/>
                </a:move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5"/>
                </a:lnTo>
                <a:lnTo>
                  <a:pt x="9311" y="71373"/>
                </a:lnTo>
                <a:lnTo>
                  <a:pt x="9311" y="74476"/>
                </a:lnTo>
                <a:lnTo>
                  <a:pt x="6207" y="80683"/>
                </a:lnTo>
                <a:lnTo>
                  <a:pt x="6207" y="86889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8"/>
                </a:lnTo>
                <a:lnTo>
                  <a:pt x="3103" y="121024"/>
                </a:lnTo>
                <a:lnTo>
                  <a:pt x="3103" y="136540"/>
                </a:lnTo>
                <a:lnTo>
                  <a:pt x="6207" y="142746"/>
                </a:lnTo>
                <a:lnTo>
                  <a:pt x="6207" y="148953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1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lnTo>
                  <a:pt x="114841" y="214119"/>
                </a:lnTo>
                <a:lnTo>
                  <a:pt x="93114" y="214119"/>
                </a:lnTo>
                <a:lnTo>
                  <a:pt x="90011" y="211017"/>
                </a:lnTo>
                <a:lnTo>
                  <a:pt x="83803" y="211017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7"/>
                </a:lnTo>
                <a:lnTo>
                  <a:pt x="58972" y="198604"/>
                </a:lnTo>
                <a:lnTo>
                  <a:pt x="49661" y="192397"/>
                </a:lnTo>
                <a:lnTo>
                  <a:pt x="37245" y="179985"/>
                </a:lnTo>
                <a:lnTo>
                  <a:pt x="31038" y="170675"/>
                </a:lnTo>
                <a:lnTo>
                  <a:pt x="27934" y="161366"/>
                </a:lnTo>
                <a:lnTo>
                  <a:pt x="21726" y="155159"/>
                </a:lnTo>
                <a:lnTo>
                  <a:pt x="21726" y="148953"/>
                </a:lnTo>
                <a:lnTo>
                  <a:pt x="18622" y="145850"/>
                </a:lnTo>
                <a:lnTo>
                  <a:pt x="18622" y="139643"/>
                </a:lnTo>
                <a:lnTo>
                  <a:pt x="15519" y="136540"/>
                </a:lnTo>
                <a:lnTo>
                  <a:pt x="15519" y="93095"/>
                </a:lnTo>
                <a:lnTo>
                  <a:pt x="18622" y="89992"/>
                </a:lnTo>
                <a:lnTo>
                  <a:pt x="18622" y="83786"/>
                </a:lnTo>
                <a:lnTo>
                  <a:pt x="21726" y="80683"/>
                </a:lnTo>
                <a:lnTo>
                  <a:pt x="21726" y="74476"/>
                </a:lnTo>
                <a:lnTo>
                  <a:pt x="27934" y="68270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2"/>
                </a:lnTo>
                <a:lnTo>
                  <a:pt x="80699" y="21722"/>
                </a:lnTo>
                <a:lnTo>
                  <a:pt x="83803" y="18619"/>
                </a:lnTo>
                <a:lnTo>
                  <a:pt x="90011" y="18619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close/>
              </a:path>
              <a:path w="229869" h="229870">
                <a:moveTo>
                  <a:pt x="114841" y="0"/>
                </a:moveTo>
                <a:lnTo>
                  <a:pt x="114841" y="15515"/>
                </a:lnTo>
                <a:lnTo>
                  <a:pt x="136568" y="15515"/>
                </a:lnTo>
                <a:lnTo>
                  <a:pt x="139672" y="18619"/>
                </a:lnTo>
                <a:lnTo>
                  <a:pt x="145879" y="18619"/>
                </a:lnTo>
                <a:lnTo>
                  <a:pt x="148983" y="21722"/>
                </a:lnTo>
                <a:lnTo>
                  <a:pt x="155191" y="21722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8"/>
                </a:lnTo>
                <a:lnTo>
                  <a:pt x="192437" y="49651"/>
                </a:lnTo>
                <a:lnTo>
                  <a:pt x="198645" y="58960"/>
                </a:lnTo>
                <a:lnTo>
                  <a:pt x="201748" y="68270"/>
                </a:lnTo>
                <a:lnTo>
                  <a:pt x="207956" y="74476"/>
                </a:lnTo>
                <a:lnTo>
                  <a:pt x="207956" y="80683"/>
                </a:lnTo>
                <a:lnTo>
                  <a:pt x="211060" y="83786"/>
                </a:lnTo>
                <a:lnTo>
                  <a:pt x="211060" y="89992"/>
                </a:lnTo>
                <a:lnTo>
                  <a:pt x="214164" y="93095"/>
                </a:lnTo>
                <a:lnTo>
                  <a:pt x="214164" y="136540"/>
                </a:lnTo>
                <a:lnTo>
                  <a:pt x="211060" y="139643"/>
                </a:lnTo>
                <a:lnTo>
                  <a:pt x="211060" y="145850"/>
                </a:lnTo>
                <a:lnTo>
                  <a:pt x="207956" y="148953"/>
                </a:lnTo>
                <a:lnTo>
                  <a:pt x="207956" y="155159"/>
                </a:lnTo>
                <a:lnTo>
                  <a:pt x="201748" y="161366"/>
                </a:lnTo>
                <a:lnTo>
                  <a:pt x="170710" y="198604"/>
                </a:lnTo>
                <a:lnTo>
                  <a:pt x="161399" y="201707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7"/>
                </a:lnTo>
                <a:lnTo>
                  <a:pt x="139672" y="211017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1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3"/>
                </a:lnTo>
                <a:lnTo>
                  <a:pt x="223475" y="142746"/>
                </a:lnTo>
                <a:lnTo>
                  <a:pt x="226579" y="136540"/>
                </a:lnTo>
                <a:lnTo>
                  <a:pt x="226579" y="121024"/>
                </a:lnTo>
                <a:lnTo>
                  <a:pt x="229683" y="114818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9"/>
                </a:lnTo>
                <a:lnTo>
                  <a:pt x="223475" y="80683"/>
                </a:lnTo>
                <a:lnTo>
                  <a:pt x="220371" y="74476"/>
                </a:lnTo>
                <a:lnTo>
                  <a:pt x="220371" y="71373"/>
                </a:lnTo>
                <a:lnTo>
                  <a:pt x="195541" y="34135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35784" y="7844107"/>
            <a:ext cx="127635" cy="106045"/>
          </a:xfrm>
          <a:custGeom>
            <a:avLst/>
            <a:gdLst/>
            <a:ahLst/>
            <a:cxnLst/>
            <a:rect l="l" t="t" r="r" b="b"/>
            <a:pathLst>
              <a:path w="127635" h="106045">
                <a:moveTo>
                  <a:pt x="0" y="0"/>
                </a:moveTo>
                <a:lnTo>
                  <a:pt x="65180" y="105508"/>
                </a:lnTo>
                <a:lnTo>
                  <a:pt x="107173" y="34135"/>
                </a:lnTo>
                <a:lnTo>
                  <a:pt x="65180" y="34135"/>
                </a:lnTo>
                <a:lnTo>
                  <a:pt x="0" y="0"/>
                </a:lnTo>
                <a:close/>
              </a:path>
              <a:path w="127635" h="106045">
                <a:moveTo>
                  <a:pt x="127257" y="0"/>
                </a:moveTo>
                <a:lnTo>
                  <a:pt x="65180" y="34135"/>
                </a:lnTo>
                <a:lnTo>
                  <a:pt x="107173" y="34135"/>
                </a:lnTo>
                <a:lnTo>
                  <a:pt x="127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7193" y="7835942"/>
            <a:ext cx="144780" cy="120014"/>
          </a:xfrm>
          <a:custGeom>
            <a:avLst/>
            <a:gdLst/>
            <a:ahLst/>
            <a:cxnLst/>
            <a:rect l="l" t="t" r="r" b="b"/>
            <a:pathLst>
              <a:path w="144780" h="120015">
                <a:moveTo>
                  <a:pt x="0" y="161"/>
                </a:moveTo>
                <a:lnTo>
                  <a:pt x="73836" y="119683"/>
                </a:lnTo>
                <a:lnTo>
                  <a:pt x="78299" y="112099"/>
                </a:lnTo>
                <a:lnTo>
                  <a:pt x="71096" y="112099"/>
                </a:lnTo>
                <a:lnTo>
                  <a:pt x="73707" y="107661"/>
                </a:lnTo>
                <a:lnTo>
                  <a:pt x="17186" y="16169"/>
                </a:lnTo>
                <a:lnTo>
                  <a:pt x="7151" y="10913"/>
                </a:lnTo>
                <a:lnTo>
                  <a:pt x="11232" y="6532"/>
                </a:lnTo>
                <a:lnTo>
                  <a:pt x="12164" y="6532"/>
                </a:lnTo>
                <a:lnTo>
                  <a:pt x="0" y="161"/>
                </a:lnTo>
                <a:close/>
              </a:path>
              <a:path w="144780" h="120015">
                <a:moveTo>
                  <a:pt x="73707" y="107661"/>
                </a:moveTo>
                <a:lnTo>
                  <a:pt x="71096" y="112099"/>
                </a:lnTo>
                <a:lnTo>
                  <a:pt x="76413" y="112040"/>
                </a:lnTo>
                <a:lnTo>
                  <a:pt x="73707" y="107661"/>
                </a:lnTo>
                <a:close/>
              </a:path>
              <a:path w="144780" h="120015">
                <a:moveTo>
                  <a:pt x="140372" y="6591"/>
                </a:moveTo>
                <a:lnTo>
                  <a:pt x="133172" y="6591"/>
                </a:lnTo>
                <a:lnTo>
                  <a:pt x="137344" y="10882"/>
                </a:lnTo>
                <a:lnTo>
                  <a:pt x="127444" y="16326"/>
                </a:lnTo>
                <a:lnTo>
                  <a:pt x="73707" y="107661"/>
                </a:lnTo>
                <a:lnTo>
                  <a:pt x="76413" y="112040"/>
                </a:lnTo>
                <a:lnTo>
                  <a:pt x="71096" y="112099"/>
                </a:lnTo>
                <a:lnTo>
                  <a:pt x="78299" y="112099"/>
                </a:lnTo>
                <a:lnTo>
                  <a:pt x="140372" y="6591"/>
                </a:lnTo>
                <a:close/>
              </a:path>
              <a:path w="144780" h="120015">
                <a:moveTo>
                  <a:pt x="12164" y="6532"/>
                </a:moveTo>
                <a:lnTo>
                  <a:pt x="11232" y="6532"/>
                </a:lnTo>
                <a:lnTo>
                  <a:pt x="17186" y="16169"/>
                </a:lnTo>
                <a:lnTo>
                  <a:pt x="73809" y="45821"/>
                </a:lnTo>
                <a:lnTo>
                  <a:pt x="85157" y="39581"/>
                </a:lnTo>
                <a:lnTo>
                  <a:pt x="72275" y="39581"/>
                </a:lnTo>
                <a:lnTo>
                  <a:pt x="73736" y="38777"/>
                </a:lnTo>
                <a:lnTo>
                  <a:pt x="12164" y="6532"/>
                </a:lnTo>
                <a:close/>
              </a:path>
              <a:path w="144780" h="120015">
                <a:moveTo>
                  <a:pt x="73736" y="38777"/>
                </a:moveTo>
                <a:lnTo>
                  <a:pt x="72275" y="39581"/>
                </a:lnTo>
                <a:lnTo>
                  <a:pt x="75211" y="39550"/>
                </a:lnTo>
                <a:lnTo>
                  <a:pt x="73736" y="38777"/>
                </a:lnTo>
                <a:close/>
              </a:path>
              <a:path w="144780" h="120015">
                <a:moveTo>
                  <a:pt x="144250" y="0"/>
                </a:moveTo>
                <a:lnTo>
                  <a:pt x="73736" y="38777"/>
                </a:lnTo>
                <a:lnTo>
                  <a:pt x="75211" y="39550"/>
                </a:lnTo>
                <a:lnTo>
                  <a:pt x="72275" y="39581"/>
                </a:lnTo>
                <a:lnTo>
                  <a:pt x="85157" y="39581"/>
                </a:lnTo>
                <a:lnTo>
                  <a:pt x="127444" y="16326"/>
                </a:lnTo>
                <a:lnTo>
                  <a:pt x="133172" y="6591"/>
                </a:lnTo>
                <a:lnTo>
                  <a:pt x="140372" y="6591"/>
                </a:lnTo>
                <a:lnTo>
                  <a:pt x="144250" y="0"/>
                </a:lnTo>
                <a:close/>
              </a:path>
              <a:path w="144780" h="120015">
                <a:moveTo>
                  <a:pt x="133172" y="6591"/>
                </a:moveTo>
                <a:lnTo>
                  <a:pt x="127444" y="16326"/>
                </a:lnTo>
                <a:lnTo>
                  <a:pt x="137344" y="10882"/>
                </a:lnTo>
                <a:lnTo>
                  <a:pt x="133172" y="6591"/>
                </a:lnTo>
                <a:close/>
              </a:path>
              <a:path w="144780" h="120015">
                <a:moveTo>
                  <a:pt x="11232" y="6532"/>
                </a:moveTo>
                <a:lnTo>
                  <a:pt x="7151" y="10913"/>
                </a:lnTo>
                <a:lnTo>
                  <a:pt x="17186" y="16169"/>
                </a:lnTo>
                <a:lnTo>
                  <a:pt x="11232" y="6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95434" y="8086732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5" h="211454">
                <a:moveTo>
                  <a:pt x="127257" y="0"/>
                </a:moveTo>
                <a:lnTo>
                  <a:pt x="83803" y="0"/>
                </a:lnTo>
                <a:lnTo>
                  <a:pt x="65180" y="6206"/>
                </a:lnTo>
                <a:lnTo>
                  <a:pt x="46557" y="15515"/>
                </a:lnTo>
                <a:lnTo>
                  <a:pt x="15519" y="46547"/>
                </a:lnTo>
                <a:lnTo>
                  <a:pt x="6207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519" y="164469"/>
                </a:lnTo>
                <a:lnTo>
                  <a:pt x="46557" y="195501"/>
                </a:lnTo>
                <a:lnTo>
                  <a:pt x="83803" y="211016"/>
                </a:lnTo>
                <a:lnTo>
                  <a:pt x="127257" y="211016"/>
                </a:lnTo>
                <a:lnTo>
                  <a:pt x="164502" y="195501"/>
                </a:lnTo>
                <a:lnTo>
                  <a:pt x="195541" y="164469"/>
                </a:lnTo>
                <a:lnTo>
                  <a:pt x="211060" y="127230"/>
                </a:lnTo>
                <a:lnTo>
                  <a:pt x="211060" y="83786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86123" y="8077423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69" h="229870">
                <a:moveTo>
                  <a:pt x="114841" y="0"/>
                </a:move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5"/>
                </a:lnTo>
                <a:lnTo>
                  <a:pt x="9311" y="71373"/>
                </a:lnTo>
                <a:lnTo>
                  <a:pt x="9311" y="74476"/>
                </a:lnTo>
                <a:lnTo>
                  <a:pt x="6207" y="80683"/>
                </a:lnTo>
                <a:lnTo>
                  <a:pt x="6207" y="86889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8"/>
                </a:lnTo>
                <a:lnTo>
                  <a:pt x="3103" y="121024"/>
                </a:lnTo>
                <a:lnTo>
                  <a:pt x="3103" y="136540"/>
                </a:lnTo>
                <a:lnTo>
                  <a:pt x="6207" y="142746"/>
                </a:lnTo>
                <a:lnTo>
                  <a:pt x="6207" y="148953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1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lnTo>
                  <a:pt x="114841" y="214119"/>
                </a:lnTo>
                <a:lnTo>
                  <a:pt x="93114" y="214119"/>
                </a:lnTo>
                <a:lnTo>
                  <a:pt x="90011" y="211017"/>
                </a:lnTo>
                <a:lnTo>
                  <a:pt x="83803" y="211017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7"/>
                </a:lnTo>
                <a:lnTo>
                  <a:pt x="58972" y="198604"/>
                </a:lnTo>
                <a:lnTo>
                  <a:pt x="49661" y="192397"/>
                </a:lnTo>
                <a:lnTo>
                  <a:pt x="37245" y="179985"/>
                </a:lnTo>
                <a:lnTo>
                  <a:pt x="31038" y="170675"/>
                </a:lnTo>
                <a:lnTo>
                  <a:pt x="27934" y="161366"/>
                </a:lnTo>
                <a:lnTo>
                  <a:pt x="21726" y="155159"/>
                </a:lnTo>
                <a:lnTo>
                  <a:pt x="21726" y="148953"/>
                </a:lnTo>
                <a:lnTo>
                  <a:pt x="18622" y="145850"/>
                </a:lnTo>
                <a:lnTo>
                  <a:pt x="18622" y="139643"/>
                </a:lnTo>
                <a:lnTo>
                  <a:pt x="15519" y="136540"/>
                </a:lnTo>
                <a:lnTo>
                  <a:pt x="15519" y="93095"/>
                </a:lnTo>
                <a:lnTo>
                  <a:pt x="18622" y="89992"/>
                </a:lnTo>
                <a:lnTo>
                  <a:pt x="18622" y="83786"/>
                </a:lnTo>
                <a:lnTo>
                  <a:pt x="21726" y="80683"/>
                </a:lnTo>
                <a:lnTo>
                  <a:pt x="21726" y="74476"/>
                </a:lnTo>
                <a:lnTo>
                  <a:pt x="27934" y="68270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2"/>
                </a:lnTo>
                <a:lnTo>
                  <a:pt x="80699" y="21722"/>
                </a:lnTo>
                <a:lnTo>
                  <a:pt x="83803" y="18619"/>
                </a:lnTo>
                <a:lnTo>
                  <a:pt x="90011" y="18619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close/>
              </a:path>
              <a:path w="229869" h="229870">
                <a:moveTo>
                  <a:pt x="114841" y="0"/>
                </a:moveTo>
                <a:lnTo>
                  <a:pt x="114841" y="15515"/>
                </a:lnTo>
                <a:lnTo>
                  <a:pt x="136568" y="15515"/>
                </a:lnTo>
                <a:lnTo>
                  <a:pt x="139672" y="18619"/>
                </a:lnTo>
                <a:lnTo>
                  <a:pt x="145879" y="18619"/>
                </a:lnTo>
                <a:lnTo>
                  <a:pt x="148983" y="21722"/>
                </a:lnTo>
                <a:lnTo>
                  <a:pt x="155191" y="21722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8"/>
                </a:lnTo>
                <a:lnTo>
                  <a:pt x="192437" y="49651"/>
                </a:lnTo>
                <a:lnTo>
                  <a:pt x="198645" y="58960"/>
                </a:lnTo>
                <a:lnTo>
                  <a:pt x="201748" y="68270"/>
                </a:lnTo>
                <a:lnTo>
                  <a:pt x="207956" y="74476"/>
                </a:lnTo>
                <a:lnTo>
                  <a:pt x="207956" y="80683"/>
                </a:lnTo>
                <a:lnTo>
                  <a:pt x="211060" y="83786"/>
                </a:lnTo>
                <a:lnTo>
                  <a:pt x="211060" y="89992"/>
                </a:lnTo>
                <a:lnTo>
                  <a:pt x="214164" y="93095"/>
                </a:lnTo>
                <a:lnTo>
                  <a:pt x="214164" y="136540"/>
                </a:lnTo>
                <a:lnTo>
                  <a:pt x="211060" y="139643"/>
                </a:lnTo>
                <a:lnTo>
                  <a:pt x="211060" y="145850"/>
                </a:lnTo>
                <a:lnTo>
                  <a:pt x="207956" y="148953"/>
                </a:lnTo>
                <a:lnTo>
                  <a:pt x="207956" y="155159"/>
                </a:lnTo>
                <a:lnTo>
                  <a:pt x="201748" y="161366"/>
                </a:lnTo>
                <a:lnTo>
                  <a:pt x="170710" y="198604"/>
                </a:lnTo>
                <a:lnTo>
                  <a:pt x="161399" y="201707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7"/>
                </a:lnTo>
                <a:lnTo>
                  <a:pt x="139672" y="211017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1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3"/>
                </a:lnTo>
                <a:lnTo>
                  <a:pt x="223475" y="142746"/>
                </a:lnTo>
                <a:lnTo>
                  <a:pt x="226579" y="136540"/>
                </a:lnTo>
                <a:lnTo>
                  <a:pt x="226579" y="121024"/>
                </a:lnTo>
                <a:lnTo>
                  <a:pt x="229683" y="114818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9"/>
                </a:lnTo>
                <a:lnTo>
                  <a:pt x="223475" y="80683"/>
                </a:lnTo>
                <a:lnTo>
                  <a:pt x="220371" y="74476"/>
                </a:lnTo>
                <a:lnTo>
                  <a:pt x="220371" y="71373"/>
                </a:lnTo>
                <a:lnTo>
                  <a:pt x="195541" y="34135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9576" y="8155003"/>
            <a:ext cx="137160" cy="86995"/>
          </a:xfrm>
          <a:custGeom>
            <a:avLst/>
            <a:gdLst/>
            <a:ahLst/>
            <a:cxnLst/>
            <a:rect l="l" t="t" r="r" b="b"/>
            <a:pathLst>
              <a:path w="137160" h="86995">
                <a:moveTo>
                  <a:pt x="37245" y="12412"/>
                </a:moveTo>
                <a:lnTo>
                  <a:pt x="0" y="49651"/>
                </a:lnTo>
                <a:lnTo>
                  <a:pt x="37245" y="86889"/>
                </a:lnTo>
                <a:lnTo>
                  <a:pt x="37245" y="68270"/>
                </a:lnTo>
                <a:lnTo>
                  <a:pt x="83803" y="68270"/>
                </a:lnTo>
                <a:lnTo>
                  <a:pt x="105530" y="65167"/>
                </a:lnTo>
                <a:lnTo>
                  <a:pt x="121049" y="58960"/>
                </a:lnTo>
                <a:lnTo>
                  <a:pt x="133464" y="46547"/>
                </a:lnTo>
                <a:lnTo>
                  <a:pt x="133464" y="34135"/>
                </a:lnTo>
                <a:lnTo>
                  <a:pt x="37245" y="34135"/>
                </a:lnTo>
                <a:lnTo>
                  <a:pt x="37245" y="12412"/>
                </a:lnTo>
                <a:close/>
              </a:path>
              <a:path w="137160" h="86995">
                <a:moveTo>
                  <a:pt x="136568" y="0"/>
                </a:moveTo>
                <a:lnTo>
                  <a:pt x="130360" y="0"/>
                </a:lnTo>
                <a:lnTo>
                  <a:pt x="130360" y="18619"/>
                </a:lnTo>
                <a:lnTo>
                  <a:pt x="124153" y="24825"/>
                </a:lnTo>
                <a:lnTo>
                  <a:pt x="111737" y="31031"/>
                </a:lnTo>
                <a:lnTo>
                  <a:pt x="96218" y="34135"/>
                </a:lnTo>
                <a:lnTo>
                  <a:pt x="133464" y="34135"/>
                </a:lnTo>
                <a:lnTo>
                  <a:pt x="136568" y="18619"/>
                </a:lnTo>
                <a:lnTo>
                  <a:pt x="136568" y="0"/>
                </a:lnTo>
                <a:close/>
              </a:path>
            </a:pathLst>
          </a:custGeom>
          <a:solidFill>
            <a:srgbClr val="E77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5188" y="8151900"/>
            <a:ext cx="144145" cy="97790"/>
          </a:xfrm>
          <a:custGeom>
            <a:avLst/>
            <a:gdLst/>
            <a:ahLst/>
            <a:cxnLst/>
            <a:rect l="l" t="t" r="r" b="b"/>
            <a:pathLst>
              <a:path w="144144" h="97790">
                <a:moveTo>
                  <a:pt x="44738" y="8024"/>
                </a:moveTo>
                <a:lnTo>
                  <a:pt x="0" y="52754"/>
                </a:lnTo>
                <a:lnTo>
                  <a:pt x="44738" y="97483"/>
                </a:lnTo>
                <a:lnTo>
                  <a:pt x="44738" y="89992"/>
                </a:lnTo>
                <a:lnTo>
                  <a:pt x="38530" y="89992"/>
                </a:lnTo>
                <a:lnTo>
                  <a:pt x="38530" y="82501"/>
                </a:lnTo>
                <a:lnTo>
                  <a:pt x="10972" y="54948"/>
                </a:lnTo>
                <a:lnTo>
                  <a:pt x="6583" y="54948"/>
                </a:lnTo>
                <a:lnTo>
                  <a:pt x="6583" y="50560"/>
                </a:lnTo>
                <a:lnTo>
                  <a:pt x="10972" y="50560"/>
                </a:lnTo>
                <a:lnTo>
                  <a:pt x="38530" y="23007"/>
                </a:lnTo>
                <a:lnTo>
                  <a:pt x="38530" y="15515"/>
                </a:lnTo>
                <a:lnTo>
                  <a:pt x="44738" y="15515"/>
                </a:lnTo>
                <a:lnTo>
                  <a:pt x="44738" y="8024"/>
                </a:lnTo>
                <a:close/>
              </a:path>
              <a:path w="144144" h="97790">
                <a:moveTo>
                  <a:pt x="38530" y="82501"/>
                </a:moveTo>
                <a:lnTo>
                  <a:pt x="38530" y="89992"/>
                </a:lnTo>
                <a:lnTo>
                  <a:pt x="43829" y="87798"/>
                </a:lnTo>
                <a:lnTo>
                  <a:pt x="38530" y="82501"/>
                </a:lnTo>
                <a:close/>
              </a:path>
              <a:path w="144144" h="97790">
                <a:moveTo>
                  <a:pt x="87971" y="68270"/>
                </a:moveTo>
                <a:lnTo>
                  <a:pt x="38530" y="68270"/>
                </a:lnTo>
                <a:lnTo>
                  <a:pt x="38530" y="82501"/>
                </a:lnTo>
                <a:lnTo>
                  <a:pt x="43829" y="87798"/>
                </a:lnTo>
                <a:lnTo>
                  <a:pt x="38530" y="89992"/>
                </a:lnTo>
                <a:lnTo>
                  <a:pt x="44738" y="89992"/>
                </a:lnTo>
                <a:lnTo>
                  <a:pt x="44738" y="74476"/>
                </a:lnTo>
                <a:lnTo>
                  <a:pt x="41634" y="74476"/>
                </a:lnTo>
                <a:lnTo>
                  <a:pt x="44738" y="71373"/>
                </a:lnTo>
                <a:lnTo>
                  <a:pt x="110139" y="71373"/>
                </a:lnTo>
                <a:lnTo>
                  <a:pt x="110726" y="71289"/>
                </a:lnTo>
                <a:lnTo>
                  <a:pt x="118197" y="68301"/>
                </a:lnTo>
                <a:lnTo>
                  <a:pt x="87754" y="68301"/>
                </a:lnTo>
                <a:lnTo>
                  <a:pt x="87971" y="68270"/>
                </a:lnTo>
                <a:close/>
              </a:path>
              <a:path w="144144" h="97790">
                <a:moveTo>
                  <a:pt x="44738" y="71373"/>
                </a:moveTo>
                <a:lnTo>
                  <a:pt x="41634" y="74476"/>
                </a:lnTo>
                <a:lnTo>
                  <a:pt x="44738" y="74476"/>
                </a:lnTo>
                <a:lnTo>
                  <a:pt x="44738" y="71373"/>
                </a:lnTo>
                <a:close/>
              </a:path>
              <a:path w="144144" h="97790">
                <a:moveTo>
                  <a:pt x="110139" y="71373"/>
                </a:moveTo>
                <a:lnTo>
                  <a:pt x="44738" y="71373"/>
                </a:lnTo>
                <a:lnTo>
                  <a:pt x="44738" y="74476"/>
                </a:lnTo>
                <a:lnTo>
                  <a:pt x="88412" y="74476"/>
                </a:lnTo>
                <a:lnTo>
                  <a:pt x="110139" y="71373"/>
                </a:lnTo>
                <a:close/>
              </a:path>
              <a:path w="144144" h="97790">
                <a:moveTo>
                  <a:pt x="109107" y="65251"/>
                </a:moveTo>
                <a:lnTo>
                  <a:pt x="87754" y="68301"/>
                </a:lnTo>
                <a:lnTo>
                  <a:pt x="88192" y="68270"/>
                </a:lnTo>
                <a:lnTo>
                  <a:pt x="118275" y="68270"/>
                </a:lnTo>
                <a:lnTo>
                  <a:pt x="125483" y="65387"/>
                </a:lnTo>
                <a:lnTo>
                  <a:pt x="108767" y="65387"/>
                </a:lnTo>
                <a:lnTo>
                  <a:pt x="109107" y="65251"/>
                </a:lnTo>
                <a:close/>
              </a:path>
              <a:path w="144144" h="97790">
                <a:moveTo>
                  <a:pt x="118275" y="68270"/>
                </a:moveTo>
                <a:lnTo>
                  <a:pt x="88192" y="68270"/>
                </a:lnTo>
                <a:lnTo>
                  <a:pt x="87754" y="68301"/>
                </a:lnTo>
                <a:lnTo>
                  <a:pt x="118197" y="68301"/>
                </a:lnTo>
                <a:close/>
              </a:path>
              <a:path w="144144" h="97790">
                <a:moveTo>
                  <a:pt x="109481" y="65198"/>
                </a:moveTo>
                <a:lnTo>
                  <a:pt x="109107" y="65251"/>
                </a:lnTo>
                <a:lnTo>
                  <a:pt x="108767" y="65387"/>
                </a:lnTo>
                <a:lnTo>
                  <a:pt x="109481" y="65198"/>
                </a:lnTo>
                <a:close/>
              </a:path>
              <a:path w="144144" h="97790">
                <a:moveTo>
                  <a:pt x="125956" y="65198"/>
                </a:moveTo>
                <a:lnTo>
                  <a:pt x="109481" y="65198"/>
                </a:lnTo>
                <a:lnTo>
                  <a:pt x="108767" y="65387"/>
                </a:lnTo>
                <a:lnTo>
                  <a:pt x="125483" y="65387"/>
                </a:lnTo>
                <a:lnTo>
                  <a:pt x="125956" y="65198"/>
                </a:lnTo>
                <a:close/>
              </a:path>
              <a:path w="144144" h="97790">
                <a:moveTo>
                  <a:pt x="123696" y="59416"/>
                </a:moveTo>
                <a:lnTo>
                  <a:pt x="109107" y="65251"/>
                </a:lnTo>
                <a:lnTo>
                  <a:pt x="109481" y="65198"/>
                </a:lnTo>
                <a:lnTo>
                  <a:pt x="125956" y="65198"/>
                </a:lnTo>
                <a:lnTo>
                  <a:pt x="127182" y="64707"/>
                </a:lnTo>
                <a:lnTo>
                  <a:pt x="132021" y="59869"/>
                </a:lnTo>
                <a:lnTo>
                  <a:pt x="123243" y="59869"/>
                </a:lnTo>
                <a:lnTo>
                  <a:pt x="123696" y="59416"/>
                </a:lnTo>
                <a:close/>
              </a:path>
              <a:path w="144144" h="97790">
                <a:moveTo>
                  <a:pt x="124286" y="59180"/>
                </a:moveTo>
                <a:lnTo>
                  <a:pt x="123696" y="59416"/>
                </a:lnTo>
                <a:lnTo>
                  <a:pt x="123243" y="59869"/>
                </a:lnTo>
                <a:lnTo>
                  <a:pt x="124286" y="59180"/>
                </a:lnTo>
                <a:close/>
              </a:path>
              <a:path w="144144" h="97790">
                <a:moveTo>
                  <a:pt x="132710" y="59180"/>
                </a:moveTo>
                <a:lnTo>
                  <a:pt x="124286" y="59180"/>
                </a:lnTo>
                <a:lnTo>
                  <a:pt x="123243" y="59869"/>
                </a:lnTo>
                <a:lnTo>
                  <a:pt x="132021" y="59869"/>
                </a:lnTo>
                <a:lnTo>
                  <a:pt x="132710" y="59180"/>
                </a:lnTo>
                <a:close/>
              </a:path>
              <a:path w="144144" h="97790">
                <a:moveTo>
                  <a:pt x="134749" y="48366"/>
                </a:moveTo>
                <a:lnTo>
                  <a:pt x="123696" y="59416"/>
                </a:lnTo>
                <a:lnTo>
                  <a:pt x="124286" y="59180"/>
                </a:lnTo>
                <a:lnTo>
                  <a:pt x="132710" y="59180"/>
                </a:lnTo>
                <a:lnTo>
                  <a:pt x="140957" y="50935"/>
                </a:lnTo>
                <a:lnTo>
                  <a:pt x="140957" y="49651"/>
                </a:lnTo>
                <a:lnTo>
                  <a:pt x="134749" y="49651"/>
                </a:lnTo>
                <a:lnTo>
                  <a:pt x="134749" y="48366"/>
                </a:lnTo>
                <a:close/>
              </a:path>
              <a:path w="144144" h="97790">
                <a:moveTo>
                  <a:pt x="6583" y="50560"/>
                </a:moveTo>
                <a:lnTo>
                  <a:pt x="6583" y="54948"/>
                </a:lnTo>
                <a:lnTo>
                  <a:pt x="8777" y="52754"/>
                </a:lnTo>
                <a:lnTo>
                  <a:pt x="6583" y="50560"/>
                </a:lnTo>
                <a:close/>
              </a:path>
              <a:path w="144144" h="97790">
                <a:moveTo>
                  <a:pt x="8777" y="52754"/>
                </a:moveTo>
                <a:lnTo>
                  <a:pt x="6583" y="54948"/>
                </a:lnTo>
                <a:lnTo>
                  <a:pt x="10972" y="54948"/>
                </a:lnTo>
                <a:lnTo>
                  <a:pt x="8777" y="52754"/>
                </a:lnTo>
                <a:close/>
              </a:path>
              <a:path w="144144" h="97790">
                <a:moveTo>
                  <a:pt x="10972" y="50560"/>
                </a:moveTo>
                <a:lnTo>
                  <a:pt x="6583" y="50560"/>
                </a:lnTo>
                <a:lnTo>
                  <a:pt x="8777" y="52754"/>
                </a:lnTo>
                <a:lnTo>
                  <a:pt x="10972" y="50560"/>
                </a:lnTo>
                <a:close/>
              </a:path>
              <a:path w="144144" h="97790">
                <a:moveTo>
                  <a:pt x="135659" y="47457"/>
                </a:moveTo>
                <a:lnTo>
                  <a:pt x="134749" y="48366"/>
                </a:lnTo>
                <a:lnTo>
                  <a:pt x="134749" y="49651"/>
                </a:lnTo>
                <a:lnTo>
                  <a:pt x="135659" y="47457"/>
                </a:lnTo>
                <a:close/>
              </a:path>
              <a:path w="144144" h="97790">
                <a:moveTo>
                  <a:pt x="140957" y="47457"/>
                </a:moveTo>
                <a:lnTo>
                  <a:pt x="135659" y="47457"/>
                </a:lnTo>
                <a:lnTo>
                  <a:pt x="134749" y="49651"/>
                </a:lnTo>
                <a:lnTo>
                  <a:pt x="140957" y="49651"/>
                </a:lnTo>
                <a:lnTo>
                  <a:pt x="140957" y="47457"/>
                </a:lnTo>
                <a:close/>
              </a:path>
              <a:path w="144144" h="97790">
                <a:moveTo>
                  <a:pt x="144061" y="21114"/>
                </a:moveTo>
                <a:lnTo>
                  <a:pt x="137912" y="21114"/>
                </a:lnTo>
                <a:lnTo>
                  <a:pt x="137883" y="21409"/>
                </a:lnTo>
                <a:lnTo>
                  <a:pt x="137853" y="23007"/>
                </a:lnTo>
                <a:lnTo>
                  <a:pt x="137454" y="23406"/>
                </a:lnTo>
                <a:lnTo>
                  <a:pt x="134749" y="36931"/>
                </a:lnTo>
                <a:lnTo>
                  <a:pt x="134749" y="48366"/>
                </a:lnTo>
                <a:lnTo>
                  <a:pt x="135659" y="47457"/>
                </a:lnTo>
                <a:lnTo>
                  <a:pt x="140957" y="47457"/>
                </a:lnTo>
                <a:lnTo>
                  <a:pt x="140957" y="37846"/>
                </a:lnTo>
                <a:lnTo>
                  <a:pt x="140957" y="37238"/>
                </a:lnTo>
                <a:lnTo>
                  <a:pt x="144061" y="22029"/>
                </a:lnTo>
                <a:lnTo>
                  <a:pt x="144061" y="21114"/>
                </a:lnTo>
                <a:close/>
              </a:path>
              <a:path w="144144" h="97790">
                <a:moveTo>
                  <a:pt x="44738" y="15515"/>
                </a:moveTo>
                <a:lnTo>
                  <a:pt x="38530" y="15515"/>
                </a:lnTo>
                <a:lnTo>
                  <a:pt x="43829" y="17709"/>
                </a:lnTo>
                <a:lnTo>
                  <a:pt x="38530" y="23007"/>
                </a:lnTo>
                <a:lnTo>
                  <a:pt x="38530" y="40341"/>
                </a:lnTo>
                <a:lnTo>
                  <a:pt x="100914" y="40341"/>
                </a:lnTo>
                <a:lnTo>
                  <a:pt x="116428" y="37238"/>
                </a:lnTo>
                <a:lnTo>
                  <a:pt x="44738" y="37238"/>
                </a:lnTo>
                <a:lnTo>
                  <a:pt x="41634" y="34135"/>
                </a:lnTo>
                <a:lnTo>
                  <a:pt x="44738" y="34135"/>
                </a:lnTo>
                <a:lnTo>
                  <a:pt x="44738" y="15515"/>
                </a:lnTo>
                <a:close/>
              </a:path>
              <a:path w="144144" h="97790">
                <a:moveTo>
                  <a:pt x="140957" y="37238"/>
                </a:moveTo>
                <a:lnTo>
                  <a:pt x="140898" y="37846"/>
                </a:lnTo>
                <a:lnTo>
                  <a:pt x="140957" y="37551"/>
                </a:lnTo>
                <a:lnTo>
                  <a:pt x="140957" y="37238"/>
                </a:lnTo>
                <a:close/>
              </a:path>
              <a:path w="144144" h="97790">
                <a:moveTo>
                  <a:pt x="140957" y="37551"/>
                </a:moveTo>
                <a:lnTo>
                  <a:pt x="140898" y="37846"/>
                </a:lnTo>
                <a:lnTo>
                  <a:pt x="140957" y="37551"/>
                </a:lnTo>
                <a:close/>
              </a:path>
              <a:path w="144144" h="97790">
                <a:moveTo>
                  <a:pt x="141019" y="37238"/>
                </a:moveTo>
                <a:lnTo>
                  <a:pt x="140957" y="37551"/>
                </a:lnTo>
                <a:lnTo>
                  <a:pt x="141019" y="37238"/>
                </a:lnTo>
                <a:close/>
              </a:path>
              <a:path w="144144" h="97790">
                <a:moveTo>
                  <a:pt x="44738" y="34135"/>
                </a:moveTo>
                <a:lnTo>
                  <a:pt x="41634" y="34135"/>
                </a:lnTo>
                <a:lnTo>
                  <a:pt x="44738" y="37238"/>
                </a:lnTo>
                <a:lnTo>
                  <a:pt x="44738" y="34135"/>
                </a:lnTo>
                <a:close/>
              </a:path>
              <a:path w="144144" h="97790">
                <a:moveTo>
                  <a:pt x="100294" y="34135"/>
                </a:moveTo>
                <a:lnTo>
                  <a:pt x="44738" y="34135"/>
                </a:lnTo>
                <a:lnTo>
                  <a:pt x="44738" y="37238"/>
                </a:lnTo>
                <a:lnTo>
                  <a:pt x="116428" y="37238"/>
                </a:lnTo>
                <a:lnTo>
                  <a:pt x="117141" y="37095"/>
                </a:lnTo>
                <a:lnTo>
                  <a:pt x="122947" y="34194"/>
                </a:lnTo>
                <a:lnTo>
                  <a:pt x="99999" y="34194"/>
                </a:lnTo>
                <a:lnTo>
                  <a:pt x="100294" y="34135"/>
                </a:lnTo>
                <a:close/>
              </a:path>
              <a:path w="144144" h="97790">
                <a:moveTo>
                  <a:pt x="115109" y="31172"/>
                </a:moveTo>
                <a:lnTo>
                  <a:pt x="99999" y="34194"/>
                </a:lnTo>
                <a:lnTo>
                  <a:pt x="100607" y="34135"/>
                </a:lnTo>
                <a:lnTo>
                  <a:pt x="123065" y="34135"/>
                </a:lnTo>
                <a:lnTo>
                  <a:pt x="128622" y="31357"/>
                </a:lnTo>
                <a:lnTo>
                  <a:pt x="114739" y="31357"/>
                </a:lnTo>
                <a:lnTo>
                  <a:pt x="115109" y="31172"/>
                </a:lnTo>
                <a:close/>
              </a:path>
              <a:path w="144144" h="97790">
                <a:moveTo>
                  <a:pt x="123065" y="34135"/>
                </a:moveTo>
                <a:lnTo>
                  <a:pt x="100607" y="34135"/>
                </a:lnTo>
                <a:lnTo>
                  <a:pt x="99999" y="34194"/>
                </a:lnTo>
                <a:lnTo>
                  <a:pt x="122947" y="34194"/>
                </a:lnTo>
                <a:close/>
              </a:path>
              <a:path w="144144" h="97790">
                <a:moveTo>
                  <a:pt x="115518" y="31090"/>
                </a:moveTo>
                <a:lnTo>
                  <a:pt x="115109" y="31172"/>
                </a:lnTo>
                <a:lnTo>
                  <a:pt x="114739" y="31357"/>
                </a:lnTo>
                <a:lnTo>
                  <a:pt x="115518" y="31090"/>
                </a:lnTo>
                <a:close/>
              </a:path>
              <a:path w="144144" h="97790">
                <a:moveTo>
                  <a:pt x="129156" y="31090"/>
                </a:moveTo>
                <a:lnTo>
                  <a:pt x="115518" y="31090"/>
                </a:lnTo>
                <a:lnTo>
                  <a:pt x="114739" y="31357"/>
                </a:lnTo>
                <a:lnTo>
                  <a:pt x="128622" y="31357"/>
                </a:lnTo>
                <a:lnTo>
                  <a:pt x="129156" y="31090"/>
                </a:lnTo>
                <a:close/>
              </a:path>
              <a:path w="144144" h="97790">
                <a:moveTo>
                  <a:pt x="126707" y="25374"/>
                </a:moveTo>
                <a:lnTo>
                  <a:pt x="115109" y="31172"/>
                </a:lnTo>
                <a:lnTo>
                  <a:pt x="115518" y="31090"/>
                </a:lnTo>
                <a:lnTo>
                  <a:pt x="129156" y="31090"/>
                </a:lnTo>
                <a:lnTo>
                  <a:pt x="130379" y="30479"/>
                </a:lnTo>
                <a:lnTo>
                  <a:pt x="135125" y="25734"/>
                </a:lnTo>
                <a:lnTo>
                  <a:pt x="126347" y="25734"/>
                </a:lnTo>
                <a:lnTo>
                  <a:pt x="126707" y="25374"/>
                </a:lnTo>
                <a:close/>
              </a:path>
              <a:path w="144144" h="97790">
                <a:moveTo>
                  <a:pt x="127154" y="25151"/>
                </a:moveTo>
                <a:lnTo>
                  <a:pt x="126707" y="25374"/>
                </a:lnTo>
                <a:lnTo>
                  <a:pt x="126347" y="25734"/>
                </a:lnTo>
                <a:lnTo>
                  <a:pt x="127154" y="25151"/>
                </a:lnTo>
                <a:close/>
              </a:path>
              <a:path w="144144" h="97790">
                <a:moveTo>
                  <a:pt x="135708" y="25151"/>
                </a:moveTo>
                <a:lnTo>
                  <a:pt x="127154" y="25151"/>
                </a:lnTo>
                <a:lnTo>
                  <a:pt x="126347" y="25734"/>
                </a:lnTo>
                <a:lnTo>
                  <a:pt x="135125" y="25734"/>
                </a:lnTo>
                <a:lnTo>
                  <a:pt x="135708" y="25151"/>
                </a:lnTo>
                <a:close/>
              </a:path>
              <a:path w="144144" h="97790">
                <a:moveTo>
                  <a:pt x="131645" y="20437"/>
                </a:moveTo>
                <a:lnTo>
                  <a:pt x="126707" y="25374"/>
                </a:lnTo>
                <a:lnTo>
                  <a:pt x="127154" y="25151"/>
                </a:lnTo>
                <a:lnTo>
                  <a:pt x="135708" y="25151"/>
                </a:lnTo>
                <a:lnTo>
                  <a:pt x="137454" y="23406"/>
                </a:lnTo>
                <a:lnTo>
                  <a:pt x="137790" y="21722"/>
                </a:lnTo>
                <a:lnTo>
                  <a:pt x="131645" y="21722"/>
                </a:lnTo>
                <a:lnTo>
                  <a:pt x="131645" y="20437"/>
                </a:lnTo>
                <a:close/>
              </a:path>
              <a:path w="144144" h="97790">
                <a:moveTo>
                  <a:pt x="137853" y="21409"/>
                </a:moveTo>
                <a:lnTo>
                  <a:pt x="137454" y="23406"/>
                </a:lnTo>
                <a:lnTo>
                  <a:pt x="137853" y="23007"/>
                </a:lnTo>
                <a:lnTo>
                  <a:pt x="137853" y="21409"/>
                </a:lnTo>
                <a:close/>
              </a:path>
              <a:path w="144144" h="97790">
                <a:moveTo>
                  <a:pt x="38530" y="15515"/>
                </a:moveTo>
                <a:lnTo>
                  <a:pt x="38530" y="23007"/>
                </a:lnTo>
                <a:lnTo>
                  <a:pt x="43829" y="17709"/>
                </a:lnTo>
                <a:lnTo>
                  <a:pt x="38530" y="15515"/>
                </a:lnTo>
                <a:close/>
              </a:path>
              <a:path w="144144" h="97790">
                <a:moveTo>
                  <a:pt x="132555" y="19528"/>
                </a:moveTo>
                <a:lnTo>
                  <a:pt x="131645" y="20437"/>
                </a:lnTo>
                <a:lnTo>
                  <a:pt x="131645" y="21722"/>
                </a:lnTo>
                <a:lnTo>
                  <a:pt x="132555" y="19528"/>
                </a:lnTo>
                <a:close/>
              </a:path>
              <a:path w="144144" h="97790">
                <a:moveTo>
                  <a:pt x="137853" y="19528"/>
                </a:moveTo>
                <a:lnTo>
                  <a:pt x="132555" y="19528"/>
                </a:lnTo>
                <a:lnTo>
                  <a:pt x="131645" y="21722"/>
                </a:lnTo>
                <a:lnTo>
                  <a:pt x="137790" y="21722"/>
                </a:lnTo>
                <a:lnTo>
                  <a:pt x="137853" y="21409"/>
                </a:lnTo>
                <a:lnTo>
                  <a:pt x="137853" y="19528"/>
                </a:lnTo>
                <a:close/>
              </a:path>
              <a:path w="144144" h="97790">
                <a:moveTo>
                  <a:pt x="137912" y="21114"/>
                </a:moveTo>
                <a:lnTo>
                  <a:pt x="137853" y="21409"/>
                </a:lnTo>
                <a:lnTo>
                  <a:pt x="137853" y="21722"/>
                </a:lnTo>
                <a:lnTo>
                  <a:pt x="137912" y="21114"/>
                </a:lnTo>
                <a:close/>
              </a:path>
              <a:path w="144144" h="97790">
                <a:moveTo>
                  <a:pt x="137853" y="3103"/>
                </a:moveTo>
                <a:lnTo>
                  <a:pt x="137853" y="21409"/>
                </a:lnTo>
                <a:lnTo>
                  <a:pt x="137912" y="21114"/>
                </a:lnTo>
                <a:lnTo>
                  <a:pt x="144061" y="21114"/>
                </a:lnTo>
                <a:lnTo>
                  <a:pt x="144061" y="6206"/>
                </a:lnTo>
                <a:lnTo>
                  <a:pt x="140957" y="6206"/>
                </a:lnTo>
                <a:lnTo>
                  <a:pt x="137853" y="3103"/>
                </a:lnTo>
                <a:close/>
              </a:path>
              <a:path w="144144" h="97790">
                <a:moveTo>
                  <a:pt x="144061" y="0"/>
                </a:moveTo>
                <a:lnTo>
                  <a:pt x="131645" y="0"/>
                </a:lnTo>
                <a:lnTo>
                  <a:pt x="131645" y="20437"/>
                </a:lnTo>
                <a:lnTo>
                  <a:pt x="132555" y="19528"/>
                </a:lnTo>
                <a:lnTo>
                  <a:pt x="137853" y="19528"/>
                </a:lnTo>
                <a:lnTo>
                  <a:pt x="137853" y="6206"/>
                </a:lnTo>
                <a:lnTo>
                  <a:pt x="134749" y="6206"/>
                </a:lnTo>
                <a:lnTo>
                  <a:pt x="137853" y="3103"/>
                </a:lnTo>
                <a:lnTo>
                  <a:pt x="144061" y="3103"/>
                </a:lnTo>
                <a:lnTo>
                  <a:pt x="144061" y="0"/>
                </a:lnTo>
                <a:close/>
              </a:path>
              <a:path w="144144" h="97790">
                <a:moveTo>
                  <a:pt x="137853" y="3103"/>
                </a:moveTo>
                <a:lnTo>
                  <a:pt x="134749" y="6206"/>
                </a:lnTo>
                <a:lnTo>
                  <a:pt x="137853" y="6206"/>
                </a:lnTo>
                <a:lnTo>
                  <a:pt x="137853" y="3103"/>
                </a:lnTo>
                <a:close/>
              </a:path>
              <a:path w="144144" h="97790">
                <a:moveTo>
                  <a:pt x="144061" y="3103"/>
                </a:moveTo>
                <a:lnTo>
                  <a:pt x="137853" y="3103"/>
                </a:lnTo>
                <a:lnTo>
                  <a:pt x="140957" y="6206"/>
                </a:lnTo>
                <a:lnTo>
                  <a:pt x="144061" y="6206"/>
                </a:lnTo>
                <a:lnTo>
                  <a:pt x="144061" y="3103"/>
                </a:lnTo>
                <a:close/>
              </a:path>
            </a:pathLst>
          </a:custGeom>
          <a:solidFill>
            <a:srgbClr val="E77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1353058" y="2414311"/>
          <a:ext cx="1758569" cy="1317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922"/>
                <a:gridCol w="1112647"/>
              </a:tblGrid>
              <a:tr h="214122">
                <a:tc>
                  <a:txBody>
                    <a:bodyPr/>
                    <a:lstStyle/>
                    <a:p>
                      <a:pPr marL="127000">
                        <a:lnSpc>
                          <a:spcPts val="117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전원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170"/>
                        </a:lnSpc>
                      </a:pPr>
                      <a:r>
                        <a:rPr sz="1100" dirty="0">
                          <a:latin typeface="Batang"/>
                          <a:cs typeface="Batang"/>
                        </a:rPr>
                        <a:t>;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전원</a:t>
                      </a:r>
                      <a:r>
                        <a:rPr sz="1100" spc="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"/>
                          <a:cs typeface="Batang"/>
                        </a:rPr>
                        <a:t>ON</a:t>
                      </a:r>
                      <a:endParaRPr sz="1100">
                        <a:latin typeface="Batang"/>
                        <a:cs typeface="Batang"/>
                      </a:endParaRPr>
                    </a:p>
                  </a:txBody>
                  <a:tcPr marL="0" marR="0" marT="0" marB="0"/>
                </a:tc>
              </a:tr>
              <a:tr h="28422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전기정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dirty="0">
                          <a:latin typeface="Batang"/>
                          <a:cs typeface="Batang"/>
                        </a:rPr>
                        <a:t>;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전기정</a:t>
                      </a:r>
                      <a:r>
                        <a:rPr sz="1100" spc="11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잠김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/>
                </a:tc>
              </a:tr>
              <a:tr h="29641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통신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Batang"/>
                          <a:cs typeface="Batang"/>
                        </a:rPr>
                        <a:t>;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통신</a:t>
                      </a:r>
                      <a:r>
                        <a:rPr sz="1100" spc="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중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/>
                </a:tc>
              </a:tr>
              <a:tr h="30422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감지기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dirty="0">
                          <a:latin typeface="Batang"/>
                          <a:cs typeface="Batang"/>
                        </a:rPr>
                        <a:t>;</a:t>
                      </a:r>
                      <a:r>
                        <a:rPr sz="1100" spc="8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센서감지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/>
                </a:tc>
              </a:tr>
              <a:tr h="21812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에러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Batang"/>
                          <a:cs typeface="Batang"/>
                        </a:rPr>
                        <a:t>;</a:t>
                      </a:r>
                      <a:r>
                        <a:rPr sz="1100" spc="8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에러발생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8" name="object 28"/>
          <p:cNvSpPr/>
          <p:nvPr/>
        </p:nvSpPr>
        <p:spPr>
          <a:xfrm>
            <a:off x="1139952" y="2413998"/>
            <a:ext cx="167640" cy="149860"/>
          </a:xfrm>
          <a:custGeom>
            <a:avLst/>
            <a:gdLst/>
            <a:ahLst/>
            <a:cxnLst/>
            <a:rect l="l" t="t" r="r" b="b"/>
            <a:pathLst>
              <a:path w="167640" h="149860">
                <a:moveTo>
                  <a:pt x="91443" y="146289"/>
                </a:moveTo>
                <a:lnTo>
                  <a:pt x="76202" y="146289"/>
                </a:lnTo>
                <a:lnTo>
                  <a:pt x="82299" y="149336"/>
                </a:lnTo>
                <a:lnTo>
                  <a:pt x="91443" y="146289"/>
                </a:lnTo>
                <a:close/>
              </a:path>
              <a:path w="167640" h="149860">
                <a:moveTo>
                  <a:pt x="106683" y="143241"/>
                </a:moveTo>
                <a:lnTo>
                  <a:pt x="60962" y="143241"/>
                </a:lnTo>
                <a:lnTo>
                  <a:pt x="67058" y="146289"/>
                </a:lnTo>
                <a:lnTo>
                  <a:pt x="100587" y="146289"/>
                </a:lnTo>
                <a:lnTo>
                  <a:pt x="106683" y="143241"/>
                </a:lnTo>
                <a:close/>
              </a:path>
              <a:path w="167640" h="149860">
                <a:moveTo>
                  <a:pt x="48769" y="100573"/>
                </a:moveTo>
                <a:lnTo>
                  <a:pt x="24384" y="124955"/>
                </a:lnTo>
                <a:lnTo>
                  <a:pt x="30481" y="128002"/>
                </a:lnTo>
                <a:lnTo>
                  <a:pt x="39625" y="134098"/>
                </a:lnTo>
                <a:lnTo>
                  <a:pt x="45721" y="137146"/>
                </a:lnTo>
                <a:lnTo>
                  <a:pt x="51817" y="143241"/>
                </a:lnTo>
                <a:lnTo>
                  <a:pt x="115828" y="143241"/>
                </a:lnTo>
                <a:lnTo>
                  <a:pt x="121924" y="137146"/>
                </a:lnTo>
                <a:lnTo>
                  <a:pt x="128020" y="134098"/>
                </a:lnTo>
                <a:lnTo>
                  <a:pt x="137165" y="128002"/>
                </a:lnTo>
                <a:lnTo>
                  <a:pt x="143261" y="124955"/>
                </a:lnTo>
                <a:lnTo>
                  <a:pt x="134117" y="115812"/>
                </a:lnTo>
                <a:lnTo>
                  <a:pt x="73154" y="115812"/>
                </a:lnTo>
                <a:lnTo>
                  <a:pt x="70106" y="112764"/>
                </a:lnTo>
                <a:lnTo>
                  <a:pt x="64010" y="112764"/>
                </a:lnTo>
                <a:lnTo>
                  <a:pt x="60962" y="109716"/>
                </a:lnTo>
                <a:lnTo>
                  <a:pt x="54866" y="106669"/>
                </a:lnTo>
                <a:lnTo>
                  <a:pt x="48769" y="100573"/>
                </a:lnTo>
                <a:close/>
              </a:path>
              <a:path w="167640" h="149860">
                <a:moveTo>
                  <a:pt x="24384" y="6095"/>
                </a:moveTo>
                <a:lnTo>
                  <a:pt x="21336" y="12190"/>
                </a:lnTo>
                <a:lnTo>
                  <a:pt x="15240" y="18286"/>
                </a:lnTo>
                <a:lnTo>
                  <a:pt x="12192" y="27429"/>
                </a:lnTo>
                <a:lnTo>
                  <a:pt x="6096" y="33524"/>
                </a:lnTo>
                <a:lnTo>
                  <a:pt x="6096" y="42667"/>
                </a:lnTo>
                <a:lnTo>
                  <a:pt x="3048" y="48763"/>
                </a:lnTo>
                <a:lnTo>
                  <a:pt x="3048" y="57906"/>
                </a:lnTo>
                <a:lnTo>
                  <a:pt x="0" y="64001"/>
                </a:lnTo>
                <a:lnTo>
                  <a:pt x="3048" y="73144"/>
                </a:lnTo>
                <a:lnTo>
                  <a:pt x="3048" y="79239"/>
                </a:lnTo>
                <a:lnTo>
                  <a:pt x="6096" y="88382"/>
                </a:lnTo>
                <a:lnTo>
                  <a:pt x="6096" y="97526"/>
                </a:lnTo>
                <a:lnTo>
                  <a:pt x="12192" y="103621"/>
                </a:lnTo>
                <a:lnTo>
                  <a:pt x="15240" y="109716"/>
                </a:lnTo>
                <a:lnTo>
                  <a:pt x="21336" y="115812"/>
                </a:lnTo>
                <a:lnTo>
                  <a:pt x="24384" y="124955"/>
                </a:lnTo>
                <a:lnTo>
                  <a:pt x="48769" y="100573"/>
                </a:lnTo>
                <a:lnTo>
                  <a:pt x="42673" y="94478"/>
                </a:lnTo>
                <a:lnTo>
                  <a:pt x="39625" y="88382"/>
                </a:lnTo>
                <a:lnTo>
                  <a:pt x="36577" y="85335"/>
                </a:lnTo>
                <a:lnTo>
                  <a:pt x="33529" y="79239"/>
                </a:lnTo>
                <a:lnTo>
                  <a:pt x="33529" y="48763"/>
                </a:lnTo>
                <a:lnTo>
                  <a:pt x="36577" y="45715"/>
                </a:lnTo>
                <a:lnTo>
                  <a:pt x="39625" y="39619"/>
                </a:lnTo>
                <a:lnTo>
                  <a:pt x="45721" y="33524"/>
                </a:lnTo>
                <a:lnTo>
                  <a:pt x="48769" y="27429"/>
                </a:lnTo>
                <a:lnTo>
                  <a:pt x="24384" y="6095"/>
                </a:lnTo>
                <a:close/>
              </a:path>
              <a:path w="167640" h="149860">
                <a:moveTo>
                  <a:pt x="143261" y="6095"/>
                </a:moveTo>
                <a:lnTo>
                  <a:pt x="118876" y="27429"/>
                </a:lnTo>
                <a:lnTo>
                  <a:pt x="121924" y="33524"/>
                </a:lnTo>
                <a:lnTo>
                  <a:pt x="128020" y="39619"/>
                </a:lnTo>
                <a:lnTo>
                  <a:pt x="131068" y="45715"/>
                </a:lnTo>
                <a:lnTo>
                  <a:pt x="134117" y="48763"/>
                </a:lnTo>
                <a:lnTo>
                  <a:pt x="134117" y="79239"/>
                </a:lnTo>
                <a:lnTo>
                  <a:pt x="131068" y="85335"/>
                </a:lnTo>
                <a:lnTo>
                  <a:pt x="128020" y="88382"/>
                </a:lnTo>
                <a:lnTo>
                  <a:pt x="124972" y="94478"/>
                </a:lnTo>
                <a:lnTo>
                  <a:pt x="118876" y="100573"/>
                </a:lnTo>
                <a:lnTo>
                  <a:pt x="143261" y="124955"/>
                </a:lnTo>
                <a:lnTo>
                  <a:pt x="146309" y="115812"/>
                </a:lnTo>
                <a:lnTo>
                  <a:pt x="152405" y="109716"/>
                </a:lnTo>
                <a:lnTo>
                  <a:pt x="155453" y="103621"/>
                </a:lnTo>
                <a:lnTo>
                  <a:pt x="161550" y="97526"/>
                </a:lnTo>
                <a:lnTo>
                  <a:pt x="161550" y="88382"/>
                </a:lnTo>
                <a:lnTo>
                  <a:pt x="164598" y="79239"/>
                </a:lnTo>
                <a:lnTo>
                  <a:pt x="164598" y="73144"/>
                </a:lnTo>
                <a:lnTo>
                  <a:pt x="167646" y="64001"/>
                </a:lnTo>
                <a:lnTo>
                  <a:pt x="164598" y="57906"/>
                </a:lnTo>
                <a:lnTo>
                  <a:pt x="164598" y="48763"/>
                </a:lnTo>
                <a:lnTo>
                  <a:pt x="161550" y="42667"/>
                </a:lnTo>
                <a:lnTo>
                  <a:pt x="161550" y="33524"/>
                </a:lnTo>
                <a:lnTo>
                  <a:pt x="155453" y="27429"/>
                </a:lnTo>
                <a:lnTo>
                  <a:pt x="152405" y="18286"/>
                </a:lnTo>
                <a:lnTo>
                  <a:pt x="146309" y="12190"/>
                </a:lnTo>
                <a:lnTo>
                  <a:pt x="143261" y="6095"/>
                </a:lnTo>
                <a:close/>
              </a:path>
              <a:path w="167640" h="149860">
                <a:moveTo>
                  <a:pt x="118876" y="100573"/>
                </a:moveTo>
                <a:lnTo>
                  <a:pt x="112780" y="106669"/>
                </a:lnTo>
                <a:lnTo>
                  <a:pt x="106683" y="109716"/>
                </a:lnTo>
                <a:lnTo>
                  <a:pt x="103635" y="112764"/>
                </a:lnTo>
                <a:lnTo>
                  <a:pt x="97539" y="112764"/>
                </a:lnTo>
                <a:lnTo>
                  <a:pt x="94491" y="115812"/>
                </a:lnTo>
                <a:lnTo>
                  <a:pt x="134117" y="115812"/>
                </a:lnTo>
                <a:lnTo>
                  <a:pt x="118876" y="100573"/>
                </a:lnTo>
                <a:close/>
              </a:path>
              <a:path w="167640" h="149860">
                <a:moveTo>
                  <a:pt x="45721" y="3047"/>
                </a:moveTo>
                <a:lnTo>
                  <a:pt x="27433" y="3047"/>
                </a:lnTo>
                <a:lnTo>
                  <a:pt x="24384" y="6095"/>
                </a:lnTo>
                <a:lnTo>
                  <a:pt x="48769" y="27429"/>
                </a:lnTo>
                <a:lnTo>
                  <a:pt x="51817" y="24381"/>
                </a:lnTo>
                <a:lnTo>
                  <a:pt x="51817" y="12190"/>
                </a:lnTo>
                <a:lnTo>
                  <a:pt x="48769" y="9143"/>
                </a:lnTo>
                <a:lnTo>
                  <a:pt x="48769" y="6095"/>
                </a:lnTo>
                <a:lnTo>
                  <a:pt x="45721" y="3047"/>
                </a:lnTo>
                <a:close/>
              </a:path>
              <a:path w="167640" h="149860">
                <a:moveTo>
                  <a:pt x="140213" y="3047"/>
                </a:moveTo>
                <a:lnTo>
                  <a:pt x="121924" y="3047"/>
                </a:lnTo>
                <a:lnTo>
                  <a:pt x="118876" y="6095"/>
                </a:lnTo>
                <a:lnTo>
                  <a:pt x="118876" y="9143"/>
                </a:lnTo>
                <a:lnTo>
                  <a:pt x="115828" y="12190"/>
                </a:lnTo>
                <a:lnTo>
                  <a:pt x="115828" y="24381"/>
                </a:lnTo>
                <a:lnTo>
                  <a:pt x="118876" y="27429"/>
                </a:lnTo>
                <a:lnTo>
                  <a:pt x="143261" y="6095"/>
                </a:lnTo>
                <a:lnTo>
                  <a:pt x="140213" y="3047"/>
                </a:lnTo>
                <a:close/>
              </a:path>
              <a:path w="167640" h="149860">
                <a:moveTo>
                  <a:pt x="36577" y="0"/>
                </a:moveTo>
                <a:lnTo>
                  <a:pt x="33529" y="3047"/>
                </a:lnTo>
                <a:lnTo>
                  <a:pt x="39625" y="3047"/>
                </a:lnTo>
                <a:lnTo>
                  <a:pt x="36577" y="0"/>
                </a:lnTo>
                <a:close/>
              </a:path>
              <a:path w="167640" h="149860">
                <a:moveTo>
                  <a:pt x="131068" y="0"/>
                </a:moveTo>
                <a:lnTo>
                  <a:pt x="128020" y="3047"/>
                </a:lnTo>
                <a:lnTo>
                  <a:pt x="134117" y="3047"/>
                </a:lnTo>
                <a:lnTo>
                  <a:pt x="131068" y="0"/>
                </a:lnTo>
                <a:close/>
              </a:path>
            </a:pathLst>
          </a:custGeom>
          <a:solidFill>
            <a:srgbClr val="009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07011" y="2380474"/>
            <a:ext cx="33655" cy="121920"/>
          </a:xfrm>
          <a:custGeom>
            <a:avLst/>
            <a:gdLst/>
            <a:ahLst/>
            <a:cxnLst/>
            <a:rect l="l" t="t" r="r" b="b"/>
            <a:pathLst>
              <a:path w="33655" h="121919">
                <a:moveTo>
                  <a:pt x="24384" y="118859"/>
                </a:moveTo>
                <a:lnTo>
                  <a:pt x="9144" y="118859"/>
                </a:lnTo>
                <a:lnTo>
                  <a:pt x="9144" y="121907"/>
                </a:lnTo>
                <a:lnTo>
                  <a:pt x="24384" y="121907"/>
                </a:lnTo>
                <a:lnTo>
                  <a:pt x="24384" y="118859"/>
                </a:lnTo>
                <a:close/>
              </a:path>
              <a:path w="33655" h="121919">
                <a:moveTo>
                  <a:pt x="24384" y="3047"/>
                </a:moveTo>
                <a:lnTo>
                  <a:pt x="9144" y="3047"/>
                </a:lnTo>
                <a:lnTo>
                  <a:pt x="3048" y="9143"/>
                </a:lnTo>
                <a:lnTo>
                  <a:pt x="3048" y="12190"/>
                </a:lnTo>
                <a:lnTo>
                  <a:pt x="0" y="15238"/>
                </a:lnTo>
                <a:lnTo>
                  <a:pt x="0" y="109716"/>
                </a:lnTo>
                <a:lnTo>
                  <a:pt x="3048" y="112764"/>
                </a:lnTo>
                <a:lnTo>
                  <a:pt x="3048" y="115812"/>
                </a:lnTo>
                <a:lnTo>
                  <a:pt x="6096" y="118859"/>
                </a:lnTo>
                <a:lnTo>
                  <a:pt x="27433" y="118859"/>
                </a:lnTo>
                <a:lnTo>
                  <a:pt x="30481" y="115812"/>
                </a:lnTo>
                <a:lnTo>
                  <a:pt x="30481" y="112764"/>
                </a:lnTo>
                <a:lnTo>
                  <a:pt x="33529" y="109716"/>
                </a:lnTo>
                <a:lnTo>
                  <a:pt x="33529" y="15238"/>
                </a:lnTo>
                <a:lnTo>
                  <a:pt x="30481" y="12190"/>
                </a:lnTo>
                <a:lnTo>
                  <a:pt x="30481" y="9143"/>
                </a:lnTo>
                <a:lnTo>
                  <a:pt x="24384" y="3047"/>
                </a:lnTo>
                <a:close/>
              </a:path>
              <a:path w="33655" h="121919">
                <a:moveTo>
                  <a:pt x="15240" y="0"/>
                </a:moveTo>
                <a:lnTo>
                  <a:pt x="12192" y="3047"/>
                </a:lnTo>
                <a:lnTo>
                  <a:pt x="21336" y="3047"/>
                </a:lnTo>
                <a:lnTo>
                  <a:pt x="15240" y="0"/>
                </a:lnTo>
                <a:close/>
              </a:path>
            </a:pathLst>
          </a:custGeom>
          <a:solidFill>
            <a:srgbClr val="009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62814" y="2749989"/>
            <a:ext cx="153035" cy="95250"/>
          </a:xfrm>
          <a:custGeom>
            <a:avLst/>
            <a:gdLst/>
            <a:ahLst/>
            <a:cxnLst/>
            <a:rect l="l" t="t" r="r" b="b"/>
            <a:pathLst>
              <a:path w="153034" h="95250">
                <a:moveTo>
                  <a:pt x="0" y="95208"/>
                </a:moveTo>
                <a:lnTo>
                  <a:pt x="152425" y="95208"/>
                </a:lnTo>
                <a:lnTo>
                  <a:pt x="152425" y="0"/>
                </a:lnTo>
                <a:lnTo>
                  <a:pt x="0" y="0"/>
                </a:lnTo>
                <a:lnTo>
                  <a:pt x="0" y="95208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59766" y="2746916"/>
            <a:ext cx="158750" cy="101600"/>
          </a:xfrm>
          <a:custGeom>
            <a:avLst/>
            <a:gdLst/>
            <a:ahLst/>
            <a:cxnLst/>
            <a:rect l="l" t="t" r="r" b="b"/>
            <a:pathLst>
              <a:path w="158750" h="101600">
                <a:moveTo>
                  <a:pt x="158522" y="0"/>
                </a:moveTo>
                <a:lnTo>
                  <a:pt x="0" y="0"/>
                </a:lnTo>
                <a:lnTo>
                  <a:pt x="0" y="101352"/>
                </a:lnTo>
                <a:lnTo>
                  <a:pt x="158522" y="101352"/>
                </a:lnTo>
                <a:lnTo>
                  <a:pt x="158522" y="98281"/>
                </a:lnTo>
                <a:lnTo>
                  <a:pt x="6097" y="98281"/>
                </a:lnTo>
                <a:lnTo>
                  <a:pt x="3048" y="95210"/>
                </a:lnTo>
                <a:lnTo>
                  <a:pt x="6097" y="95210"/>
                </a:lnTo>
                <a:lnTo>
                  <a:pt x="6097" y="6142"/>
                </a:lnTo>
                <a:lnTo>
                  <a:pt x="3048" y="6142"/>
                </a:lnTo>
                <a:lnTo>
                  <a:pt x="6097" y="3071"/>
                </a:lnTo>
                <a:lnTo>
                  <a:pt x="158522" y="3071"/>
                </a:lnTo>
                <a:lnTo>
                  <a:pt x="158522" y="0"/>
                </a:lnTo>
                <a:close/>
              </a:path>
              <a:path w="158750" h="101600">
                <a:moveTo>
                  <a:pt x="6097" y="95210"/>
                </a:moveTo>
                <a:lnTo>
                  <a:pt x="3048" y="95210"/>
                </a:lnTo>
                <a:lnTo>
                  <a:pt x="6097" y="98281"/>
                </a:lnTo>
                <a:lnTo>
                  <a:pt x="6097" y="95210"/>
                </a:lnTo>
                <a:close/>
              </a:path>
              <a:path w="158750" h="101600">
                <a:moveTo>
                  <a:pt x="152425" y="95210"/>
                </a:moveTo>
                <a:lnTo>
                  <a:pt x="6097" y="95210"/>
                </a:lnTo>
                <a:lnTo>
                  <a:pt x="6097" y="98281"/>
                </a:lnTo>
                <a:lnTo>
                  <a:pt x="152425" y="98281"/>
                </a:lnTo>
                <a:lnTo>
                  <a:pt x="152425" y="95210"/>
                </a:lnTo>
                <a:close/>
              </a:path>
              <a:path w="158750" h="101600">
                <a:moveTo>
                  <a:pt x="152425" y="3071"/>
                </a:moveTo>
                <a:lnTo>
                  <a:pt x="152425" y="98281"/>
                </a:lnTo>
                <a:lnTo>
                  <a:pt x="155473" y="95210"/>
                </a:lnTo>
                <a:lnTo>
                  <a:pt x="158522" y="95210"/>
                </a:lnTo>
                <a:lnTo>
                  <a:pt x="158522" y="6142"/>
                </a:lnTo>
                <a:lnTo>
                  <a:pt x="155473" y="6142"/>
                </a:lnTo>
                <a:lnTo>
                  <a:pt x="152425" y="3071"/>
                </a:lnTo>
                <a:close/>
              </a:path>
              <a:path w="158750" h="101600">
                <a:moveTo>
                  <a:pt x="158522" y="95210"/>
                </a:moveTo>
                <a:lnTo>
                  <a:pt x="155473" y="95210"/>
                </a:lnTo>
                <a:lnTo>
                  <a:pt x="152425" y="98281"/>
                </a:lnTo>
                <a:lnTo>
                  <a:pt x="158522" y="98281"/>
                </a:lnTo>
                <a:lnTo>
                  <a:pt x="158522" y="95210"/>
                </a:lnTo>
                <a:close/>
              </a:path>
              <a:path w="158750" h="101600">
                <a:moveTo>
                  <a:pt x="6097" y="3071"/>
                </a:moveTo>
                <a:lnTo>
                  <a:pt x="3048" y="6142"/>
                </a:lnTo>
                <a:lnTo>
                  <a:pt x="6097" y="6142"/>
                </a:lnTo>
                <a:lnTo>
                  <a:pt x="6097" y="3071"/>
                </a:lnTo>
                <a:close/>
              </a:path>
              <a:path w="158750" h="101600">
                <a:moveTo>
                  <a:pt x="152425" y="3071"/>
                </a:moveTo>
                <a:lnTo>
                  <a:pt x="6097" y="3071"/>
                </a:lnTo>
                <a:lnTo>
                  <a:pt x="6097" y="6142"/>
                </a:lnTo>
                <a:lnTo>
                  <a:pt x="152425" y="6142"/>
                </a:lnTo>
                <a:lnTo>
                  <a:pt x="152425" y="3071"/>
                </a:lnTo>
                <a:close/>
              </a:path>
              <a:path w="158750" h="101600">
                <a:moveTo>
                  <a:pt x="158522" y="3071"/>
                </a:moveTo>
                <a:lnTo>
                  <a:pt x="152425" y="3071"/>
                </a:lnTo>
                <a:lnTo>
                  <a:pt x="155473" y="6142"/>
                </a:lnTo>
                <a:lnTo>
                  <a:pt x="158522" y="6142"/>
                </a:lnTo>
                <a:lnTo>
                  <a:pt x="158522" y="3071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8057" y="2670135"/>
            <a:ext cx="122555" cy="80010"/>
          </a:xfrm>
          <a:custGeom>
            <a:avLst/>
            <a:gdLst/>
            <a:ahLst/>
            <a:cxnLst/>
            <a:rect l="l" t="t" r="r" b="b"/>
            <a:pathLst>
              <a:path w="122555" h="80010">
                <a:moveTo>
                  <a:pt x="60970" y="0"/>
                </a:moveTo>
                <a:lnTo>
                  <a:pt x="54873" y="3071"/>
                </a:lnTo>
                <a:lnTo>
                  <a:pt x="42679" y="3071"/>
                </a:lnTo>
                <a:lnTo>
                  <a:pt x="36582" y="6142"/>
                </a:lnTo>
                <a:lnTo>
                  <a:pt x="33533" y="9213"/>
                </a:lnTo>
                <a:lnTo>
                  <a:pt x="27436" y="12284"/>
                </a:lnTo>
                <a:lnTo>
                  <a:pt x="24388" y="15356"/>
                </a:lnTo>
                <a:lnTo>
                  <a:pt x="18291" y="18427"/>
                </a:lnTo>
                <a:lnTo>
                  <a:pt x="15242" y="24569"/>
                </a:lnTo>
                <a:lnTo>
                  <a:pt x="12194" y="27641"/>
                </a:lnTo>
                <a:lnTo>
                  <a:pt x="3048" y="46068"/>
                </a:lnTo>
                <a:lnTo>
                  <a:pt x="3048" y="49139"/>
                </a:lnTo>
                <a:lnTo>
                  <a:pt x="0" y="55282"/>
                </a:lnTo>
                <a:lnTo>
                  <a:pt x="0" y="79852"/>
                </a:lnTo>
                <a:lnTo>
                  <a:pt x="21339" y="79852"/>
                </a:lnTo>
                <a:lnTo>
                  <a:pt x="21339" y="49139"/>
                </a:lnTo>
                <a:lnTo>
                  <a:pt x="24388" y="46068"/>
                </a:lnTo>
                <a:lnTo>
                  <a:pt x="24388" y="42997"/>
                </a:lnTo>
                <a:lnTo>
                  <a:pt x="30485" y="36854"/>
                </a:lnTo>
                <a:lnTo>
                  <a:pt x="30485" y="33783"/>
                </a:lnTo>
                <a:lnTo>
                  <a:pt x="36582" y="27641"/>
                </a:lnTo>
                <a:lnTo>
                  <a:pt x="42679" y="24569"/>
                </a:lnTo>
                <a:lnTo>
                  <a:pt x="45727" y="24569"/>
                </a:lnTo>
                <a:lnTo>
                  <a:pt x="48776" y="21498"/>
                </a:lnTo>
                <a:lnTo>
                  <a:pt x="60970" y="21498"/>
                </a:lnTo>
                <a:lnTo>
                  <a:pt x="60970" y="0"/>
                </a:lnTo>
                <a:close/>
              </a:path>
              <a:path w="122555" h="80010">
                <a:moveTo>
                  <a:pt x="60970" y="0"/>
                </a:moveTo>
                <a:lnTo>
                  <a:pt x="60970" y="21498"/>
                </a:lnTo>
                <a:lnTo>
                  <a:pt x="73164" y="21498"/>
                </a:lnTo>
                <a:lnTo>
                  <a:pt x="76212" y="24569"/>
                </a:lnTo>
                <a:lnTo>
                  <a:pt x="82309" y="24569"/>
                </a:lnTo>
                <a:lnTo>
                  <a:pt x="94503" y="36854"/>
                </a:lnTo>
                <a:lnTo>
                  <a:pt x="94503" y="39926"/>
                </a:lnTo>
                <a:lnTo>
                  <a:pt x="100600" y="46068"/>
                </a:lnTo>
                <a:lnTo>
                  <a:pt x="100600" y="55282"/>
                </a:lnTo>
                <a:lnTo>
                  <a:pt x="103649" y="58353"/>
                </a:lnTo>
                <a:lnTo>
                  <a:pt x="103649" y="79852"/>
                </a:lnTo>
                <a:lnTo>
                  <a:pt x="121940" y="79852"/>
                </a:lnTo>
                <a:lnTo>
                  <a:pt x="121940" y="55282"/>
                </a:lnTo>
                <a:lnTo>
                  <a:pt x="118891" y="49139"/>
                </a:lnTo>
                <a:lnTo>
                  <a:pt x="118891" y="46068"/>
                </a:lnTo>
                <a:lnTo>
                  <a:pt x="109746" y="27641"/>
                </a:lnTo>
                <a:lnTo>
                  <a:pt x="106697" y="24569"/>
                </a:lnTo>
                <a:lnTo>
                  <a:pt x="103649" y="18427"/>
                </a:lnTo>
                <a:lnTo>
                  <a:pt x="100600" y="15356"/>
                </a:lnTo>
                <a:lnTo>
                  <a:pt x="94503" y="12284"/>
                </a:lnTo>
                <a:lnTo>
                  <a:pt x="91455" y="9213"/>
                </a:lnTo>
                <a:lnTo>
                  <a:pt x="79261" y="3071"/>
                </a:lnTo>
                <a:lnTo>
                  <a:pt x="67067" y="3071"/>
                </a:lnTo>
                <a:lnTo>
                  <a:pt x="60970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20736" y="2762272"/>
            <a:ext cx="36830" cy="71120"/>
          </a:xfrm>
          <a:custGeom>
            <a:avLst/>
            <a:gdLst/>
            <a:ahLst/>
            <a:cxnLst/>
            <a:rect l="l" t="t" r="r" b="b"/>
            <a:pathLst>
              <a:path w="36830" h="71119">
                <a:moveTo>
                  <a:pt x="24388" y="0"/>
                </a:moveTo>
                <a:lnTo>
                  <a:pt x="12194" y="0"/>
                </a:lnTo>
                <a:lnTo>
                  <a:pt x="6097" y="3071"/>
                </a:lnTo>
                <a:lnTo>
                  <a:pt x="3048" y="9213"/>
                </a:lnTo>
                <a:lnTo>
                  <a:pt x="3048" y="15356"/>
                </a:lnTo>
                <a:lnTo>
                  <a:pt x="6097" y="24569"/>
                </a:lnTo>
                <a:lnTo>
                  <a:pt x="12194" y="30712"/>
                </a:lnTo>
                <a:lnTo>
                  <a:pt x="9145" y="39926"/>
                </a:lnTo>
                <a:lnTo>
                  <a:pt x="0" y="70640"/>
                </a:lnTo>
                <a:lnTo>
                  <a:pt x="36582" y="70640"/>
                </a:lnTo>
                <a:lnTo>
                  <a:pt x="27436" y="39926"/>
                </a:lnTo>
                <a:lnTo>
                  <a:pt x="24388" y="30712"/>
                </a:lnTo>
                <a:lnTo>
                  <a:pt x="30485" y="24569"/>
                </a:lnTo>
                <a:lnTo>
                  <a:pt x="33533" y="15356"/>
                </a:lnTo>
                <a:lnTo>
                  <a:pt x="33533" y="9213"/>
                </a:lnTo>
                <a:lnTo>
                  <a:pt x="30485" y="3071"/>
                </a:lnTo>
                <a:lnTo>
                  <a:pt x="24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16639" y="2759201"/>
            <a:ext cx="45085" cy="76835"/>
          </a:xfrm>
          <a:custGeom>
            <a:avLst/>
            <a:gdLst/>
            <a:ahLst/>
            <a:cxnLst/>
            <a:rect l="l" t="t" r="r" b="b"/>
            <a:pathLst>
              <a:path w="45084" h="76835">
                <a:moveTo>
                  <a:pt x="12802" y="34614"/>
                </a:moveTo>
                <a:lnTo>
                  <a:pt x="10337" y="42072"/>
                </a:lnTo>
                <a:lnTo>
                  <a:pt x="0" y="76782"/>
                </a:lnTo>
                <a:lnTo>
                  <a:pt x="44776" y="76782"/>
                </a:lnTo>
                <a:lnTo>
                  <a:pt x="44124" y="74593"/>
                </a:lnTo>
                <a:lnTo>
                  <a:pt x="7017" y="74593"/>
                </a:lnTo>
                <a:lnTo>
                  <a:pt x="4097" y="70638"/>
                </a:lnTo>
                <a:lnTo>
                  <a:pt x="8195" y="70638"/>
                </a:lnTo>
                <a:lnTo>
                  <a:pt x="16136" y="43970"/>
                </a:lnTo>
                <a:lnTo>
                  <a:pt x="18785" y="35958"/>
                </a:lnTo>
                <a:lnTo>
                  <a:pt x="14135" y="35958"/>
                </a:lnTo>
                <a:lnTo>
                  <a:pt x="12802" y="34614"/>
                </a:lnTo>
                <a:close/>
              </a:path>
              <a:path w="45084" h="76835">
                <a:moveTo>
                  <a:pt x="8195" y="70638"/>
                </a:moveTo>
                <a:lnTo>
                  <a:pt x="4097" y="70638"/>
                </a:lnTo>
                <a:lnTo>
                  <a:pt x="7017" y="74593"/>
                </a:lnTo>
                <a:lnTo>
                  <a:pt x="8195" y="70638"/>
                </a:lnTo>
                <a:close/>
              </a:path>
              <a:path w="45084" h="76835">
                <a:moveTo>
                  <a:pt x="36581" y="70638"/>
                </a:moveTo>
                <a:lnTo>
                  <a:pt x="8195" y="70638"/>
                </a:lnTo>
                <a:lnTo>
                  <a:pt x="7017" y="74593"/>
                </a:lnTo>
                <a:lnTo>
                  <a:pt x="37758" y="74593"/>
                </a:lnTo>
                <a:lnTo>
                  <a:pt x="36581" y="70638"/>
                </a:lnTo>
                <a:close/>
              </a:path>
              <a:path w="45084" h="76835">
                <a:moveTo>
                  <a:pt x="34977" y="43881"/>
                </a:moveTo>
                <a:lnTo>
                  <a:pt x="28613" y="43881"/>
                </a:lnTo>
                <a:lnTo>
                  <a:pt x="37758" y="74593"/>
                </a:lnTo>
                <a:lnTo>
                  <a:pt x="40679" y="70638"/>
                </a:lnTo>
                <a:lnTo>
                  <a:pt x="42946" y="70638"/>
                </a:lnTo>
                <a:lnTo>
                  <a:pt x="34977" y="43881"/>
                </a:lnTo>
                <a:close/>
              </a:path>
              <a:path w="45084" h="76835">
                <a:moveTo>
                  <a:pt x="42946" y="70638"/>
                </a:moveTo>
                <a:lnTo>
                  <a:pt x="40679" y="70638"/>
                </a:lnTo>
                <a:lnTo>
                  <a:pt x="37758" y="74593"/>
                </a:lnTo>
                <a:lnTo>
                  <a:pt x="44124" y="74593"/>
                </a:lnTo>
                <a:lnTo>
                  <a:pt x="42946" y="70638"/>
                </a:lnTo>
                <a:close/>
              </a:path>
              <a:path w="45084" h="76835">
                <a:moveTo>
                  <a:pt x="28631" y="43943"/>
                </a:moveTo>
                <a:close/>
              </a:path>
              <a:path w="45084" h="76835">
                <a:moveTo>
                  <a:pt x="31916" y="25984"/>
                </a:moveTo>
                <a:lnTo>
                  <a:pt x="24997" y="32954"/>
                </a:lnTo>
                <a:lnTo>
                  <a:pt x="28631" y="43943"/>
                </a:lnTo>
                <a:lnTo>
                  <a:pt x="34977" y="43881"/>
                </a:lnTo>
                <a:lnTo>
                  <a:pt x="34438" y="42072"/>
                </a:lnTo>
                <a:lnTo>
                  <a:pt x="32417" y="35958"/>
                </a:lnTo>
                <a:lnTo>
                  <a:pt x="30640" y="35958"/>
                </a:lnTo>
                <a:lnTo>
                  <a:pt x="31378" y="32813"/>
                </a:lnTo>
                <a:lnTo>
                  <a:pt x="33762" y="32813"/>
                </a:lnTo>
                <a:lnTo>
                  <a:pt x="37246" y="29302"/>
                </a:lnTo>
                <a:lnTo>
                  <a:pt x="38117" y="26670"/>
                </a:lnTo>
                <a:lnTo>
                  <a:pt x="31689" y="26670"/>
                </a:lnTo>
                <a:lnTo>
                  <a:pt x="31916" y="25984"/>
                </a:lnTo>
                <a:close/>
              </a:path>
              <a:path w="45084" h="76835">
                <a:moveTo>
                  <a:pt x="13398" y="32813"/>
                </a:moveTo>
                <a:lnTo>
                  <a:pt x="12802" y="34614"/>
                </a:lnTo>
                <a:lnTo>
                  <a:pt x="14135" y="35958"/>
                </a:lnTo>
                <a:lnTo>
                  <a:pt x="13398" y="32813"/>
                </a:lnTo>
                <a:close/>
              </a:path>
              <a:path w="45084" h="76835">
                <a:moveTo>
                  <a:pt x="19638" y="32813"/>
                </a:moveTo>
                <a:lnTo>
                  <a:pt x="13398" y="32813"/>
                </a:lnTo>
                <a:lnTo>
                  <a:pt x="14135" y="35958"/>
                </a:lnTo>
                <a:lnTo>
                  <a:pt x="18785" y="35958"/>
                </a:lnTo>
                <a:lnTo>
                  <a:pt x="19778" y="32954"/>
                </a:lnTo>
                <a:lnTo>
                  <a:pt x="19638" y="32813"/>
                </a:lnTo>
                <a:close/>
              </a:path>
              <a:path w="45084" h="76835">
                <a:moveTo>
                  <a:pt x="31378" y="32813"/>
                </a:moveTo>
                <a:lnTo>
                  <a:pt x="30640" y="35958"/>
                </a:lnTo>
                <a:lnTo>
                  <a:pt x="31973" y="34614"/>
                </a:lnTo>
                <a:lnTo>
                  <a:pt x="31378" y="32813"/>
                </a:lnTo>
                <a:close/>
              </a:path>
              <a:path w="45084" h="76835">
                <a:moveTo>
                  <a:pt x="31973" y="34614"/>
                </a:moveTo>
                <a:lnTo>
                  <a:pt x="30640" y="35958"/>
                </a:lnTo>
                <a:lnTo>
                  <a:pt x="32417" y="35958"/>
                </a:lnTo>
                <a:lnTo>
                  <a:pt x="31973" y="34614"/>
                </a:lnTo>
                <a:close/>
              </a:path>
              <a:path w="45084" h="76835">
                <a:moveTo>
                  <a:pt x="29204" y="0"/>
                </a:moveTo>
                <a:lnTo>
                  <a:pt x="15571" y="0"/>
                </a:lnTo>
                <a:lnTo>
                  <a:pt x="7923" y="3854"/>
                </a:lnTo>
                <a:lnTo>
                  <a:pt x="4097" y="11560"/>
                </a:lnTo>
                <a:lnTo>
                  <a:pt x="4097" y="18928"/>
                </a:lnTo>
                <a:lnTo>
                  <a:pt x="7529" y="29302"/>
                </a:lnTo>
                <a:lnTo>
                  <a:pt x="12802" y="34614"/>
                </a:lnTo>
                <a:lnTo>
                  <a:pt x="13398" y="32813"/>
                </a:lnTo>
                <a:lnTo>
                  <a:pt x="19638" y="32813"/>
                </a:lnTo>
                <a:lnTo>
                  <a:pt x="13541" y="26670"/>
                </a:lnTo>
                <a:lnTo>
                  <a:pt x="13087" y="26670"/>
                </a:lnTo>
                <a:lnTo>
                  <a:pt x="12349" y="25469"/>
                </a:lnTo>
                <a:lnTo>
                  <a:pt x="12689" y="25469"/>
                </a:lnTo>
                <a:lnTo>
                  <a:pt x="10359" y="18427"/>
                </a:lnTo>
                <a:lnTo>
                  <a:pt x="10194" y="18427"/>
                </a:lnTo>
                <a:lnTo>
                  <a:pt x="10038" y="17456"/>
                </a:lnTo>
                <a:lnTo>
                  <a:pt x="10194" y="17456"/>
                </a:lnTo>
                <a:lnTo>
                  <a:pt x="10194" y="13660"/>
                </a:lnTo>
                <a:lnTo>
                  <a:pt x="9871" y="13660"/>
                </a:lnTo>
                <a:lnTo>
                  <a:pt x="10194" y="12284"/>
                </a:lnTo>
                <a:lnTo>
                  <a:pt x="10553" y="12284"/>
                </a:lnTo>
                <a:lnTo>
                  <a:pt x="12238" y="8891"/>
                </a:lnTo>
                <a:lnTo>
                  <a:pt x="11556" y="8891"/>
                </a:lnTo>
                <a:lnTo>
                  <a:pt x="12919" y="7518"/>
                </a:lnTo>
                <a:lnTo>
                  <a:pt x="14282" y="7518"/>
                </a:lnTo>
                <a:lnTo>
                  <a:pt x="17013" y="6142"/>
                </a:lnTo>
                <a:lnTo>
                  <a:pt x="16291" y="6142"/>
                </a:lnTo>
                <a:lnTo>
                  <a:pt x="17653" y="5820"/>
                </a:lnTo>
                <a:lnTo>
                  <a:pt x="37829" y="5820"/>
                </a:lnTo>
                <a:lnTo>
                  <a:pt x="36853" y="3854"/>
                </a:lnTo>
                <a:lnTo>
                  <a:pt x="29204" y="0"/>
                </a:lnTo>
                <a:close/>
              </a:path>
              <a:path w="45084" h="76835">
                <a:moveTo>
                  <a:pt x="33762" y="32813"/>
                </a:moveTo>
                <a:lnTo>
                  <a:pt x="31378" y="32813"/>
                </a:lnTo>
                <a:lnTo>
                  <a:pt x="31973" y="34614"/>
                </a:lnTo>
                <a:lnTo>
                  <a:pt x="33762" y="32813"/>
                </a:lnTo>
                <a:close/>
              </a:path>
              <a:path w="45084" h="76835">
                <a:moveTo>
                  <a:pt x="12349" y="25469"/>
                </a:moveTo>
                <a:lnTo>
                  <a:pt x="13087" y="26670"/>
                </a:lnTo>
                <a:lnTo>
                  <a:pt x="12860" y="25984"/>
                </a:lnTo>
                <a:lnTo>
                  <a:pt x="12349" y="25469"/>
                </a:lnTo>
                <a:close/>
              </a:path>
              <a:path w="45084" h="76835">
                <a:moveTo>
                  <a:pt x="12860" y="25984"/>
                </a:moveTo>
                <a:lnTo>
                  <a:pt x="13087" y="26670"/>
                </a:lnTo>
                <a:lnTo>
                  <a:pt x="13541" y="26670"/>
                </a:lnTo>
                <a:lnTo>
                  <a:pt x="12860" y="25984"/>
                </a:lnTo>
                <a:close/>
              </a:path>
              <a:path w="45084" h="76835">
                <a:moveTo>
                  <a:pt x="32426" y="25469"/>
                </a:moveTo>
                <a:lnTo>
                  <a:pt x="31916" y="25984"/>
                </a:lnTo>
                <a:lnTo>
                  <a:pt x="31689" y="26670"/>
                </a:lnTo>
                <a:lnTo>
                  <a:pt x="32426" y="25469"/>
                </a:lnTo>
                <a:close/>
              </a:path>
              <a:path w="45084" h="76835">
                <a:moveTo>
                  <a:pt x="38514" y="25469"/>
                </a:moveTo>
                <a:lnTo>
                  <a:pt x="32426" y="25469"/>
                </a:lnTo>
                <a:lnTo>
                  <a:pt x="31689" y="26670"/>
                </a:lnTo>
                <a:lnTo>
                  <a:pt x="38117" y="26670"/>
                </a:lnTo>
                <a:lnTo>
                  <a:pt x="38514" y="25469"/>
                </a:lnTo>
                <a:close/>
              </a:path>
              <a:path w="45084" h="76835">
                <a:moveTo>
                  <a:pt x="12689" y="25469"/>
                </a:moveTo>
                <a:lnTo>
                  <a:pt x="12349" y="25469"/>
                </a:lnTo>
                <a:lnTo>
                  <a:pt x="12860" y="25984"/>
                </a:lnTo>
                <a:lnTo>
                  <a:pt x="12689" y="25469"/>
                </a:lnTo>
                <a:close/>
              </a:path>
              <a:path w="45084" h="76835">
                <a:moveTo>
                  <a:pt x="34582" y="17926"/>
                </a:moveTo>
                <a:lnTo>
                  <a:pt x="31916" y="25984"/>
                </a:lnTo>
                <a:lnTo>
                  <a:pt x="32426" y="25469"/>
                </a:lnTo>
                <a:lnTo>
                  <a:pt x="38514" y="25469"/>
                </a:lnTo>
                <a:lnTo>
                  <a:pt x="40679" y="18928"/>
                </a:lnTo>
                <a:lnTo>
                  <a:pt x="40679" y="18427"/>
                </a:lnTo>
                <a:lnTo>
                  <a:pt x="34582" y="18427"/>
                </a:lnTo>
                <a:lnTo>
                  <a:pt x="34582" y="17926"/>
                </a:lnTo>
                <a:close/>
              </a:path>
              <a:path w="45084" h="76835">
                <a:moveTo>
                  <a:pt x="10038" y="17456"/>
                </a:moveTo>
                <a:lnTo>
                  <a:pt x="10194" y="18427"/>
                </a:lnTo>
                <a:lnTo>
                  <a:pt x="10194" y="17926"/>
                </a:lnTo>
                <a:lnTo>
                  <a:pt x="10038" y="17456"/>
                </a:lnTo>
                <a:close/>
              </a:path>
              <a:path w="45084" h="76835">
                <a:moveTo>
                  <a:pt x="10194" y="17926"/>
                </a:moveTo>
                <a:lnTo>
                  <a:pt x="10194" y="18427"/>
                </a:lnTo>
                <a:lnTo>
                  <a:pt x="10359" y="18427"/>
                </a:lnTo>
                <a:lnTo>
                  <a:pt x="10194" y="17926"/>
                </a:lnTo>
                <a:close/>
              </a:path>
              <a:path w="45084" h="76835">
                <a:moveTo>
                  <a:pt x="34737" y="17456"/>
                </a:moveTo>
                <a:lnTo>
                  <a:pt x="34582" y="17926"/>
                </a:lnTo>
                <a:lnTo>
                  <a:pt x="34582" y="18427"/>
                </a:lnTo>
                <a:lnTo>
                  <a:pt x="34737" y="17456"/>
                </a:lnTo>
                <a:close/>
              </a:path>
              <a:path w="45084" h="76835">
                <a:moveTo>
                  <a:pt x="40679" y="17456"/>
                </a:moveTo>
                <a:lnTo>
                  <a:pt x="34737" y="17456"/>
                </a:lnTo>
                <a:lnTo>
                  <a:pt x="34582" y="18427"/>
                </a:lnTo>
                <a:lnTo>
                  <a:pt x="40679" y="18427"/>
                </a:lnTo>
                <a:lnTo>
                  <a:pt x="40679" y="17456"/>
                </a:lnTo>
                <a:close/>
              </a:path>
              <a:path w="45084" h="76835">
                <a:moveTo>
                  <a:pt x="10194" y="17456"/>
                </a:moveTo>
                <a:lnTo>
                  <a:pt x="10038" y="17456"/>
                </a:lnTo>
                <a:lnTo>
                  <a:pt x="10194" y="17926"/>
                </a:lnTo>
                <a:lnTo>
                  <a:pt x="10194" y="17456"/>
                </a:lnTo>
                <a:close/>
              </a:path>
              <a:path w="45084" h="76835">
                <a:moveTo>
                  <a:pt x="34582" y="13009"/>
                </a:moveTo>
                <a:lnTo>
                  <a:pt x="34582" y="17926"/>
                </a:lnTo>
                <a:lnTo>
                  <a:pt x="34737" y="17456"/>
                </a:lnTo>
                <a:lnTo>
                  <a:pt x="40679" y="17456"/>
                </a:lnTo>
                <a:lnTo>
                  <a:pt x="40679" y="13660"/>
                </a:lnTo>
                <a:lnTo>
                  <a:pt x="34905" y="13660"/>
                </a:lnTo>
                <a:lnTo>
                  <a:pt x="34582" y="13009"/>
                </a:lnTo>
                <a:close/>
              </a:path>
              <a:path w="45084" h="76835">
                <a:moveTo>
                  <a:pt x="10194" y="12284"/>
                </a:moveTo>
                <a:lnTo>
                  <a:pt x="9871" y="13660"/>
                </a:lnTo>
                <a:lnTo>
                  <a:pt x="10194" y="13009"/>
                </a:lnTo>
                <a:lnTo>
                  <a:pt x="10194" y="12284"/>
                </a:lnTo>
                <a:close/>
              </a:path>
              <a:path w="45084" h="76835">
                <a:moveTo>
                  <a:pt x="10194" y="13009"/>
                </a:moveTo>
                <a:lnTo>
                  <a:pt x="9871" y="13660"/>
                </a:lnTo>
                <a:lnTo>
                  <a:pt x="10194" y="13660"/>
                </a:lnTo>
                <a:lnTo>
                  <a:pt x="10194" y="13009"/>
                </a:lnTo>
                <a:close/>
              </a:path>
              <a:path w="45084" h="76835">
                <a:moveTo>
                  <a:pt x="34582" y="12284"/>
                </a:moveTo>
                <a:lnTo>
                  <a:pt x="34582" y="13009"/>
                </a:lnTo>
                <a:lnTo>
                  <a:pt x="34905" y="13660"/>
                </a:lnTo>
                <a:lnTo>
                  <a:pt x="34582" y="12284"/>
                </a:lnTo>
                <a:close/>
              </a:path>
              <a:path w="45084" h="76835">
                <a:moveTo>
                  <a:pt x="40679" y="12284"/>
                </a:moveTo>
                <a:lnTo>
                  <a:pt x="34582" y="12284"/>
                </a:lnTo>
                <a:lnTo>
                  <a:pt x="34905" y="13660"/>
                </a:lnTo>
                <a:lnTo>
                  <a:pt x="40679" y="13660"/>
                </a:lnTo>
                <a:lnTo>
                  <a:pt x="40679" y="12284"/>
                </a:lnTo>
                <a:close/>
              </a:path>
              <a:path w="45084" h="76835">
                <a:moveTo>
                  <a:pt x="10553" y="12284"/>
                </a:moveTo>
                <a:lnTo>
                  <a:pt x="10194" y="12284"/>
                </a:lnTo>
                <a:lnTo>
                  <a:pt x="10194" y="13009"/>
                </a:lnTo>
                <a:lnTo>
                  <a:pt x="10553" y="12284"/>
                </a:lnTo>
                <a:close/>
              </a:path>
              <a:path w="45084" h="76835">
                <a:moveTo>
                  <a:pt x="32311" y="8433"/>
                </a:moveTo>
                <a:lnTo>
                  <a:pt x="34582" y="13009"/>
                </a:lnTo>
                <a:lnTo>
                  <a:pt x="34582" y="12284"/>
                </a:lnTo>
                <a:lnTo>
                  <a:pt x="40679" y="12284"/>
                </a:lnTo>
                <a:lnTo>
                  <a:pt x="40679" y="11560"/>
                </a:lnTo>
                <a:lnTo>
                  <a:pt x="39354" y="8891"/>
                </a:lnTo>
                <a:lnTo>
                  <a:pt x="33219" y="8891"/>
                </a:lnTo>
                <a:lnTo>
                  <a:pt x="32311" y="8433"/>
                </a:lnTo>
                <a:close/>
              </a:path>
              <a:path w="45084" h="76835">
                <a:moveTo>
                  <a:pt x="12919" y="7518"/>
                </a:moveTo>
                <a:lnTo>
                  <a:pt x="11556" y="8891"/>
                </a:lnTo>
                <a:lnTo>
                  <a:pt x="12465" y="8433"/>
                </a:lnTo>
                <a:lnTo>
                  <a:pt x="12919" y="7518"/>
                </a:lnTo>
                <a:close/>
              </a:path>
              <a:path w="45084" h="76835">
                <a:moveTo>
                  <a:pt x="12465" y="8433"/>
                </a:moveTo>
                <a:lnTo>
                  <a:pt x="11556" y="8891"/>
                </a:lnTo>
                <a:lnTo>
                  <a:pt x="12238" y="8891"/>
                </a:lnTo>
                <a:lnTo>
                  <a:pt x="12465" y="8433"/>
                </a:lnTo>
                <a:close/>
              </a:path>
              <a:path w="45084" h="76835">
                <a:moveTo>
                  <a:pt x="31856" y="7518"/>
                </a:moveTo>
                <a:lnTo>
                  <a:pt x="32311" y="8433"/>
                </a:lnTo>
                <a:lnTo>
                  <a:pt x="33219" y="8891"/>
                </a:lnTo>
                <a:lnTo>
                  <a:pt x="31856" y="7518"/>
                </a:lnTo>
                <a:close/>
              </a:path>
              <a:path w="45084" h="76835">
                <a:moveTo>
                  <a:pt x="38672" y="7518"/>
                </a:moveTo>
                <a:lnTo>
                  <a:pt x="31856" y="7518"/>
                </a:lnTo>
                <a:lnTo>
                  <a:pt x="33219" y="8891"/>
                </a:lnTo>
                <a:lnTo>
                  <a:pt x="39354" y="8891"/>
                </a:lnTo>
                <a:lnTo>
                  <a:pt x="38672" y="7518"/>
                </a:lnTo>
                <a:close/>
              </a:path>
              <a:path w="45084" h="76835">
                <a:moveTo>
                  <a:pt x="14282" y="7518"/>
                </a:moveTo>
                <a:lnTo>
                  <a:pt x="12919" y="7518"/>
                </a:lnTo>
                <a:lnTo>
                  <a:pt x="12465" y="8433"/>
                </a:lnTo>
                <a:lnTo>
                  <a:pt x="14282" y="7518"/>
                </a:lnTo>
                <a:close/>
              </a:path>
              <a:path w="45084" h="76835">
                <a:moveTo>
                  <a:pt x="27122" y="5820"/>
                </a:moveTo>
                <a:lnTo>
                  <a:pt x="32311" y="8433"/>
                </a:lnTo>
                <a:lnTo>
                  <a:pt x="31856" y="7518"/>
                </a:lnTo>
                <a:lnTo>
                  <a:pt x="38672" y="7518"/>
                </a:lnTo>
                <a:lnTo>
                  <a:pt x="37989" y="6142"/>
                </a:lnTo>
                <a:lnTo>
                  <a:pt x="28485" y="6142"/>
                </a:lnTo>
                <a:lnTo>
                  <a:pt x="27122" y="5820"/>
                </a:lnTo>
                <a:close/>
              </a:path>
              <a:path w="45084" h="76835">
                <a:moveTo>
                  <a:pt x="17653" y="5820"/>
                </a:moveTo>
                <a:lnTo>
                  <a:pt x="16291" y="6142"/>
                </a:lnTo>
                <a:lnTo>
                  <a:pt x="17013" y="6142"/>
                </a:lnTo>
                <a:lnTo>
                  <a:pt x="17653" y="5820"/>
                </a:lnTo>
                <a:close/>
              </a:path>
              <a:path w="45084" h="76835">
                <a:moveTo>
                  <a:pt x="27122" y="5820"/>
                </a:moveTo>
                <a:lnTo>
                  <a:pt x="17653" y="5820"/>
                </a:lnTo>
                <a:lnTo>
                  <a:pt x="17013" y="6142"/>
                </a:lnTo>
                <a:lnTo>
                  <a:pt x="27762" y="6142"/>
                </a:lnTo>
                <a:lnTo>
                  <a:pt x="27122" y="5820"/>
                </a:lnTo>
                <a:close/>
              </a:path>
              <a:path w="45084" h="76835">
                <a:moveTo>
                  <a:pt x="37829" y="5820"/>
                </a:moveTo>
                <a:lnTo>
                  <a:pt x="27122" y="5820"/>
                </a:lnTo>
                <a:lnTo>
                  <a:pt x="28485" y="6142"/>
                </a:lnTo>
                <a:lnTo>
                  <a:pt x="37989" y="6142"/>
                </a:lnTo>
                <a:lnTo>
                  <a:pt x="37829" y="5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458" y="2964173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139700" h="161925">
                <a:moveTo>
                  <a:pt x="40297" y="112768"/>
                </a:moveTo>
                <a:lnTo>
                  <a:pt x="40297" y="161532"/>
                </a:lnTo>
                <a:lnTo>
                  <a:pt x="89894" y="161532"/>
                </a:lnTo>
                <a:lnTo>
                  <a:pt x="71295" y="143246"/>
                </a:lnTo>
                <a:lnTo>
                  <a:pt x="83155" y="131055"/>
                </a:lnTo>
                <a:lnTo>
                  <a:pt x="58896" y="131055"/>
                </a:lnTo>
                <a:lnTo>
                  <a:pt x="40297" y="112768"/>
                </a:lnTo>
                <a:close/>
              </a:path>
              <a:path w="139700" h="161925">
                <a:moveTo>
                  <a:pt x="99194" y="0"/>
                </a:moveTo>
                <a:lnTo>
                  <a:pt x="49597" y="0"/>
                </a:lnTo>
                <a:lnTo>
                  <a:pt x="68195" y="18286"/>
                </a:lnTo>
                <a:lnTo>
                  <a:pt x="0" y="88385"/>
                </a:lnTo>
                <a:lnTo>
                  <a:pt x="102293" y="88385"/>
                </a:lnTo>
                <a:lnTo>
                  <a:pt x="58896" y="131055"/>
                </a:lnTo>
                <a:lnTo>
                  <a:pt x="83155" y="131055"/>
                </a:lnTo>
                <a:lnTo>
                  <a:pt x="139491" y="73147"/>
                </a:lnTo>
                <a:lnTo>
                  <a:pt x="37197" y="73147"/>
                </a:lnTo>
                <a:lnTo>
                  <a:pt x="80595" y="30477"/>
                </a:lnTo>
                <a:lnTo>
                  <a:pt x="99194" y="30477"/>
                </a:lnTo>
                <a:lnTo>
                  <a:pt x="99194" y="0"/>
                </a:lnTo>
                <a:close/>
              </a:path>
              <a:path w="139700" h="161925">
                <a:moveTo>
                  <a:pt x="99194" y="30477"/>
                </a:moveTo>
                <a:lnTo>
                  <a:pt x="80595" y="30477"/>
                </a:lnTo>
                <a:lnTo>
                  <a:pt x="99194" y="48764"/>
                </a:lnTo>
                <a:lnTo>
                  <a:pt x="99194" y="30477"/>
                </a:lnTo>
                <a:close/>
              </a:path>
            </a:pathLst>
          </a:custGeom>
          <a:solidFill>
            <a:srgbClr val="009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42204" y="2961125"/>
            <a:ext cx="154305" cy="167640"/>
          </a:xfrm>
          <a:custGeom>
            <a:avLst/>
            <a:gdLst/>
            <a:ahLst/>
            <a:cxnLst/>
            <a:rect l="l" t="t" r="r" b="b"/>
            <a:pathLst>
              <a:path w="154305" h="167639">
                <a:moveTo>
                  <a:pt x="44452" y="108455"/>
                </a:moveTo>
                <a:lnTo>
                  <a:pt x="44452" y="167627"/>
                </a:lnTo>
                <a:lnTo>
                  <a:pt x="104632" y="167627"/>
                </a:lnTo>
                <a:lnTo>
                  <a:pt x="103724" y="166734"/>
                </a:lnTo>
                <a:lnTo>
                  <a:pt x="94957" y="166734"/>
                </a:lnTo>
                <a:lnTo>
                  <a:pt x="92765" y="164579"/>
                </a:lnTo>
                <a:lnTo>
                  <a:pt x="50651" y="164579"/>
                </a:lnTo>
                <a:lnTo>
                  <a:pt x="47552" y="161532"/>
                </a:lnTo>
                <a:lnTo>
                  <a:pt x="50651" y="161532"/>
                </a:lnTo>
                <a:lnTo>
                  <a:pt x="50651" y="123173"/>
                </a:lnTo>
                <a:lnTo>
                  <a:pt x="45360" y="117970"/>
                </a:lnTo>
                <a:lnTo>
                  <a:pt x="50651" y="115816"/>
                </a:lnTo>
                <a:lnTo>
                  <a:pt x="51937" y="115816"/>
                </a:lnTo>
                <a:lnTo>
                  <a:pt x="44452" y="108455"/>
                </a:lnTo>
                <a:close/>
              </a:path>
              <a:path w="154305" h="167639">
                <a:moveTo>
                  <a:pt x="144505" y="74085"/>
                </a:moveTo>
                <a:lnTo>
                  <a:pt x="74213" y="146339"/>
                </a:lnTo>
                <a:lnTo>
                  <a:pt x="94957" y="166734"/>
                </a:lnTo>
                <a:lnTo>
                  <a:pt x="97149" y="161532"/>
                </a:lnTo>
                <a:lnTo>
                  <a:pt x="98432" y="161532"/>
                </a:lnTo>
                <a:lnTo>
                  <a:pt x="85075" y="148400"/>
                </a:lnTo>
                <a:lnTo>
                  <a:pt x="80791" y="148400"/>
                </a:lnTo>
                <a:lnTo>
                  <a:pt x="80741" y="144139"/>
                </a:lnTo>
                <a:lnTo>
                  <a:pt x="84936" y="144139"/>
                </a:lnTo>
                <a:lnTo>
                  <a:pt x="148069" y="79242"/>
                </a:lnTo>
                <a:lnTo>
                  <a:pt x="146746" y="79242"/>
                </a:lnTo>
                <a:lnTo>
                  <a:pt x="144505" y="74085"/>
                </a:lnTo>
                <a:close/>
              </a:path>
              <a:path w="154305" h="167639">
                <a:moveTo>
                  <a:pt x="98432" y="161532"/>
                </a:moveTo>
                <a:lnTo>
                  <a:pt x="97149" y="161532"/>
                </a:lnTo>
                <a:lnTo>
                  <a:pt x="94957" y="166734"/>
                </a:lnTo>
                <a:lnTo>
                  <a:pt x="103724" y="166734"/>
                </a:lnTo>
                <a:lnTo>
                  <a:pt x="98432" y="161532"/>
                </a:lnTo>
                <a:close/>
              </a:path>
              <a:path w="154305" h="167639">
                <a:moveTo>
                  <a:pt x="50651" y="161532"/>
                </a:moveTo>
                <a:lnTo>
                  <a:pt x="47552" y="161532"/>
                </a:lnTo>
                <a:lnTo>
                  <a:pt x="50651" y="164579"/>
                </a:lnTo>
                <a:lnTo>
                  <a:pt x="50651" y="161532"/>
                </a:lnTo>
                <a:close/>
              </a:path>
              <a:path w="154305" h="167639">
                <a:moveTo>
                  <a:pt x="89665" y="161532"/>
                </a:moveTo>
                <a:lnTo>
                  <a:pt x="50651" y="161532"/>
                </a:lnTo>
                <a:lnTo>
                  <a:pt x="50651" y="164579"/>
                </a:lnTo>
                <a:lnTo>
                  <a:pt x="92765" y="164579"/>
                </a:lnTo>
                <a:lnTo>
                  <a:pt x="89665" y="161532"/>
                </a:lnTo>
                <a:close/>
              </a:path>
              <a:path w="154305" h="167639">
                <a:moveTo>
                  <a:pt x="80741" y="144139"/>
                </a:moveTo>
                <a:lnTo>
                  <a:pt x="80791" y="148400"/>
                </a:lnTo>
                <a:lnTo>
                  <a:pt x="82885" y="146247"/>
                </a:lnTo>
                <a:lnTo>
                  <a:pt x="80741" y="144139"/>
                </a:lnTo>
                <a:close/>
              </a:path>
              <a:path w="154305" h="167639">
                <a:moveTo>
                  <a:pt x="82885" y="146247"/>
                </a:moveTo>
                <a:lnTo>
                  <a:pt x="80791" y="148400"/>
                </a:lnTo>
                <a:lnTo>
                  <a:pt x="85075" y="148400"/>
                </a:lnTo>
                <a:lnTo>
                  <a:pt x="82885" y="146247"/>
                </a:lnTo>
                <a:close/>
              </a:path>
              <a:path w="154305" h="167639">
                <a:moveTo>
                  <a:pt x="84936" y="144139"/>
                </a:moveTo>
                <a:lnTo>
                  <a:pt x="80741" y="144139"/>
                </a:lnTo>
                <a:lnTo>
                  <a:pt x="82885" y="146247"/>
                </a:lnTo>
                <a:lnTo>
                  <a:pt x="84936" y="144139"/>
                </a:lnTo>
                <a:close/>
              </a:path>
              <a:path w="154305" h="167639">
                <a:moveTo>
                  <a:pt x="51937" y="115816"/>
                </a:moveTo>
                <a:lnTo>
                  <a:pt x="50651" y="115816"/>
                </a:lnTo>
                <a:lnTo>
                  <a:pt x="50651" y="123173"/>
                </a:lnTo>
                <a:lnTo>
                  <a:pt x="66151" y="138412"/>
                </a:lnTo>
                <a:lnTo>
                  <a:pt x="72725" y="131948"/>
                </a:lnTo>
                <a:lnTo>
                  <a:pt x="63959" y="131948"/>
                </a:lnTo>
                <a:lnTo>
                  <a:pt x="66151" y="129793"/>
                </a:lnTo>
                <a:lnTo>
                  <a:pt x="51937" y="115816"/>
                </a:lnTo>
                <a:close/>
              </a:path>
              <a:path w="154305" h="167639">
                <a:moveTo>
                  <a:pt x="66151" y="129793"/>
                </a:moveTo>
                <a:lnTo>
                  <a:pt x="63959" y="131948"/>
                </a:lnTo>
                <a:lnTo>
                  <a:pt x="68342" y="131948"/>
                </a:lnTo>
                <a:lnTo>
                  <a:pt x="66151" y="129793"/>
                </a:lnTo>
                <a:close/>
              </a:path>
              <a:path w="154305" h="167639">
                <a:moveTo>
                  <a:pt x="107356" y="89278"/>
                </a:moveTo>
                <a:lnTo>
                  <a:pt x="66151" y="129793"/>
                </a:lnTo>
                <a:lnTo>
                  <a:pt x="68342" y="131948"/>
                </a:lnTo>
                <a:lnTo>
                  <a:pt x="72725" y="131948"/>
                </a:lnTo>
                <a:lnTo>
                  <a:pt x="110831" y="94481"/>
                </a:lnTo>
                <a:lnTo>
                  <a:pt x="109548" y="94481"/>
                </a:lnTo>
                <a:lnTo>
                  <a:pt x="107356" y="89278"/>
                </a:lnTo>
                <a:close/>
              </a:path>
              <a:path w="154305" h="167639">
                <a:moveTo>
                  <a:pt x="50651" y="115816"/>
                </a:moveTo>
                <a:lnTo>
                  <a:pt x="45360" y="117970"/>
                </a:lnTo>
                <a:lnTo>
                  <a:pt x="50651" y="123173"/>
                </a:lnTo>
                <a:lnTo>
                  <a:pt x="50651" y="115816"/>
                </a:lnTo>
                <a:close/>
              </a:path>
              <a:path w="154305" h="167639">
                <a:moveTo>
                  <a:pt x="71113" y="21379"/>
                </a:moveTo>
                <a:lnTo>
                  <a:pt x="0" y="94481"/>
                </a:lnTo>
                <a:lnTo>
                  <a:pt x="102065" y="94481"/>
                </a:lnTo>
                <a:lnTo>
                  <a:pt x="103023" y="93539"/>
                </a:lnTo>
                <a:lnTo>
                  <a:pt x="9494" y="93539"/>
                </a:lnTo>
                <a:lnTo>
                  <a:pt x="7254" y="88385"/>
                </a:lnTo>
                <a:lnTo>
                  <a:pt x="14508" y="88385"/>
                </a:lnTo>
                <a:lnTo>
                  <a:pt x="77643" y="23489"/>
                </a:lnTo>
                <a:lnTo>
                  <a:pt x="73258" y="23489"/>
                </a:lnTo>
                <a:lnTo>
                  <a:pt x="71113" y="21379"/>
                </a:lnTo>
                <a:close/>
              </a:path>
              <a:path w="154305" h="167639">
                <a:moveTo>
                  <a:pt x="116123" y="89278"/>
                </a:moveTo>
                <a:lnTo>
                  <a:pt x="107356" y="89278"/>
                </a:lnTo>
                <a:lnTo>
                  <a:pt x="109548" y="94481"/>
                </a:lnTo>
                <a:lnTo>
                  <a:pt x="110831" y="94481"/>
                </a:lnTo>
                <a:lnTo>
                  <a:pt x="116123" y="89278"/>
                </a:lnTo>
                <a:close/>
              </a:path>
              <a:path w="154305" h="167639">
                <a:moveTo>
                  <a:pt x="14508" y="88385"/>
                </a:moveTo>
                <a:lnTo>
                  <a:pt x="7254" y="88385"/>
                </a:lnTo>
                <a:lnTo>
                  <a:pt x="9494" y="93539"/>
                </a:lnTo>
                <a:lnTo>
                  <a:pt x="14508" y="88385"/>
                </a:lnTo>
                <a:close/>
              </a:path>
              <a:path w="154305" h="167639">
                <a:moveTo>
                  <a:pt x="117031" y="88385"/>
                </a:moveTo>
                <a:lnTo>
                  <a:pt x="14508" y="88385"/>
                </a:lnTo>
                <a:lnTo>
                  <a:pt x="9494" y="93539"/>
                </a:lnTo>
                <a:lnTo>
                  <a:pt x="103023" y="93539"/>
                </a:lnTo>
                <a:lnTo>
                  <a:pt x="107356" y="89278"/>
                </a:lnTo>
                <a:lnTo>
                  <a:pt x="116123" y="89278"/>
                </a:lnTo>
                <a:lnTo>
                  <a:pt x="117031" y="88385"/>
                </a:lnTo>
                <a:close/>
              </a:path>
              <a:path w="154305" h="167639">
                <a:moveTo>
                  <a:pt x="87849" y="29213"/>
                </a:moveTo>
                <a:lnTo>
                  <a:pt x="36969" y="79242"/>
                </a:lnTo>
                <a:lnTo>
                  <a:pt x="139488" y="79242"/>
                </a:lnTo>
                <a:lnTo>
                  <a:pt x="140357" y="78349"/>
                </a:lnTo>
                <a:lnTo>
                  <a:pt x="46643" y="78349"/>
                </a:lnTo>
                <a:lnTo>
                  <a:pt x="44452" y="73147"/>
                </a:lnTo>
                <a:lnTo>
                  <a:pt x="51935" y="73147"/>
                </a:lnTo>
                <a:lnTo>
                  <a:pt x="87849" y="37835"/>
                </a:lnTo>
                <a:lnTo>
                  <a:pt x="85658" y="35680"/>
                </a:lnTo>
                <a:lnTo>
                  <a:pt x="94426" y="35680"/>
                </a:lnTo>
                <a:lnTo>
                  <a:pt x="87849" y="29213"/>
                </a:lnTo>
                <a:close/>
              </a:path>
              <a:path w="154305" h="167639">
                <a:moveTo>
                  <a:pt x="153086" y="74085"/>
                </a:moveTo>
                <a:lnTo>
                  <a:pt x="144505" y="74085"/>
                </a:lnTo>
                <a:lnTo>
                  <a:pt x="146746" y="79242"/>
                </a:lnTo>
                <a:lnTo>
                  <a:pt x="148069" y="79242"/>
                </a:lnTo>
                <a:lnTo>
                  <a:pt x="153086" y="74085"/>
                </a:lnTo>
                <a:close/>
              </a:path>
              <a:path w="154305" h="167639">
                <a:moveTo>
                  <a:pt x="51935" y="73147"/>
                </a:moveTo>
                <a:lnTo>
                  <a:pt x="44452" y="73147"/>
                </a:lnTo>
                <a:lnTo>
                  <a:pt x="46643" y="78349"/>
                </a:lnTo>
                <a:lnTo>
                  <a:pt x="51935" y="73147"/>
                </a:lnTo>
                <a:close/>
              </a:path>
              <a:path w="154305" h="167639">
                <a:moveTo>
                  <a:pt x="153999" y="73147"/>
                </a:moveTo>
                <a:lnTo>
                  <a:pt x="51935" y="73147"/>
                </a:lnTo>
                <a:lnTo>
                  <a:pt x="46643" y="78349"/>
                </a:lnTo>
                <a:lnTo>
                  <a:pt x="140357" y="78349"/>
                </a:lnTo>
                <a:lnTo>
                  <a:pt x="144505" y="74085"/>
                </a:lnTo>
                <a:lnTo>
                  <a:pt x="153086" y="74085"/>
                </a:lnTo>
                <a:lnTo>
                  <a:pt x="153999" y="73147"/>
                </a:lnTo>
                <a:close/>
              </a:path>
              <a:path w="154305" h="167639">
                <a:moveTo>
                  <a:pt x="94426" y="35680"/>
                </a:moveTo>
                <a:lnTo>
                  <a:pt x="90041" y="35680"/>
                </a:lnTo>
                <a:lnTo>
                  <a:pt x="87849" y="37835"/>
                </a:lnTo>
                <a:lnTo>
                  <a:pt x="109548" y="59169"/>
                </a:lnTo>
                <a:lnTo>
                  <a:pt x="109548" y="51812"/>
                </a:lnTo>
                <a:lnTo>
                  <a:pt x="103348" y="51812"/>
                </a:lnTo>
                <a:lnTo>
                  <a:pt x="103348" y="44454"/>
                </a:lnTo>
                <a:lnTo>
                  <a:pt x="94426" y="35680"/>
                </a:lnTo>
                <a:close/>
              </a:path>
              <a:path w="154305" h="167639">
                <a:moveTo>
                  <a:pt x="103348" y="44454"/>
                </a:moveTo>
                <a:lnTo>
                  <a:pt x="103348" y="51812"/>
                </a:lnTo>
                <a:lnTo>
                  <a:pt x="108640" y="49657"/>
                </a:lnTo>
                <a:lnTo>
                  <a:pt x="103348" y="44454"/>
                </a:lnTo>
                <a:close/>
              </a:path>
              <a:path w="154305" h="167639">
                <a:moveTo>
                  <a:pt x="103348" y="3047"/>
                </a:moveTo>
                <a:lnTo>
                  <a:pt x="103348" y="44454"/>
                </a:lnTo>
                <a:lnTo>
                  <a:pt x="108640" y="49657"/>
                </a:lnTo>
                <a:lnTo>
                  <a:pt x="103348" y="51812"/>
                </a:lnTo>
                <a:lnTo>
                  <a:pt x="109548" y="51812"/>
                </a:lnTo>
                <a:lnTo>
                  <a:pt x="109548" y="6095"/>
                </a:lnTo>
                <a:lnTo>
                  <a:pt x="106448" y="6095"/>
                </a:lnTo>
                <a:lnTo>
                  <a:pt x="103348" y="3047"/>
                </a:lnTo>
                <a:close/>
              </a:path>
              <a:path w="154305" h="167639">
                <a:moveTo>
                  <a:pt x="90041" y="35680"/>
                </a:moveTo>
                <a:lnTo>
                  <a:pt x="85658" y="35680"/>
                </a:lnTo>
                <a:lnTo>
                  <a:pt x="87849" y="37835"/>
                </a:lnTo>
                <a:lnTo>
                  <a:pt x="90041" y="35680"/>
                </a:lnTo>
                <a:close/>
              </a:path>
              <a:path w="154305" h="167639">
                <a:moveTo>
                  <a:pt x="73209" y="19225"/>
                </a:moveTo>
                <a:lnTo>
                  <a:pt x="71113" y="21379"/>
                </a:lnTo>
                <a:lnTo>
                  <a:pt x="73258" y="23489"/>
                </a:lnTo>
                <a:lnTo>
                  <a:pt x="73209" y="19225"/>
                </a:lnTo>
                <a:close/>
              </a:path>
              <a:path w="154305" h="167639">
                <a:moveTo>
                  <a:pt x="77691" y="19225"/>
                </a:moveTo>
                <a:lnTo>
                  <a:pt x="73209" y="19225"/>
                </a:lnTo>
                <a:lnTo>
                  <a:pt x="73258" y="23489"/>
                </a:lnTo>
                <a:lnTo>
                  <a:pt x="77643" y="23489"/>
                </a:lnTo>
                <a:lnTo>
                  <a:pt x="79787" y="21285"/>
                </a:lnTo>
                <a:lnTo>
                  <a:pt x="77691" y="19225"/>
                </a:lnTo>
                <a:close/>
              </a:path>
              <a:path w="154305" h="167639">
                <a:moveTo>
                  <a:pt x="109548" y="0"/>
                </a:moveTo>
                <a:lnTo>
                  <a:pt x="49368" y="0"/>
                </a:lnTo>
                <a:lnTo>
                  <a:pt x="71113" y="21379"/>
                </a:lnTo>
                <a:lnTo>
                  <a:pt x="73209" y="19225"/>
                </a:lnTo>
                <a:lnTo>
                  <a:pt x="77691" y="19225"/>
                </a:lnTo>
                <a:lnTo>
                  <a:pt x="64335" y="6095"/>
                </a:lnTo>
                <a:lnTo>
                  <a:pt x="56851" y="6095"/>
                </a:lnTo>
                <a:lnTo>
                  <a:pt x="59043" y="893"/>
                </a:lnTo>
                <a:lnTo>
                  <a:pt x="109548" y="893"/>
                </a:lnTo>
                <a:lnTo>
                  <a:pt x="109548" y="0"/>
                </a:lnTo>
                <a:close/>
              </a:path>
              <a:path w="154305" h="167639">
                <a:moveTo>
                  <a:pt x="59043" y="893"/>
                </a:moveTo>
                <a:lnTo>
                  <a:pt x="56851" y="6095"/>
                </a:lnTo>
                <a:lnTo>
                  <a:pt x="64335" y="6095"/>
                </a:lnTo>
                <a:lnTo>
                  <a:pt x="59043" y="893"/>
                </a:lnTo>
                <a:close/>
              </a:path>
              <a:path w="154305" h="167639">
                <a:moveTo>
                  <a:pt x="109548" y="893"/>
                </a:moveTo>
                <a:lnTo>
                  <a:pt x="59043" y="893"/>
                </a:lnTo>
                <a:lnTo>
                  <a:pt x="64335" y="6095"/>
                </a:lnTo>
                <a:lnTo>
                  <a:pt x="103348" y="6095"/>
                </a:lnTo>
                <a:lnTo>
                  <a:pt x="103348" y="3047"/>
                </a:lnTo>
                <a:lnTo>
                  <a:pt x="109548" y="3047"/>
                </a:lnTo>
                <a:lnTo>
                  <a:pt x="109548" y="893"/>
                </a:lnTo>
                <a:close/>
              </a:path>
              <a:path w="154305" h="167639">
                <a:moveTo>
                  <a:pt x="109548" y="3047"/>
                </a:moveTo>
                <a:lnTo>
                  <a:pt x="103348" y="3047"/>
                </a:lnTo>
                <a:lnTo>
                  <a:pt x="106448" y="6095"/>
                </a:lnTo>
                <a:lnTo>
                  <a:pt x="109548" y="6095"/>
                </a:lnTo>
                <a:lnTo>
                  <a:pt x="109548" y="3047"/>
                </a:lnTo>
                <a:close/>
              </a:path>
            </a:pathLst>
          </a:custGeom>
          <a:solidFill>
            <a:srgbClr val="281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40039" y="3296863"/>
            <a:ext cx="120014" cy="147320"/>
          </a:xfrm>
          <a:custGeom>
            <a:avLst/>
            <a:gdLst/>
            <a:ahLst/>
            <a:cxnLst/>
            <a:rect l="l" t="t" r="r" b="b"/>
            <a:pathLst>
              <a:path w="120015" h="147320">
                <a:moveTo>
                  <a:pt x="85955" y="85899"/>
                </a:moveTo>
                <a:lnTo>
                  <a:pt x="64466" y="85899"/>
                </a:lnTo>
                <a:lnTo>
                  <a:pt x="64466" y="138054"/>
                </a:lnTo>
                <a:lnTo>
                  <a:pt x="67536" y="144190"/>
                </a:lnTo>
                <a:lnTo>
                  <a:pt x="76746" y="147257"/>
                </a:lnTo>
                <a:lnTo>
                  <a:pt x="82886" y="144190"/>
                </a:lnTo>
                <a:lnTo>
                  <a:pt x="85955" y="138054"/>
                </a:lnTo>
                <a:lnTo>
                  <a:pt x="85955" y="85899"/>
                </a:lnTo>
                <a:close/>
              </a:path>
              <a:path w="120015" h="147320">
                <a:moveTo>
                  <a:pt x="55257" y="85899"/>
                </a:moveTo>
                <a:lnTo>
                  <a:pt x="33768" y="85899"/>
                </a:lnTo>
                <a:lnTo>
                  <a:pt x="33768" y="125781"/>
                </a:lnTo>
                <a:lnTo>
                  <a:pt x="36838" y="131918"/>
                </a:lnTo>
                <a:lnTo>
                  <a:pt x="52187" y="131918"/>
                </a:lnTo>
                <a:lnTo>
                  <a:pt x="55257" y="125781"/>
                </a:lnTo>
                <a:lnTo>
                  <a:pt x="55257" y="85899"/>
                </a:lnTo>
                <a:close/>
              </a:path>
              <a:path w="120015" h="147320">
                <a:moveTo>
                  <a:pt x="98619" y="15339"/>
                </a:moveTo>
                <a:lnTo>
                  <a:pt x="36838" y="15339"/>
                </a:lnTo>
                <a:lnTo>
                  <a:pt x="36838" y="49085"/>
                </a:lnTo>
                <a:lnTo>
                  <a:pt x="27628" y="64424"/>
                </a:lnTo>
                <a:lnTo>
                  <a:pt x="30698" y="67492"/>
                </a:lnTo>
                <a:lnTo>
                  <a:pt x="30698" y="85899"/>
                </a:lnTo>
                <a:lnTo>
                  <a:pt x="58327" y="85899"/>
                </a:lnTo>
                <a:lnTo>
                  <a:pt x="58327" y="67492"/>
                </a:lnTo>
                <a:lnTo>
                  <a:pt x="89025" y="67492"/>
                </a:lnTo>
                <a:lnTo>
                  <a:pt x="92095" y="64424"/>
                </a:lnTo>
                <a:lnTo>
                  <a:pt x="85955" y="49085"/>
                </a:lnTo>
                <a:lnTo>
                  <a:pt x="85955" y="24542"/>
                </a:lnTo>
                <a:lnTo>
                  <a:pt x="102072" y="24542"/>
                </a:lnTo>
                <a:lnTo>
                  <a:pt x="98619" y="15339"/>
                </a:lnTo>
                <a:close/>
              </a:path>
              <a:path w="120015" h="147320">
                <a:moveTo>
                  <a:pt x="89025" y="67492"/>
                </a:moveTo>
                <a:lnTo>
                  <a:pt x="61397" y="67492"/>
                </a:lnTo>
                <a:lnTo>
                  <a:pt x="61397" y="85899"/>
                </a:lnTo>
                <a:lnTo>
                  <a:pt x="89025" y="85899"/>
                </a:lnTo>
                <a:lnTo>
                  <a:pt x="89025" y="67492"/>
                </a:lnTo>
                <a:close/>
              </a:path>
              <a:path w="120015" h="147320">
                <a:moveTo>
                  <a:pt x="92095" y="0"/>
                </a:moveTo>
                <a:lnTo>
                  <a:pt x="30698" y="0"/>
                </a:lnTo>
                <a:lnTo>
                  <a:pt x="3069" y="27610"/>
                </a:lnTo>
                <a:lnTo>
                  <a:pt x="3069" y="30678"/>
                </a:lnTo>
                <a:lnTo>
                  <a:pt x="0" y="30678"/>
                </a:lnTo>
                <a:lnTo>
                  <a:pt x="3069" y="36814"/>
                </a:lnTo>
                <a:lnTo>
                  <a:pt x="27628" y="61356"/>
                </a:lnTo>
                <a:lnTo>
                  <a:pt x="33768" y="49085"/>
                </a:lnTo>
                <a:lnTo>
                  <a:pt x="18419" y="33746"/>
                </a:lnTo>
                <a:lnTo>
                  <a:pt x="36838" y="15339"/>
                </a:lnTo>
                <a:lnTo>
                  <a:pt x="98619" y="15339"/>
                </a:lnTo>
                <a:lnTo>
                  <a:pt x="95165" y="6135"/>
                </a:lnTo>
                <a:lnTo>
                  <a:pt x="92095" y="0"/>
                </a:lnTo>
                <a:close/>
              </a:path>
              <a:path w="120015" h="147320">
                <a:moveTo>
                  <a:pt x="102072" y="24542"/>
                </a:moveTo>
                <a:lnTo>
                  <a:pt x="85955" y="24542"/>
                </a:lnTo>
                <a:lnTo>
                  <a:pt x="89025" y="39882"/>
                </a:lnTo>
                <a:lnTo>
                  <a:pt x="98235" y="55221"/>
                </a:lnTo>
                <a:lnTo>
                  <a:pt x="119724" y="58289"/>
                </a:lnTo>
                <a:lnTo>
                  <a:pt x="110514" y="46017"/>
                </a:lnTo>
                <a:lnTo>
                  <a:pt x="104375" y="30678"/>
                </a:lnTo>
                <a:lnTo>
                  <a:pt x="102072" y="24542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79947" y="3256981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5" h="36829">
                <a:moveTo>
                  <a:pt x="27628" y="0"/>
                </a:moveTo>
                <a:lnTo>
                  <a:pt x="12279" y="0"/>
                </a:lnTo>
                <a:lnTo>
                  <a:pt x="6139" y="6135"/>
                </a:lnTo>
                <a:lnTo>
                  <a:pt x="0" y="18407"/>
                </a:lnTo>
                <a:lnTo>
                  <a:pt x="6139" y="30678"/>
                </a:lnTo>
                <a:lnTo>
                  <a:pt x="12279" y="36814"/>
                </a:lnTo>
                <a:lnTo>
                  <a:pt x="27628" y="36814"/>
                </a:lnTo>
                <a:lnTo>
                  <a:pt x="33768" y="30678"/>
                </a:lnTo>
                <a:lnTo>
                  <a:pt x="39908" y="18407"/>
                </a:lnTo>
                <a:lnTo>
                  <a:pt x="33768" y="6135"/>
                </a:lnTo>
                <a:lnTo>
                  <a:pt x="27628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65903" y="324164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15349" y="0"/>
                </a:moveTo>
                <a:lnTo>
                  <a:pt x="0" y="0"/>
                </a:lnTo>
                <a:lnTo>
                  <a:pt x="21488" y="9203"/>
                </a:lnTo>
                <a:lnTo>
                  <a:pt x="39908" y="21474"/>
                </a:lnTo>
                <a:lnTo>
                  <a:pt x="52187" y="39882"/>
                </a:lnTo>
                <a:lnTo>
                  <a:pt x="61397" y="61356"/>
                </a:lnTo>
                <a:lnTo>
                  <a:pt x="61397" y="46017"/>
                </a:lnTo>
                <a:lnTo>
                  <a:pt x="58327" y="30678"/>
                </a:lnTo>
                <a:lnTo>
                  <a:pt x="46047" y="12271"/>
                </a:lnTo>
                <a:lnTo>
                  <a:pt x="39908" y="6135"/>
                </a:lnTo>
                <a:lnTo>
                  <a:pt x="15349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65903" y="324164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0" y="0"/>
                </a:moveTo>
                <a:lnTo>
                  <a:pt x="15349" y="0"/>
                </a:lnTo>
                <a:lnTo>
                  <a:pt x="27628" y="3067"/>
                </a:lnTo>
                <a:lnTo>
                  <a:pt x="39908" y="6135"/>
                </a:lnTo>
                <a:lnTo>
                  <a:pt x="46047" y="12271"/>
                </a:lnTo>
                <a:lnTo>
                  <a:pt x="52187" y="21474"/>
                </a:lnTo>
                <a:lnTo>
                  <a:pt x="58327" y="30678"/>
                </a:lnTo>
                <a:lnTo>
                  <a:pt x="61397" y="46017"/>
                </a:lnTo>
                <a:lnTo>
                  <a:pt x="61397" y="61356"/>
                </a:lnTo>
                <a:lnTo>
                  <a:pt x="52187" y="39882"/>
                </a:lnTo>
                <a:lnTo>
                  <a:pt x="39908" y="21474"/>
                </a:lnTo>
                <a:lnTo>
                  <a:pt x="21488" y="9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53624" y="3260049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0" y="0"/>
                </a:moveTo>
                <a:lnTo>
                  <a:pt x="18419" y="9203"/>
                </a:lnTo>
                <a:lnTo>
                  <a:pt x="30698" y="18407"/>
                </a:lnTo>
                <a:lnTo>
                  <a:pt x="42977" y="33746"/>
                </a:lnTo>
                <a:lnTo>
                  <a:pt x="52187" y="52153"/>
                </a:lnTo>
                <a:lnTo>
                  <a:pt x="49117" y="39882"/>
                </a:lnTo>
                <a:lnTo>
                  <a:pt x="49117" y="27610"/>
                </a:lnTo>
                <a:lnTo>
                  <a:pt x="46047" y="18407"/>
                </a:lnTo>
                <a:lnTo>
                  <a:pt x="33768" y="6135"/>
                </a:lnTo>
                <a:lnTo>
                  <a:pt x="24558" y="3067"/>
                </a:lnTo>
                <a:lnTo>
                  <a:pt x="12279" y="3067"/>
                </a:lnTo>
                <a:lnTo>
                  <a:pt x="0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53624" y="3260049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0" y="0"/>
                </a:moveTo>
                <a:lnTo>
                  <a:pt x="12279" y="3067"/>
                </a:lnTo>
                <a:lnTo>
                  <a:pt x="24558" y="3067"/>
                </a:lnTo>
                <a:lnTo>
                  <a:pt x="33768" y="6135"/>
                </a:lnTo>
                <a:lnTo>
                  <a:pt x="39908" y="12271"/>
                </a:lnTo>
                <a:lnTo>
                  <a:pt x="46047" y="18407"/>
                </a:lnTo>
                <a:lnTo>
                  <a:pt x="49117" y="27610"/>
                </a:lnTo>
                <a:lnTo>
                  <a:pt x="49117" y="39882"/>
                </a:lnTo>
                <a:lnTo>
                  <a:pt x="52187" y="52153"/>
                </a:lnTo>
                <a:lnTo>
                  <a:pt x="42977" y="33746"/>
                </a:lnTo>
                <a:lnTo>
                  <a:pt x="30698" y="18407"/>
                </a:lnTo>
                <a:lnTo>
                  <a:pt x="18419" y="9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41344" y="3281524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80" h="40004">
                <a:moveTo>
                  <a:pt x="21488" y="0"/>
                </a:moveTo>
                <a:lnTo>
                  <a:pt x="0" y="0"/>
                </a:lnTo>
                <a:lnTo>
                  <a:pt x="15349" y="6135"/>
                </a:lnTo>
                <a:lnTo>
                  <a:pt x="27628" y="15339"/>
                </a:lnTo>
                <a:lnTo>
                  <a:pt x="36838" y="27610"/>
                </a:lnTo>
                <a:lnTo>
                  <a:pt x="42977" y="39882"/>
                </a:lnTo>
                <a:lnTo>
                  <a:pt x="42977" y="30678"/>
                </a:lnTo>
                <a:lnTo>
                  <a:pt x="39908" y="21474"/>
                </a:lnTo>
                <a:lnTo>
                  <a:pt x="33768" y="9203"/>
                </a:lnTo>
                <a:lnTo>
                  <a:pt x="27628" y="3067"/>
                </a:lnTo>
                <a:lnTo>
                  <a:pt x="21488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41344" y="3281524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80" h="40004">
                <a:moveTo>
                  <a:pt x="0" y="0"/>
                </a:moveTo>
                <a:lnTo>
                  <a:pt x="12279" y="0"/>
                </a:lnTo>
                <a:lnTo>
                  <a:pt x="21488" y="0"/>
                </a:lnTo>
                <a:lnTo>
                  <a:pt x="27628" y="3067"/>
                </a:lnTo>
                <a:lnTo>
                  <a:pt x="33768" y="9203"/>
                </a:lnTo>
                <a:lnTo>
                  <a:pt x="36838" y="15339"/>
                </a:lnTo>
                <a:lnTo>
                  <a:pt x="39908" y="21474"/>
                </a:lnTo>
                <a:lnTo>
                  <a:pt x="42977" y="30678"/>
                </a:lnTo>
                <a:lnTo>
                  <a:pt x="42977" y="39882"/>
                </a:lnTo>
                <a:lnTo>
                  <a:pt x="36838" y="27610"/>
                </a:lnTo>
                <a:lnTo>
                  <a:pt x="27628" y="15339"/>
                </a:lnTo>
                <a:lnTo>
                  <a:pt x="15349" y="613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41353" y="3552747"/>
            <a:ext cx="98173" cy="1868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999233" y="3856863"/>
            <a:ext cx="367601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"/>
                <a:cs typeface="Batang"/>
              </a:rPr>
              <a:t>; </a:t>
            </a:r>
            <a:r>
              <a:rPr sz="1100" dirty="0">
                <a:latin typeface="BatangChe"/>
                <a:cs typeface="BatangChe"/>
              </a:rPr>
              <a:t>열림</a:t>
            </a:r>
            <a:r>
              <a:rPr sz="1100" spc="8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방향</a:t>
            </a:r>
            <a:endParaRPr sz="1100">
              <a:latin typeface="BatangChe"/>
              <a:cs typeface="BatangChe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r>
              <a:rPr sz="1100" b="1" dirty="0">
                <a:latin typeface="Malgun Gothic"/>
                <a:cs typeface="Malgun Gothic"/>
              </a:rPr>
              <a:t>사진</a:t>
            </a:r>
            <a:r>
              <a:rPr sz="1100" b="1" spc="7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8-1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469149" y="3889782"/>
            <a:ext cx="85725" cy="122555"/>
          </a:xfrm>
          <a:custGeom>
            <a:avLst/>
            <a:gdLst/>
            <a:ahLst/>
            <a:cxnLst/>
            <a:rect l="l" t="t" r="r" b="b"/>
            <a:pathLst>
              <a:path w="85725" h="122554">
                <a:moveTo>
                  <a:pt x="0" y="0"/>
                </a:moveTo>
                <a:lnTo>
                  <a:pt x="0" y="122362"/>
                </a:lnTo>
                <a:lnTo>
                  <a:pt x="85346" y="59612"/>
                </a:lnTo>
                <a:lnTo>
                  <a:pt x="0" y="0"/>
                </a:lnTo>
                <a:close/>
              </a:path>
            </a:pathLst>
          </a:custGeom>
          <a:solidFill>
            <a:srgbClr val="009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66101" y="3883862"/>
            <a:ext cx="93980" cy="134620"/>
          </a:xfrm>
          <a:custGeom>
            <a:avLst/>
            <a:gdLst/>
            <a:ahLst/>
            <a:cxnLst/>
            <a:rect l="l" t="t" r="r" b="b"/>
            <a:pathLst>
              <a:path w="93980" h="134620">
                <a:moveTo>
                  <a:pt x="0" y="0"/>
                </a:moveTo>
                <a:lnTo>
                  <a:pt x="0" y="134379"/>
                </a:lnTo>
                <a:lnTo>
                  <a:pt x="8291" y="128282"/>
                </a:lnTo>
                <a:lnTo>
                  <a:pt x="6096" y="128282"/>
                </a:lnTo>
                <a:lnTo>
                  <a:pt x="1280" y="125729"/>
                </a:lnTo>
                <a:lnTo>
                  <a:pt x="6096" y="122188"/>
                </a:lnTo>
                <a:lnTo>
                  <a:pt x="6096" y="11836"/>
                </a:lnTo>
                <a:lnTo>
                  <a:pt x="1341" y="8515"/>
                </a:lnTo>
                <a:lnTo>
                  <a:pt x="6096" y="5920"/>
                </a:lnTo>
                <a:lnTo>
                  <a:pt x="8476" y="5920"/>
                </a:lnTo>
                <a:lnTo>
                  <a:pt x="0" y="0"/>
                </a:lnTo>
                <a:close/>
              </a:path>
              <a:path w="93980" h="134620">
                <a:moveTo>
                  <a:pt x="6096" y="122188"/>
                </a:moveTo>
                <a:lnTo>
                  <a:pt x="1280" y="125729"/>
                </a:lnTo>
                <a:lnTo>
                  <a:pt x="6096" y="128282"/>
                </a:lnTo>
                <a:lnTo>
                  <a:pt x="6096" y="122188"/>
                </a:lnTo>
                <a:close/>
              </a:path>
              <a:path w="93980" h="134620">
                <a:moveTo>
                  <a:pt x="83065" y="65597"/>
                </a:moveTo>
                <a:lnTo>
                  <a:pt x="6096" y="122188"/>
                </a:lnTo>
                <a:lnTo>
                  <a:pt x="6096" y="128282"/>
                </a:lnTo>
                <a:lnTo>
                  <a:pt x="8291" y="128282"/>
                </a:lnTo>
                <a:lnTo>
                  <a:pt x="90110" y="68127"/>
                </a:lnTo>
                <a:lnTo>
                  <a:pt x="86688" y="68127"/>
                </a:lnTo>
                <a:lnTo>
                  <a:pt x="83065" y="65597"/>
                </a:lnTo>
                <a:close/>
              </a:path>
              <a:path w="93980" h="134620">
                <a:moveTo>
                  <a:pt x="86627" y="62979"/>
                </a:moveTo>
                <a:lnTo>
                  <a:pt x="83065" y="65597"/>
                </a:lnTo>
                <a:lnTo>
                  <a:pt x="86688" y="68127"/>
                </a:lnTo>
                <a:lnTo>
                  <a:pt x="86627" y="62979"/>
                </a:lnTo>
                <a:close/>
              </a:path>
              <a:path w="93980" h="134620">
                <a:moveTo>
                  <a:pt x="90167" y="62979"/>
                </a:moveTo>
                <a:lnTo>
                  <a:pt x="86627" y="62979"/>
                </a:lnTo>
                <a:lnTo>
                  <a:pt x="86688" y="68127"/>
                </a:lnTo>
                <a:lnTo>
                  <a:pt x="90110" y="68127"/>
                </a:lnTo>
                <a:lnTo>
                  <a:pt x="93729" y="65467"/>
                </a:lnTo>
                <a:lnTo>
                  <a:pt x="90167" y="62979"/>
                </a:lnTo>
                <a:close/>
              </a:path>
              <a:path w="93980" h="134620">
                <a:moveTo>
                  <a:pt x="8476" y="5920"/>
                </a:moveTo>
                <a:lnTo>
                  <a:pt x="6096" y="5920"/>
                </a:lnTo>
                <a:lnTo>
                  <a:pt x="6096" y="11836"/>
                </a:lnTo>
                <a:lnTo>
                  <a:pt x="83065" y="65597"/>
                </a:lnTo>
                <a:lnTo>
                  <a:pt x="86627" y="62979"/>
                </a:lnTo>
                <a:lnTo>
                  <a:pt x="90167" y="62979"/>
                </a:lnTo>
                <a:lnTo>
                  <a:pt x="8476" y="5920"/>
                </a:lnTo>
                <a:close/>
              </a:path>
              <a:path w="93980" h="134620">
                <a:moveTo>
                  <a:pt x="6096" y="5920"/>
                </a:moveTo>
                <a:lnTo>
                  <a:pt x="1341" y="8515"/>
                </a:lnTo>
                <a:lnTo>
                  <a:pt x="6096" y="11836"/>
                </a:lnTo>
                <a:lnTo>
                  <a:pt x="6096" y="5920"/>
                </a:lnTo>
                <a:close/>
              </a:path>
            </a:pathLst>
          </a:custGeom>
          <a:solidFill>
            <a:srgbClr val="009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65164" y="3889782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4">
                <a:moveTo>
                  <a:pt x="0" y="0"/>
                </a:moveTo>
                <a:lnTo>
                  <a:pt x="0" y="122362"/>
                </a:lnTo>
              </a:path>
            </a:pathLst>
          </a:custGeom>
          <a:ln w="15240">
            <a:solidFill>
              <a:srgbClr val="009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54496" y="3886645"/>
            <a:ext cx="21590" cy="128905"/>
          </a:xfrm>
          <a:custGeom>
            <a:avLst/>
            <a:gdLst/>
            <a:ahLst/>
            <a:cxnLst/>
            <a:rect l="l" t="t" r="r" b="b"/>
            <a:pathLst>
              <a:path w="21590" h="128904">
                <a:moveTo>
                  <a:pt x="21336" y="0"/>
                </a:moveTo>
                <a:lnTo>
                  <a:pt x="0" y="0"/>
                </a:lnTo>
                <a:lnTo>
                  <a:pt x="0" y="128637"/>
                </a:lnTo>
                <a:lnTo>
                  <a:pt x="21336" y="128637"/>
                </a:lnTo>
                <a:lnTo>
                  <a:pt x="21336" y="125499"/>
                </a:lnTo>
                <a:lnTo>
                  <a:pt x="6096" y="125499"/>
                </a:lnTo>
                <a:lnTo>
                  <a:pt x="3048" y="122361"/>
                </a:lnTo>
                <a:lnTo>
                  <a:pt x="6096" y="122361"/>
                </a:lnTo>
                <a:lnTo>
                  <a:pt x="6096" y="6275"/>
                </a:lnTo>
                <a:lnTo>
                  <a:pt x="3048" y="6275"/>
                </a:lnTo>
                <a:lnTo>
                  <a:pt x="6096" y="3137"/>
                </a:lnTo>
                <a:lnTo>
                  <a:pt x="21336" y="3137"/>
                </a:lnTo>
                <a:lnTo>
                  <a:pt x="21336" y="0"/>
                </a:lnTo>
                <a:close/>
              </a:path>
              <a:path w="21590" h="128904">
                <a:moveTo>
                  <a:pt x="6096" y="122361"/>
                </a:moveTo>
                <a:lnTo>
                  <a:pt x="3048" y="122361"/>
                </a:lnTo>
                <a:lnTo>
                  <a:pt x="6096" y="125499"/>
                </a:lnTo>
                <a:lnTo>
                  <a:pt x="6096" y="122361"/>
                </a:lnTo>
                <a:close/>
              </a:path>
              <a:path w="21590" h="128904">
                <a:moveTo>
                  <a:pt x="15240" y="122361"/>
                </a:moveTo>
                <a:lnTo>
                  <a:pt x="6096" y="122361"/>
                </a:lnTo>
                <a:lnTo>
                  <a:pt x="6096" y="125499"/>
                </a:lnTo>
                <a:lnTo>
                  <a:pt x="15240" y="125499"/>
                </a:lnTo>
                <a:lnTo>
                  <a:pt x="15240" y="122361"/>
                </a:lnTo>
                <a:close/>
              </a:path>
              <a:path w="21590" h="128904">
                <a:moveTo>
                  <a:pt x="15240" y="3137"/>
                </a:moveTo>
                <a:lnTo>
                  <a:pt x="15240" y="125499"/>
                </a:lnTo>
                <a:lnTo>
                  <a:pt x="18288" y="122361"/>
                </a:lnTo>
                <a:lnTo>
                  <a:pt x="21336" y="122361"/>
                </a:lnTo>
                <a:lnTo>
                  <a:pt x="21336" y="6275"/>
                </a:lnTo>
                <a:lnTo>
                  <a:pt x="18288" y="6275"/>
                </a:lnTo>
                <a:lnTo>
                  <a:pt x="15240" y="3137"/>
                </a:lnTo>
                <a:close/>
              </a:path>
              <a:path w="21590" h="128904">
                <a:moveTo>
                  <a:pt x="21336" y="122361"/>
                </a:moveTo>
                <a:lnTo>
                  <a:pt x="18288" y="122361"/>
                </a:lnTo>
                <a:lnTo>
                  <a:pt x="15240" y="125499"/>
                </a:lnTo>
                <a:lnTo>
                  <a:pt x="21336" y="125499"/>
                </a:lnTo>
                <a:lnTo>
                  <a:pt x="21336" y="122361"/>
                </a:lnTo>
                <a:close/>
              </a:path>
              <a:path w="21590" h="128904">
                <a:moveTo>
                  <a:pt x="6096" y="3137"/>
                </a:moveTo>
                <a:lnTo>
                  <a:pt x="3048" y="6275"/>
                </a:lnTo>
                <a:lnTo>
                  <a:pt x="6096" y="6275"/>
                </a:lnTo>
                <a:lnTo>
                  <a:pt x="6096" y="3137"/>
                </a:lnTo>
                <a:close/>
              </a:path>
              <a:path w="21590" h="128904">
                <a:moveTo>
                  <a:pt x="15240" y="3137"/>
                </a:moveTo>
                <a:lnTo>
                  <a:pt x="6096" y="3137"/>
                </a:lnTo>
                <a:lnTo>
                  <a:pt x="6096" y="6275"/>
                </a:lnTo>
                <a:lnTo>
                  <a:pt x="15240" y="6275"/>
                </a:lnTo>
                <a:lnTo>
                  <a:pt x="15240" y="3137"/>
                </a:lnTo>
                <a:close/>
              </a:path>
              <a:path w="21590" h="128904">
                <a:moveTo>
                  <a:pt x="21336" y="3137"/>
                </a:moveTo>
                <a:lnTo>
                  <a:pt x="15240" y="3137"/>
                </a:lnTo>
                <a:lnTo>
                  <a:pt x="18288" y="6275"/>
                </a:lnTo>
                <a:lnTo>
                  <a:pt x="21336" y="6275"/>
                </a:lnTo>
                <a:lnTo>
                  <a:pt x="21336" y="3137"/>
                </a:lnTo>
                <a:close/>
              </a:path>
            </a:pathLst>
          </a:custGeom>
          <a:solidFill>
            <a:srgbClr val="009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56369" y="3950963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79" y="0"/>
                </a:lnTo>
              </a:path>
            </a:pathLst>
          </a:custGeom>
          <a:ln w="9412">
            <a:solidFill>
              <a:srgbClr val="009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53321" y="3943120"/>
            <a:ext cx="119380" cy="15875"/>
          </a:xfrm>
          <a:custGeom>
            <a:avLst/>
            <a:gdLst/>
            <a:ahLst/>
            <a:cxnLst/>
            <a:rect l="l" t="t" r="r" b="b"/>
            <a:pathLst>
              <a:path w="119380" h="15875">
                <a:moveTo>
                  <a:pt x="118876" y="0"/>
                </a:moveTo>
                <a:lnTo>
                  <a:pt x="0" y="0"/>
                </a:lnTo>
                <a:lnTo>
                  <a:pt x="0" y="15687"/>
                </a:lnTo>
                <a:lnTo>
                  <a:pt x="118876" y="15687"/>
                </a:lnTo>
                <a:lnTo>
                  <a:pt x="118876" y="12550"/>
                </a:lnTo>
                <a:lnTo>
                  <a:pt x="6096" y="12550"/>
                </a:lnTo>
                <a:lnTo>
                  <a:pt x="3048" y="9412"/>
                </a:lnTo>
                <a:lnTo>
                  <a:pt x="6096" y="9412"/>
                </a:lnTo>
                <a:lnTo>
                  <a:pt x="6096" y="6275"/>
                </a:lnTo>
                <a:lnTo>
                  <a:pt x="3048" y="6275"/>
                </a:lnTo>
                <a:lnTo>
                  <a:pt x="6096" y="3137"/>
                </a:lnTo>
                <a:lnTo>
                  <a:pt x="118876" y="3137"/>
                </a:lnTo>
                <a:lnTo>
                  <a:pt x="118876" y="0"/>
                </a:lnTo>
                <a:close/>
              </a:path>
              <a:path w="119380" h="15875">
                <a:moveTo>
                  <a:pt x="6096" y="9412"/>
                </a:moveTo>
                <a:lnTo>
                  <a:pt x="3048" y="9412"/>
                </a:lnTo>
                <a:lnTo>
                  <a:pt x="6096" y="12550"/>
                </a:lnTo>
                <a:lnTo>
                  <a:pt x="6096" y="9412"/>
                </a:lnTo>
                <a:close/>
              </a:path>
              <a:path w="119380" h="15875">
                <a:moveTo>
                  <a:pt x="112779" y="9412"/>
                </a:moveTo>
                <a:lnTo>
                  <a:pt x="6096" y="9412"/>
                </a:lnTo>
                <a:lnTo>
                  <a:pt x="6096" y="12550"/>
                </a:lnTo>
                <a:lnTo>
                  <a:pt x="112779" y="12550"/>
                </a:lnTo>
                <a:lnTo>
                  <a:pt x="112779" y="9412"/>
                </a:lnTo>
                <a:close/>
              </a:path>
              <a:path w="119380" h="15875">
                <a:moveTo>
                  <a:pt x="112779" y="3137"/>
                </a:moveTo>
                <a:lnTo>
                  <a:pt x="112779" y="12550"/>
                </a:lnTo>
                <a:lnTo>
                  <a:pt x="115827" y="9412"/>
                </a:lnTo>
                <a:lnTo>
                  <a:pt x="118876" y="9412"/>
                </a:lnTo>
                <a:lnTo>
                  <a:pt x="118876" y="6275"/>
                </a:lnTo>
                <a:lnTo>
                  <a:pt x="115827" y="6275"/>
                </a:lnTo>
                <a:lnTo>
                  <a:pt x="112779" y="3137"/>
                </a:lnTo>
                <a:close/>
              </a:path>
              <a:path w="119380" h="15875">
                <a:moveTo>
                  <a:pt x="118876" y="9412"/>
                </a:moveTo>
                <a:lnTo>
                  <a:pt x="115827" y="9412"/>
                </a:lnTo>
                <a:lnTo>
                  <a:pt x="112779" y="12550"/>
                </a:lnTo>
                <a:lnTo>
                  <a:pt x="118876" y="12550"/>
                </a:lnTo>
                <a:lnTo>
                  <a:pt x="118876" y="9412"/>
                </a:lnTo>
                <a:close/>
              </a:path>
              <a:path w="119380" h="15875">
                <a:moveTo>
                  <a:pt x="6096" y="3137"/>
                </a:moveTo>
                <a:lnTo>
                  <a:pt x="3048" y="6275"/>
                </a:lnTo>
                <a:lnTo>
                  <a:pt x="6096" y="6275"/>
                </a:lnTo>
                <a:lnTo>
                  <a:pt x="6096" y="3137"/>
                </a:lnTo>
                <a:close/>
              </a:path>
              <a:path w="119380" h="15875">
                <a:moveTo>
                  <a:pt x="112779" y="3137"/>
                </a:moveTo>
                <a:lnTo>
                  <a:pt x="6096" y="3137"/>
                </a:lnTo>
                <a:lnTo>
                  <a:pt x="6096" y="6275"/>
                </a:lnTo>
                <a:lnTo>
                  <a:pt x="112779" y="6275"/>
                </a:lnTo>
                <a:lnTo>
                  <a:pt x="112779" y="3137"/>
                </a:lnTo>
                <a:close/>
              </a:path>
              <a:path w="119380" h="15875">
                <a:moveTo>
                  <a:pt x="118876" y="3137"/>
                </a:moveTo>
                <a:lnTo>
                  <a:pt x="112779" y="3137"/>
                </a:lnTo>
                <a:lnTo>
                  <a:pt x="115827" y="6275"/>
                </a:lnTo>
                <a:lnTo>
                  <a:pt x="118876" y="6275"/>
                </a:lnTo>
                <a:lnTo>
                  <a:pt x="118876" y="3137"/>
                </a:lnTo>
                <a:close/>
              </a:path>
            </a:pathLst>
          </a:custGeom>
          <a:solidFill>
            <a:srgbClr val="009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8617" y="3889782"/>
            <a:ext cx="85725" cy="122555"/>
          </a:xfrm>
          <a:custGeom>
            <a:avLst/>
            <a:gdLst/>
            <a:ahLst/>
            <a:cxnLst/>
            <a:rect l="l" t="t" r="r" b="b"/>
            <a:pathLst>
              <a:path w="85725" h="122554">
                <a:moveTo>
                  <a:pt x="85346" y="0"/>
                </a:moveTo>
                <a:lnTo>
                  <a:pt x="0" y="59612"/>
                </a:lnTo>
                <a:lnTo>
                  <a:pt x="85346" y="122362"/>
                </a:lnTo>
                <a:lnTo>
                  <a:pt x="85346" y="0"/>
                </a:lnTo>
                <a:close/>
              </a:path>
            </a:pathLst>
          </a:custGeom>
          <a:solidFill>
            <a:srgbClr val="009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13283" y="3883862"/>
            <a:ext cx="93980" cy="134620"/>
          </a:xfrm>
          <a:custGeom>
            <a:avLst/>
            <a:gdLst/>
            <a:ahLst/>
            <a:cxnLst/>
            <a:rect l="l" t="t" r="r" b="b"/>
            <a:pathLst>
              <a:path w="93980" h="134620">
                <a:moveTo>
                  <a:pt x="93729" y="0"/>
                </a:moveTo>
                <a:lnTo>
                  <a:pt x="0" y="65467"/>
                </a:lnTo>
                <a:lnTo>
                  <a:pt x="93729" y="134379"/>
                </a:lnTo>
                <a:lnTo>
                  <a:pt x="93729" y="128282"/>
                </a:lnTo>
                <a:lnTo>
                  <a:pt x="87633" y="128282"/>
                </a:lnTo>
                <a:lnTo>
                  <a:pt x="87633" y="122186"/>
                </a:lnTo>
                <a:lnTo>
                  <a:pt x="14107" y="68127"/>
                </a:lnTo>
                <a:lnTo>
                  <a:pt x="7044" y="68127"/>
                </a:lnTo>
                <a:lnTo>
                  <a:pt x="7105" y="62979"/>
                </a:lnTo>
                <a:lnTo>
                  <a:pt x="14415" y="62979"/>
                </a:lnTo>
                <a:lnTo>
                  <a:pt x="87633" y="11838"/>
                </a:lnTo>
                <a:lnTo>
                  <a:pt x="87633" y="5920"/>
                </a:lnTo>
                <a:lnTo>
                  <a:pt x="93729" y="5920"/>
                </a:lnTo>
                <a:lnTo>
                  <a:pt x="93729" y="0"/>
                </a:lnTo>
                <a:close/>
              </a:path>
              <a:path w="93980" h="134620">
                <a:moveTo>
                  <a:pt x="87633" y="122186"/>
                </a:moveTo>
                <a:lnTo>
                  <a:pt x="87633" y="128282"/>
                </a:lnTo>
                <a:lnTo>
                  <a:pt x="92452" y="125729"/>
                </a:lnTo>
                <a:lnTo>
                  <a:pt x="87633" y="122186"/>
                </a:lnTo>
                <a:close/>
              </a:path>
              <a:path w="93980" h="134620">
                <a:moveTo>
                  <a:pt x="93729" y="5920"/>
                </a:moveTo>
                <a:lnTo>
                  <a:pt x="87633" y="5920"/>
                </a:lnTo>
                <a:lnTo>
                  <a:pt x="92391" y="8515"/>
                </a:lnTo>
                <a:lnTo>
                  <a:pt x="87633" y="11838"/>
                </a:lnTo>
                <a:lnTo>
                  <a:pt x="87633" y="122186"/>
                </a:lnTo>
                <a:lnTo>
                  <a:pt x="92452" y="125729"/>
                </a:lnTo>
                <a:lnTo>
                  <a:pt x="87633" y="128282"/>
                </a:lnTo>
                <a:lnTo>
                  <a:pt x="93729" y="128282"/>
                </a:lnTo>
                <a:lnTo>
                  <a:pt x="93729" y="5920"/>
                </a:lnTo>
                <a:close/>
              </a:path>
              <a:path w="93980" h="134620">
                <a:moveTo>
                  <a:pt x="7105" y="62979"/>
                </a:moveTo>
                <a:lnTo>
                  <a:pt x="7044" y="68127"/>
                </a:lnTo>
                <a:lnTo>
                  <a:pt x="10666" y="65597"/>
                </a:lnTo>
                <a:lnTo>
                  <a:pt x="7105" y="62979"/>
                </a:lnTo>
                <a:close/>
              </a:path>
              <a:path w="93980" h="134620">
                <a:moveTo>
                  <a:pt x="10666" y="65597"/>
                </a:moveTo>
                <a:lnTo>
                  <a:pt x="7044" y="68127"/>
                </a:lnTo>
                <a:lnTo>
                  <a:pt x="14107" y="68127"/>
                </a:lnTo>
                <a:lnTo>
                  <a:pt x="10666" y="65597"/>
                </a:lnTo>
                <a:close/>
              </a:path>
              <a:path w="93980" h="134620">
                <a:moveTo>
                  <a:pt x="14415" y="62979"/>
                </a:moveTo>
                <a:lnTo>
                  <a:pt x="7105" y="62979"/>
                </a:lnTo>
                <a:lnTo>
                  <a:pt x="10666" y="65597"/>
                </a:lnTo>
                <a:lnTo>
                  <a:pt x="14415" y="62979"/>
                </a:lnTo>
                <a:close/>
              </a:path>
              <a:path w="93980" h="134620">
                <a:moveTo>
                  <a:pt x="87633" y="5920"/>
                </a:moveTo>
                <a:lnTo>
                  <a:pt x="87633" y="11838"/>
                </a:lnTo>
                <a:lnTo>
                  <a:pt x="92391" y="8515"/>
                </a:lnTo>
                <a:lnTo>
                  <a:pt x="87633" y="5920"/>
                </a:lnTo>
                <a:close/>
              </a:path>
            </a:pathLst>
          </a:custGeom>
          <a:solidFill>
            <a:srgbClr val="009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07948" y="3889782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4">
                <a:moveTo>
                  <a:pt x="0" y="0"/>
                </a:moveTo>
                <a:lnTo>
                  <a:pt x="0" y="122362"/>
                </a:lnTo>
              </a:path>
            </a:pathLst>
          </a:custGeom>
          <a:ln w="15240">
            <a:solidFill>
              <a:srgbClr val="009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97280" y="3886645"/>
            <a:ext cx="21590" cy="128905"/>
          </a:xfrm>
          <a:custGeom>
            <a:avLst/>
            <a:gdLst/>
            <a:ahLst/>
            <a:cxnLst/>
            <a:rect l="l" t="t" r="r" b="b"/>
            <a:pathLst>
              <a:path w="21590" h="128904">
                <a:moveTo>
                  <a:pt x="21336" y="0"/>
                </a:moveTo>
                <a:lnTo>
                  <a:pt x="0" y="0"/>
                </a:lnTo>
                <a:lnTo>
                  <a:pt x="0" y="128637"/>
                </a:lnTo>
                <a:lnTo>
                  <a:pt x="21336" y="128637"/>
                </a:lnTo>
                <a:lnTo>
                  <a:pt x="21336" y="125499"/>
                </a:lnTo>
                <a:lnTo>
                  <a:pt x="6096" y="125499"/>
                </a:lnTo>
                <a:lnTo>
                  <a:pt x="3048" y="122361"/>
                </a:lnTo>
                <a:lnTo>
                  <a:pt x="6096" y="122361"/>
                </a:lnTo>
                <a:lnTo>
                  <a:pt x="6096" y="6275"/>
                </a:lnTo>
                <a:lnTo>
                  <a:pt x="3048" y="6275"/>
                </a:lnTo>
                <a:lnTo>
                  <a:pt x="6096" y="3137"/>
                </a:lnTo>
                <a:lnTo>
                  <a:pt x="21336" y="3137"/>
                </a:lnTo>
                <a:lnTo>
                  <a:pt x="21336" y="0"/>
                </a:lnTo>
                <a:close/>
              </a:path>
              <a:path w="21590" h="128904">
                <a:moveTo>
                  <a:pt x="6096" y="122361"/>
                </a:moveTo>
                <a:lnTo>
                  <a:pt x="3048" y="122361"/>
                </a:lnTo>
                <a:lnTo>
                  <a:pt x="6096" y="125499"/>
                </a:lnTo>
                <a:lnTo>
                  <a:pt x="6096" y="122361"/>
                </a:lnTo>
                <a:close/>
              </a:path>
              <a:path w="21590" h="128904">
                <a:moveTo>
                  <a:pt x="15240" y="122361"/>
                </a:moveTo>
                <a:lnTo>
                  <a:pt x="6096" y="122361"/>
                </a:lnTo>
                <a:lnTo>
                  <a:pt x="6096" y="125499"/>
                </a:lnTo>
                <a:lnTo>
                  <a:pt x="15240" y="125499"/>
                </a:lnTo>
                <a:lnTo>
                  <a:pt x="15240" y="122361"/>
                </a:lnTo>
                <a:close/>
              </a:path>
              <a:path w="21590" h="128904">
                <a:moveTo>
                  <a:pt x="15240" y="3137"/>
                </a:moveTo>
                <a:lnTo>
                  <a:pt x="15240" y="125499"/>
                </a:lnTo>
                <a:lnTo>
                  <a:pt x="18288" y="122361"/>
                </a:lnTo>
                <a:lnTo>
                  <a:pt x="21336" y="122361"/>
                </a:lnTo>
                <a:lnTo>
                  <a:pt x="21336" y="6275"/>
                </a:lnTo>
                <a:lnTo>
                  <a:pt x="18288" y="6275"/>
                </a:lnTo>
                <a:lnTo>
                  <a:pt x="15240" y="3137"/>
                </a:lnTo>
                <a:close/>
              </a:path>
              <a:path w="21590" h="128904">
                <a:moveTo>
                  <a:pt x="21336" y="122361"/>
                </a:moveTo>
                <a:lnTo>
                  <a:pt x="18288" y="122361"/>
                </a:lnTo>
                <a:lnTo>
                  <a:pt x="15240" y="125499"/>
                </a:lnTo>
                <a:lnTo>
                  <a:pt x="21336" y="125499"/>
                </a:lnTo>
                <a:lnTo>
                  <a:pt x="21336" y="122361"/>
                </a:lnTo>
                <a:close/>
              </a:path>
              <a:path w="21590" h="128904">
                <a:moveTo>
                  <a:pt x="6096" y="3137"/>
                </a:moveTo>
                <a:lnTo>
                  <a:pt x="3048" y="6275"/>
                </a:lnTo>
                <a:lnTo>
                  <a:pt x="6096" y="6275"/>
                </a:lnTo>
                <a:lnTo>
                  <a:pt x="6096" y="3137"/>
                </a:lnTo>
                <a:close/>
              </a:path>
              <a:path w="21590" h="128904">
                <a:moveTo>
                  <a:pt x="15240" y="3137"/>
                </a:moveTo>
                <a:lnTo>
                  <a:pt x="6096" y="3137"/>
                </a:lnTo>
                <a:lnTo>
                  <a:pt x="6096" y="6275"/>
                </a:lnTo>
                <a:lnTo>
                  <a:pt x="15240" y="6275"/>
                </a:lnTo>
                <a:lnTo>
                  <a:pt x="15240" y="3137"/>
                </a:lnTo>
                <a:close/>
              </a:path>
              <a:path w="21590" h="128904">
                <a:moveTo>
                  <a:pt x="21336" y="3137"/>
                </a:moveTo>
                <a:lnTo>
                  <a:pt x="15240" y="3137"/>
                </a:lnTo>
                <a:lnTo>
                  <a:pt x="18288" y="6275"/>
                </a:lnTo>
                <a:lnTo>
                  <a:pt x="21336" y="6275"/>
                </a:lnTo>
                <a:lnTo>
                  <a:pt x="21336" y="3137"/>
                </a:lnTo>
                <a:close/>
              </a:path>
            </a:pathLst>
          </a:custGeom>
          <a:solidFill>
            <a:srgbClr val="009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03964" y="3950963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79" y="0"/>
                </a:lnTo>
              </a:path>
            </a:pathLst>
          </a:custGeom>
          <a:ln w="9412">
            <a:solidFill>
              <a:srgbClr val="009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00916" y="3943120"/>
            <a:ext cx="119380" cy="15875"/>
          </a:xfrm>
          <a:custGeom>
            <a:avLst/>
            <a:gdLst/>
            <a:ahLst/>
            <a:cxnLst/>
            <a:rect l="l" t="t" r="r" b="b"/>
            <a:pathLst>
              <a:path w="119380" h="15875">
                <a:moveTo>
                  <a:pt x="118876" y="0"/>
                </a:moveTo>
                <a:lnTo>
                  <a:pt x="0" y="0"/>
                </a:lnTo>
                <a:lnTo>
                  <a:pt x="0" y="15687"/>
                </a:lnTo>
                <a:lnTo>
                  <a:pt x="118876" y="15687"/>
                </a:lnTo>
                <a:lnTo>
                  <a:pt x="118876" y="12550"/>
                </a:lnTo>
                <a:lnTo>
                  <a:pt x="6096" y="12550"/>
                </a:lnTo>
                <a:lnTo>
                  <a:pt x="3048" y="9412"/>
                </a:lnTo>
                <a:lnTo>
                  <a:pt x="6096" y="9412"/>
                </a:lnTo>
                <a:lnTo>
                  <a:pt x="6096" y="6275"/>
                </a:lnTo>
                <a:lnTo>
                  <a:pt x="3048" y="6275"/>
                </a:lnTo>
                <a:lnTo>
                  <a:pt x="6096" y="3137"/>
                </a:lnTo>
                <a:lnTo>
                  <a:pt x="118876" y="3137"/>
                </a:lnTo>
                <a:lnTo>
                  <a:pt x="118876" y="0"/>
                </a:lnTo>
                <a:close/>
              </a:path>
              <a:path w="119380" h="15875">
                <a:moveTo>
                  <a:pt x="6096" y="9412"/>
                </a:moveTo>
                <a:lnTo>
                  <a:pt x="3048" y="9412"/>
                </a:lnTo>
                <a:lnTo>
                  <a:pt x="6096" y="12550"/>
                </a:lnTo>
                <a:lnTo>
                  <a:pt x="6096" y="9412"/>
                </a:lnTo>
                <a:close/>
              </a:path>
              <a:path w="119380" h="15875">
                <a:moveTo>
                  <a:pt x="112779" y="9412"/>
                </a:moveTo>
                <a:lnTo>
                  <a:pt x="6096" y="9412"/>
                </a:lnTo>
                <a:lnTo>
                  <a:pt x="6096" y="12550"/>
                </a:lnTo>
                <a:lnTo>
                  <a:pt x="112779" y="12550"/>
                </a:lnTo>
                <a:lnTo>
                  <a:pt x="112779" y="9412"/>
                </a:lnTo>
                <a:close/>
              </a:path>
              <a:path w="119380" h="15875">
                <a:moveTo>
                  <a:pt x="112779" y="3137"/>
                </a:moveTo>
                <a:lnTo>
                  <a:pt x="112779" y="12550"/>
                </a:lnTo>
                <a:lnTo>
                  <a:pt x="115827" y="9412"/>
                </a:lnTo>
                <a:lnTo>
                  <a:pt x="118876" y="9412"/>
                </a:lnTo>
                <a:lnTo>
                  <a:pt x="118876" y="6275"/>
                </a:lnTo>
                <a:lnTo>
                  <a:pt x="115827" y="6275"/>
                </a:lnTo>
                <a:lnTo>
                  <a:pt x="112779" y="3137"/>
                </a:lnTo>
                <a:close/>
              </a:path>
              <a:path w="119380" h="15875">
                <a:moveTo>
                  <a:pt x="118876" y="9412"/>
                </a:moveTo>
                <a:lnTo>
                  <a:pt x="115827" y="9412"/>
                </a:lnTo>
                <a:lnTo>
                  <a:pt x="112779" y="12550"/>
                </a:lnTo>
                <a:lnTo>
                  <a:pt x="118876" y="12550"/>
                </a:lnTo>
                <a:lnTo>
                  <a:pt x="118876" y="9412"/>
                </a:lnTo>
                <a:close/>
              </a:path>
              <a:path w="119380" h="15875">
                <a:moveTo>
                  <a:pt x="6096" y="3137"/>
                </a:moveTo>
                <a:lnTo>
                  <a:pt x="3048" y="6275"/>
                </a:lnTo>
                <a:lnTo>
                  <a:pt x="6096" y="6275"/>
                </a:lnTo>
                <a:lnTo>
                  <a:pt x="6096" y="3137"/>
                </a:lnTo>
                <a:close/>
              </a:path>
              <a:path w="119380" h="15875">
                <a:moveTo>
                  <a:pt x="112779" y="3137"/>
                </a:moveTo>
                <a:lnTo>
                  <a:pt x="6096" y="3137"/>
                </a:lnTo>
                <a:lnTo>
                  <a:pt x="6096" y="6275"/>
                </a:lnTo>
                <a:lnTo>
                  <a:pt x="112779" y="6275"/>
                </a:lnTo>
                <a:lnTo>
                  <a:pt x="112779" y="3137"/>
                </a:lnTo>
                <a:close/>
              </a:path>
              <a:path w="119380" h="15875">
                <a:moveTo>
                  <a:pt x="118876" y="3137"/>
                </a:moveTo>
                <a:lnTo>
                  <a:pt x="112779" y="3137"/>
                </a:lnTo>
                <a:lnTo>
                  <a:pt x="115827" y="6275"/>
                </a:lnTo>
                <a:lnTo>
                  <a:pt x="118876" y="6275"/>
                </a:lnTo>
                <a:lnTo>
                  <a:pt x="118876" y="3137"/>
                </a:lnTo>
                <a:close/>
              </a:path>
            </a:pathLst>
          </a:custGeom>
          <a:solidFill>
            <a:srgbClr val="009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01540" y="1816607"/>
            <a:ext cx="1417319" cy="2054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744" y="948435"/>
            <a:ext cx="400685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7185" algn="l"/>
              </a:tabLst>
            </a:pPr>
            <a:r>
              <a:rPr sz="1100" b="1" spc="-5" dirty="0">
                <a:latin typeface="Times New Roman"/>
                <a:cs typeface="Times New Roman"/>
              </a:rPr>
              <a:t>A.	</a:t>
            </a:r>
            <a:r>
              <a:rPr sz="1100" b="1" dirty="0">
                <a:latin typeface="Malgun Gothic"/>
                <a:cs typeface="Malgun Gothic"/>
              </a:rPr>
              <a:t>기본메뉴</a:t>
            </a:r>
            <a:endParaRPr sz="1100">
              <a:latin typeface="Malgun Gothic"/>
              <a:cs typeface="Malgun Gothic"/>
            </a:endParaRPr>
          </a:p>
          <a:p>
            <a:pPr marL="4572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BatangChe"/>
                <a:cs typeface="BatangChe"/>
              </a:rPr>
              <a:t>개폐작동을 제어하기 </a:t>
            </a:r>
            <a:r>
              <a:rPr sz="1100" spc="-5" dirty="0">
                <a:latin typeface="BatangChe"/>
                <a:cs typeface="BatangChe"/>
              </a:rPr>
              <a:t>위한 </a:t>
            </a:r>
            <a:r>
              <a:rPr sz="1100" dirty="0">
                <a:latin typeface="BatangChe"/>
                <a:cs typeface="BatangChe"/>
              </a:rPr>
              <a:t>가장 기본 </a:t>
            </a:r>
            <a:r>
              <a:rPr sz="1100" spc="-5" dirty="0">
                <a:latin typeface="BatangChe"/>
                <a:cs typeface="BatangChe"/>
              </a:rPr>
              <a:t>항목을 조절할 </a:t>
            </a:r>
            <a:r>
              <a:rPr sz="1100" dirty="0">
                <a:latin typeface="BatangChe"/>
                <a:cs typeface="BatangChe"/>
              </a:rPr>
              <a:t>수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있다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387350">
              <a:lnSpc>
                <a:spcPct val="100000"/>
              </a:lnSpc>
              <a:tabLst>
                <a:tab pos="641985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BatangChe"/>
                <a:cs typeface="BatangChe"/>
              </a:rPr>
              <a:t>기본메뉴 항목별</a:t>
            </a:r>
            <a:r>
              <a:rPr sz="1100" spc="-9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설정범위</a:t>
            </a:r>
            <a:endParaRPr sz="1100">
              <a:latin typeface="BatangChe"/>
              <a:cs typeface="BatangCh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61186" y="1737613"/>
          <a:ext cx="5400545" cy="3068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"/>
                <a:gridCol w="719708"/>
                <a:gridCol w="665987"/>
                <a:gridCol w="630936"/>
                <a:gridCol w="721105"/>
                <a:gridCol w="2213229"/>
              </a:tblGrid>
              <a:tr h="2910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번호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항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목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설정범위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기본값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단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494030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설	명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4899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86360">
                        <a:lnSpc>
                          <a:spcPts val="12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  대기시간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0-60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초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(Sec)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marR="45720">
                        <a:lnSpc>
                          <a:spcPts val="12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도어가 열린 후 </a:t>
                      </a:r>
                      <a:r>
                        <a:rPr sz="1100" spc="-10" dirty="0">
                          <a:latin typeface="BatangChe"/>
                          <a:cs typeface="BatangChe"/>
                        </a:rPr>
                        <a:t>닫히기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시작할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때 까지의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시간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996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86360">
                        <a:lnSpc>
                          <a:spcPts val="12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  주행속도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단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(Step)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주행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고속구간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속도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996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86360">
                        <a:lnSpc>
                          <a:spcPts val="1200"/>
                        </a:lnSpc>
                        <a:spcBef>
                          <a:spcPts val="14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  저속속도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단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(Step)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</a:t>
                      </a:r>
                      <a:r>
                        <a:rPr sz="1100" spc="-6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저속구간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(Check)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속도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86360">
                        <a:lnSpc>
                          <a:spcPts val="1200"/>
                        </a:lnSpc>
                        <a:spcBef>
                          <a:spcPts val="14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  저속거리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</a:t>
                      </a:r>
                      <a:r>
                        <a:rPr sz="1100" spc="-6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저속구간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(Check)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거리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9376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86360">
                        <a:lnSpc>
                          <a:spcPts val="12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닫힘  주행속도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단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(Step)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닫힘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주행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고속구간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속도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99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86360">
                        <a:lnSpc>
                          <a:spcPts val="12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닫힘  저속속도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단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(Step)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닫힘</a:t>
                      </a:r>
                      <a:r>
                        <a:rPr sz="1100" spc="-6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저속구간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(Check)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속도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99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86360">
                        <a:lnSpc>
                          <a:spcPts val="12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닫힘  저속거리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닫힘</a:t>
                      </a:r>
                      <a:r>
                        <a:rPr sz="1100" spc="-6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저속구간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(Check)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거리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문지기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0-5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단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(Step)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문지기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파워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(0: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틈방지</a:t>
                      </a:r>
                      <a:r>
                        <a:rPr sz="1100" spc="-5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없음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249476" y="4871846"/>
            <a:ext cx="5857240" cy="269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0230" algn="ctr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표</a:t>
            </a:r>
            <a:r>
              <a:rPr sz="1100" b="1" spc="7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8-2</a:t>
            </a:r>
            <a:endParaRPr sz="1100">
              <a:latin typeface="Times New Roman"/>
              <a:cs typeface="Times New Roman"/>
            </a:endParaRPr>
          </a:p>
          <a:p>
            <a:pPr marL="52069" marR="266700" indent="193040">
              <a:lnSpc>
                <a:spcPct val="136400"/>
              </a:lnSpc>
              <a:tabLst>
                <a:tab pos="379730" algn="l"/>
                <a:tab pos="499745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		</a:t>
            </a:r>
            <a:r>
              <a:rPr sz="1100" dirty="0">
                <a:latin typeface="BatangChe"/>
                <a:cs typeface="BatangChe"/>
              </a:rPr>
              <a:t>기본메뉴의 모든 </a:t>
            </a:r>
            <a:r>
              <a:rPr sz="1100" spc="-5" dirty="0">
                <a:latin typeface="BatangChe"/>
                <a:cs typeface="BatangChe"/>
              </a:rPr>
              <a:t>항목은 </a:t>
            </a:r>
            <a:r>
              <a:rPr sz="1100" dirty="0">
                <a:latin typeface="BatangChe"/>
                <a:cs typeface="BatangChe"/>
              </a:rPr>
              <a:t>학습운전 시 </a:t>
            </a:r>
            <a:r>
              <a:rPr sz="1100" spc="-5" dirty="0">
                <a:latin typeface="BatangChe"/>
                <a:cs typeface="BatangChe"/>
              </a:rPr>
              <a:t>기본값으로 </a:t>
            </a:r>
            <a:r>
              <a:rPr sz="1100" dirty="0">
                <a:latin typeface="BatangChe"/>
                <a:cs typeface="BatangChe"/>
              </a:rPr>
              <a:t>복원되며 </a:t>
            </a:r>
            <a:r>
              <a:rPr sz="1100" spc="-5" dirty="0">
                <a:latin typeface="Times New Roman"/>
                <a:cs typeface="Times New Roman"/>
              </a:rPr>
              <a:t>“A”</a:t>
            </a:r>
            <a:r>
              <a:rPr sz="1100" spc="-5" dirty="0">
                <a:latin typeface="BatangChe"/>
                <a:cs typeface="BatangChe"/>
              </a:rPr>
              <a:t>는</a:t>
            </a:r>
            <a:r>
              <a:rPr sz="1100" spc="-3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자동</a:t>
            </a:r>
            <a:r>
              <a:rPr sz="1100" spc="-1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설정됨</a:t>
            </a:r>
            <a:r>
              <a:rPr sz="1100" dirty="0">
                <a:latin typeface="Times New Roman"/>
                <a:cs typeface="Times New Roman"/>
              </a:rPr>
              <a:t>.  i.	</a:t>
            </a:r>
            <a:r>
              <a:rPr sz="1100" dirty="0">
                <a:latin typeface="BatangChe"/>
                <a:cs typeface="BatangChe"/>
              </a:rPr>
              <a:t>기본메뉴</a:t>
            </a:r>
            <a:r>
              <a:rPr sz="1100" spc="-9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셋팅방법</a:t>
            </a:r>
            <a:endParaRPr sz="1100">
              <a:latin typeface="BatangChe"/>
              <a:cs typeface="BatangChe"/>
            </a:endParaRPr>
          </a:p>
          <a:p>
            <a:pPr marL="632460" marR="5080" indent="-253365">
              <a:lnSpc>
                <a:spcPct val="136400"/>
              </a:lnSpc>
              <a:spcBef>
                <a:spcPts val="359"/>
              </a:spcBef>
              <a:tabLst>
                <a:tab pos="632460" algn="l"/>
              </a:tabLst>
            </a:pPr>
            <a:r>
              <a:rPr sz="1100" dirty="0">
                <a:latin typeface="Times New Roman"/>
                <a:cs typeface="Times New Roman"/>
              </a:rPr>
              <a:t>1.	</a:t>
            </a:r>
            <a:r>
              <a:rPr sz="1100" dirty="0">
                <a:latin typeface="BatangChe"/>
                <a:cs typeface="BatangChe"/>
              </a:rPr>
              <a:t>항목을 길게 </a:t>
            </a:r>
            <a:r>
              <a:rPr sz="1100" spc="-5" dirty="0">
                <a:latin typeface="BatangChe"/>
                <a:cs typeface="BatangChe"/>
              </a:rPr>
              <a:t>누르면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약 </a:t>
            </a:r>
            <a:r>
              <a:rPr sz="1100" dirty="0">
                <a:latin typeface="Times New Roman"/>
                <a:cs typeface="Times New Roman"/>
              </a:rPr>
              <a:t>0.5  </a:t>
            </a:r>
            <a:r>
              <a:rPr sz="1100" dirty="0">
                <a:latin typeface="BatangChe"/>
                <a:cs typeface="BatangChe"/>
              </a:rPr>
              <a:t>초</a:t>
            </a:r>
            <a:r>
              <a:rPr sz="1100" dirty="0">
                <a:latin typeface="Times New Roman"/>
                <a:cs typeface="Times New Roman"/>
              </a:rPr>
              <a:t>)  </a:t>
            </a:r>
            <a:r>
              <a:rPr sz="1100" dirty="0">
                <a:latin typeface="BatangChe"/>
                <a:cs typeface="BatangChe"/>
              </a:rPr>
              <a:t>삐</a:t>
            </a:r>
            <a:r>
              <a:rPr sz="1100" dirty="0">
                <a:latin typeface="Times New Roman"/>
                <a:cs typeface="Times New Roman"/>
              </a:rPr>
              <a:t>~</a:t>
            </a:r>
            <a:r>
              <a:rPr sz="1100" dirty="0">
                <a:latin typeface="BatangChe"/>
                <a:cs typeface="BatangChe"/>
              </a:rPr>
              <a:t>소리와 함께 셋팅모드로</a:t>
            </a:r>
            <a:r>
              <a:rPr sz="1100" spc="1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전환되며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현재항목이  나타나고 그 </a:t>
            </a:r>
            <a:r>
              <a:rPr sz="1100" spc="-5" dirty="0">
                <a:latin typeface="BatangChe"/>
                <a:cs typeface="BatangChe"/>
              </a:rPr>
              <a:t>항목에 대하여 </a:t>
            </a:r>
            <a:r>
              <a:rPr sz="1100" dirty="0">
                <a:latin typeface="BatangChe"/>
                <a:cs typeface="BatangChe"/>
              </a:rPr>
              <a:t>현재 </a:t>
            </a:r>
            <a:r>
              <a:rPr sz="1100" spc="-5" dirty="0">
                <a:latin typeface="BatangChe"/>
                <a:cs typeface="BatangChe"/>
              </a:rPr>
              <a:t>셋팅되어져있는 </a:t>
            </a:r>
            <a:r>
              <a:rPr sz="1100" dirty="0">
                <a:latin typeface="BatangChe"/>
                <a:cs typeface="BatangChe"/>
              </a:rPr>
              <a:t>설정 값이 </a:t>
            </a:r>
            <a:r>
              <a:rPr sz="1100" spc="-5" dirty="0">
                <a:latin typeface="BatangChe"/>
                <a:cs typeface="BatangChe"/>
              </a:rPr>
              <a:t>표시 창에</a:t>
            </a:r>
            <a:r>
              <a:rPr sz="1100" spc="-2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표시된다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379730">
              <a:lnSpc>
                <a:spcPct val="100000"/>
              </a:lnSpc>
              <a:spcBef>
                <a:spcPts val="840"/>
              </a:spcBef>
              <a:tabLst>
                <a:tab pos="632460" algn="l"/>
              </a:tabLst>
            </a:pPr>
            <a:r>
              <a:rPr sz="1100" dirty="0">
                <a:latin typeface="Times New Roman"/>
                <a:cs typeface="Times New Roman"/>
              </a:rPr>
              <a:t>2.	</a:t>
            </a:r>
            <a:r>
              <a:rPr sz="1100" dirty="0">
                <a:latin typeface="BatangChe"/>
                <a:cs typeface="BatangChe"/>
              </a:rPr>
              <a:t>항목을 </a:t>
            </a:r>
            <a:r>
              <a:rPr sz="1100" spc="-5" dirty="0">
                <a:latin typeface="BatangChe"/>
                <a:cs typeface="BatangChe"/>
              </a:rPr>
              <a:t>다시 누르면 다음항목으로</a:t>
            </a:r>
            <a:r>
              <a:rPr sz="1100" spc="-3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이동된다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379730">
              <a:lnSpc>
                <a:spcPct val="100000"/>
              </a:lnSpc>
              <a:spcBef>
                <a:spcPts val="840"/>
              </a:spcBef>
              <a:tabLst>
                <a:tab pos="632460" algn="l"/>
                <a:tab pos="2449830" algn="l"/>
                <a:tab pos="2868930" algn="l"/>
              </a:tabLst>
            </a:pPr>
            <a:r>
              <a:rPr sz="1100" dirty="0">
                <a:latin typeface="Times New Roman"/>
                <a:cs typeface="Times New Roman"/>
              </a:rPr>
              <a:t>3.	</a:t>
            </a:r>
            <a:r>
              <a:rPr sz="1100" dirty="0">
                <a:latin typeface="BatangChe"/>
                <a:cs typeface="BatangChe"/>
              </a:rPr>
              <a:t>원하는 </a:t>
            </a:r>
            <a:r>
              <a:rPr sz="1100" spc="-5" dirty="0">
                <a:latin typeface="BatangChe"/>
                <a:cs typeface="BatangChe"/>
              </a:rPr>
              <a:t>항목을</a:t>
            </a:r>
            <a:r>
              <a:rPr sz="1100" spc="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찾은</a:t>
            </a:r>
            <a:r>
              <a:rPr sz="1100" spc="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후	과	를 </a:t>
            </a:r>
            <a:r>
              <a:rPr sz="1100" spc="-5" dirty="0">
                <a:latin typeface="BatangChe"/>
                <a:cs typeface="BatangChe"/>
              </a:rPr>
              <a:t>눌러 </a:t>
            </a:r>
            <a:r>
              <a:rPr sz="1100" spc="-10" dirty="0">
                <a:latin typeface="BatangChe"/>
                <a:cs typeface="BatangChe"/>
              </a:rPr>
              <a:t>원하는 </a:t>
            </a:r>
            <a:r>
              <a:rPr sz="1100" dirty="0">
                <a:latin typeface="BatangChe"/>
                <a:cs typeface="BatangChe"/>
              </a:rPr>
              <a:t>값으로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맞춘다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379730">
              <a:lnSpc>
                <a:spcPct val="100000"/>
              </a:lnSpc>
              <a:spcBef>
                <a:spcPts val="840"/>
              </a:spcBef>
              <a:tabLst>
                <a:tab pos="632460" algn="l"/>
              </a:tabLst>
            </a:pPr>
            <a:r>
              <a:rPr sz="1100" dirty="0">
                <a:latin typeface="Times New Roman"/>
                <a:cs typeface="Times New Roman"/>
              </a:rPr>
              <a:t>4.	</a:t>
            </a:r>
            <a:r>
              <a:rPr sz="1100" dirty="0">
                <a:latin typeface="BatangChe"/>
                <a:cs typeface="BatangChe"/>
              </a:rPr>
              <a:t>상기 </a:t>
            </a:r>
            <a:r>
              <a:rPr sz="1100" dirty="0">
                <a:latin typeface="Times New Roman"/>
                <a:cs typeface="Times New Roman"/>
              </a:rPr>
              <a:t>2) ~ </a:t>
            </a:r>
            <a:r>
              <a:rPr sz="1100" spc="-5" dirty="0">
                <a:latin typeface="Times New Roman"/>
                <a:cs typeface="Times New Roman"/>
              </a:rPr>
              <a:t>3)  </a:t>
            </a:r>
            <a:r>
              <a:rPr sz="1100" dirty="0">
                <a:latin typeface="BatangChe"/>
                <a:cs typeface="BatangChe"/>
              </a:rPr>
              <a:t>의 과정으로 바꾸고자 </a:t>
            </a:r>
            <a:r>
              <a:rPr sz="1100" spc="-5" dirty="0">
                <a:latin typeface="BatangChe"/>
                <a:cs typeface="BatangChe"/>
              </a:rPr>
              <a:t>하는 </a:t>
            </a:r>
            <a:r>
              <a:rPr sz="1100" dirty="0">
                <a:latin typeface="BatangChe"/>
                <a:cs typeface="BatangChe"/>
              </a:rPr>
              <a:t>모든 항목을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설정한다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379730">
              <a:lnSpc>
                <a:spcPct val="100000"/>
              </a:lnSpc>
              <a:spcBef>
                <a:spcPts val="840"/>
              </a:spcBef>
              <a:tabLst>
                <a:tab pos="632460" algn="l"/>
              </a:tabLst>
            </a:pPr>
            <a:r>
              <a:rPr sz="1100" dirty="0">
                <a:latin typeface="Times New Roman"/>
                <a:cs typeface="Times New Roman"/>
              </a:rPr>
              <a:t>5.	</a:t>
            </a:r>
            <a:r>
              <a:rPr sz="1100" dirty="0">
                <a:latin typeface="BatangChe"/>
                <a:cs typeface="BatangChe"/>
              </a:rPr>
              <a:t>적용을 </a:t>
            </a:r>
            <a:r>
              <a:rPr sz="1100" spc="-5" dirty="0">
                <a:latin typeface="BatangChe"/>
                <a:cs typeface="BatangChe"/>
              </a:rPr>
              <a:t>누르면 </a:t>
            </a:r>
            <a:r>
              <a:rPr sz="1100" dirty="0">
                <a:latin typeface="BatangChe"/>
                <a:cs typeface="BatangChe"/>
              </a:rPr>
              <a:t>변경된 값이 모두 저장되고 운전모드로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전환된다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79730" algn="l"/>
              </a:tabLst>
            </a:pPr>
            <a:r>
              <a:rPr sz="1100" dirty="0">
                <a:latin typeface="Times New Roman"/>
                <a:cs typeface="Times New Roman"/>
              </a:rPr>
              <a:t>ii.	</a:t>
            </a:r>
            <a:r>
              <a:rPr sz="1100" dirty="0">
                <a:latin typeface="BatangChe"/>
                <a:cs typeface="BatangChe"/>
              </a:rPr>
              <a:t>셋팅 </a:t>
            </a:r>
            <a:r>
              <a:rPr sz="1100" spc="-5" dirty="0">
                <a:latin typeface="BatangChe"/>
                <a:cs typeface="BatangChe"/>
              </a:rPr>
              <a:t>예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열림 대기시간을 </a:t>
            </a:r>
            <a:r>
              <a:rPr sz="1100" spc="-5" dirty="0">
                <a:latin typeface="Arial"/>
                <a:cs typeface="Arial"/>
              </a:rPr>
              <a:t>“</a:t>
            </a:r>
            <a:r>
              <a:rPr sz="1100" spc="-5" dirty="0">
                <a:latin typeface="Times New Roman"/>
                <a:cs typeface="Times New Roman"/>
              </a:rPr>
              <a:t>2</a:t>
            </a:r>
            <a:r>
              <a:rPr sz="1100" spc="-5" dirty="0">
                <a:latin typeface="Arial"/>
                <a:cs typeface="Arial"/>
              </a:rPr>
              <a:t>”</a:t>
            </a:r>
            <a:r>
              <a:rPr sz="1100" spc="-5" dirty="0">
                <a:latin typeface="BatangChe"/>
                <a:cs typeface="BatangChe"/>
              </a:rPr>
              <a:t>초에서</a:t>
            </a:r>
            <a:r>
              <a:rPr sz="1100" spc="-5" dirty="0">
                <a:latin typeface="Arial"/>
                <a:cs typeface="Arial"/>
              </a:rPr>
              <a:t>”</a:t>
            </a:r>
            <a:r>
              <a:rPr sz="1100" spc="-5" dirty="0">
                <a:latin typeface="Times New Roman"/>
                <a:cs typeface="Times New Roman"/>
              </a:rPr>
              <a:t>3</a:t>
            </a:r>
            <a:r>
              <a:rPr sz="1100" spc="-5" dirty="0">
                <a:latin typeface="Arial"/>
                <a:cs typeface="Arial"/>
              </a:rPr>
              <a:t>”</a:t>
            </a:r>
            <a:r>
              <a:rPr sz="1100" spc="-5" dirty="0">
                <a:latin typeface="BatangChe"/>
                <a:cs typeface="BatangChe"/>
              </a:rPr>
              <a:t>초로</a:t>
            </a:r>
            <a:r>
              <a:rPr sz="1100" spc="-5" dirty="0">
                <a:latin typeface="Times New Roman"/>
                <a:cs typeface="Times New Roman"/>
              </a:rPr>
              <a:t>,  </a:t>
            </a:r>
            <a:r>
              <a:rPr sz="1100" spc="-5" dirty="0">
                <a:latin typeface="BatangChe"/>
                <a:cs typeface="BatangChe"/>
              </a:rPr>
              <a:t>열림 </a:t>
            </a:r>
            <a:r>
              <a:rPr sz="1100" dirty="0">
                <a:latin typeface="BatangChe"/>
                <a:cs typeface="BatangChe"/>
              </a:rPr>
              <a:t>저속거리를 </a:t>
            </a:r>
            <a:r>
              <a:rPr sz="1100" dirty="0">
                <a:latin typeface="Times New Roman"/>
                <a:cs typeface="Times New Roman"/>
              </a:rPr>
              <a:t>2Cm </a:t>
            </a:r>
            <a:r>
              <a:rPr sz="1100" dirty="0">
                <a:latin typeface="BatangChe"/>
                <a:cs typeface="BatangChe"/>
              </a:rPr>
              <a:t>에서 </a:t>
            </a:r>
            <a:r>
              <a:rPr sz="1100" dirty="0">
                <a:latin typeface="Times New Roman"/>
                <a:cs typeface="Times New Roman"/>
              </a:rPr>
              <a:t>1Cm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로변경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40840" y="7567548"/>
          <a:ext cx="5833312" cy="1731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29"/>
                <a:gridCol w="1320165"/>
                <a:gridCol w="469392"/>
                <a:gridCol w="713486"/>
                <a:gridCol w="629412"/>
                <a:gridCol w="2251328"/>
              </a:tblGrid>
              <a:tr h="2819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순서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버 튼 조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작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항목표시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표시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창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498475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설	명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89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를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길게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누름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대기시간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셋팅모드로</a:t>
                      </a:r>
                      <a:r>
                        <a:rPr sz="1100" spc="-7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전환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현재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초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를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누름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대기시간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초로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변경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를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회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누름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저속거리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열림저속거리로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이동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현재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2Cm)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를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누름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저속거리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열림저속거리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1Cm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로</a:t>
                      </a:r>
                      <a:r>
                        <a:rPr sz="1100" spc="-7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변경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를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누름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저장 후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종료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013075" y="9365183"/>
            <a:ext cx="167957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표 </a:t>
            </a:r>
            <a:r>
              <a:rPr sz="1100" b="1" dirty="0">
                <a:latin typeface="Times New Roman"/>
                <a:cs typeface="Times New Roman"/>
              </a:rPr>
              <a:t>8-3  </a:t>
            </a:r>
            <a:r>
              <a:rPr sz="1100" dirty="0">
                <a:latin typeface="BatangChe"/>
                <a:cs typeface="BatangChe"/>
              </a:rPr>
              <a:t>기본메뉴</a:t>
            </a:r>
            <a:r>
              <a:rPr sz="1100" spc="7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설정방법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7919" y="5571967"/>
            <a:ext cx="229683" cy="229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7731" y="6071839"/>
            <a:ext cx="229683" cy="22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43106" y="6369184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4" h="211454">
                <a:moveTo>
                  <a:pt x="127257" y="0"/>
                </a:moveTo>
                <a:lnTo>
                  <a:pt x="83803" y="0"/>
                </a:lnTo>
                <a:lnTo>
                  <a:pt x="65180" y="6206"/>
                </a:lnTo>
                <a:lnTo>
                  <a:pt x="46557" y="15515"/>
                </a:lnTo>
                <a:lnTo>
                  <a:pt x="15519" y="46547"/>
                </a:lnTo>
                <a:lnTo>
                  <a:pt x="6207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519" y="164469"/>
                </a:lnTo>
                <a:lnTo>
                  <a:pt x="46557" y="195501"/>
                </a:lnTo>
                <a:lnTo>
                  <a:pt x="83803" y="211016"/>
                </a:lnTo>
                <a:lnTo>
                  <a:pt x="127257" y="211016"/>
                </a:lnTo>
                <a:lnTo>
                  <a:pt x="164502" y="195501"/>
                </a:lnTo>
                <a:lnTo>
                  <a:pt x="195541" y="164469"/>
                </a:lnTo>
                <a:lnTo>
                  <a:pt x="211060" y="127230"/>
                </a:lnTo>
                <a:lnTo>
                  <a:pt x="211060" y="83786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3795" y="6359875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70" h="229870">
                <a:moveTo>
                  <a:pt x="114841" y="0"/>
                </a:move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5"/>
                </a:lnTo>
                <a:lnTo>
                  <a:pt x="9311" y="71373"/>
                </a:lnTo>
                <a:lnTo>
                  <a:pt x="9311" y="74476"/>
                </a:lnTo>
                <a:lnTo>
                  <a:pt x="6207" y="80683"/>
                </a:lnTo>
                <a:lnTo>
                  <a:pt x="6207" y="86889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8"/>
                </a:lnTo>
                <a:lnTo>
                  <a:pt x="3103" y="121024"/>
                </a:lnTo>
                <a:lnTo>
                  <a:pt x="3103" y="136540"/>
                </a:lnTo>
                <a:lnTo>
                  <a:pt x="6207" y="142746"/>
                </a:lnTo>
                <a:lnTo>
                  <a:pt x="6207" y="148953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1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lnTo>
                  <a:pt x="114841" y="214119"/>
                </a:lnTo>
                <a:lnTo>
                  <a:pt x="93114" y="214119"/>
                </a:lnTo>
                <a:lnTo>
                  <a:pt x="90011" y="211017"/>
                </a:lnTo>
                <a:lnTo>
                  <a:pt x="83803" y="211017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7"/>
                </a:lnTo>
                <a:lnTo>
                  <a:pt x="58972" y="198604"/>
                </a:lnTo>
                <a:lnTo>
                  <a:pt x="49661" y="192397"/>
                </a:lnTo>
                <a:lnTo>
                  <a:pt x="37245" y="179985"/>
                </a:lnTo>
                <a:lnTo>
                  <a:pt x="31038" y="170675"/>
                </a:lnTo>
                <a:lnTo>
                  <a:pt x="27934" y="161366"/>
                </a:lnTo>
                <a:lnTo>
                  <a:pt x="21726" y="155159"/>
                </a:lnTo>
                <a:lnTo>
                  <a:pt x="21726" y="148953"/>
                </a:lnTo>
                <a:lnTo>
                  <a:pt x="18622" y="145850"/>
                </a:lnTo>
                <a:lnTo>
                  <a:pt x="18622" y="139643"/>
                </a:lnTo>
                <a:lnTo>
                  <a:pt x="15519" y="136540"/>
                </a:lnTo>
                <a:lnTo>
                  <a:pt x="15519" y="93095"/>
                </a:lnTo>
                <a:lnTo>
                  <a:pt x="18622" y="89992"/>
                </a:lnTo>
                <a:lnTo>
                  <a:pt x="18622" y="83786"/>
                </a:lnTo>
                <a:lnTo>
                  <a:pt x="21726" y="80683"/>
                </a:lnTo>
                <a:lnTo>
                  <a:pt x="21726" y="74476"/>
                </a:lnTo>
                <a:lnTo>
                  <a:pt x="27934" y="68270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2"/>
                </a:lnTo>
                <a:lnTo>
                  <a:pt x="80699" y="21722"/>
                </a:lnTo>
                <a:lnTo>
                  <a:pt x="83803" y="18619"/>
                </a:lnTo>
                <a:lnTo>
                  <a:pt x="90011" y="18619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close/>
              </a:path>
              <a:path w="229870" h="229870">
                <a:moveTo>
                  <a:pt x="114841" y="0"/>
                </a:moveTo>
                <a:lnTo>
                  <a:pt x="114841" y="15515"/>
                </a:lnTo>
                <a:lnTo>
                  <a:pt x="136568" y="15515"/>
                </a:lnTo>
                <a:lnTo>
                  <a:pt x="139672" y="18619"/>
                </a:lnTo>
                <a:lnTo>
                  <a:pt x="145879" y="18619"/>
                </a:lnTo>
                <a:lnTo>
                  <a:pt x="148983" y="21722"/>
                </a:lnTo>
                <a:lnTo>
                  <a:pt x="155191" y="21722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8"/>
                </a:lnTo>
                <a:lnTo>
                  <a:pt x="192437" y="49651"/>
                </a:lnTo>
                <a:lnTo>
                  <a:pt x="198645" y="58960"/>
                </a:lnTo>
                <a:lnTo>
                  <a:pt x="201748" y="68270"/>
                </a:lnTo>
                <a:lnTo>
                  <a:pt x="207956" y="74476"/>
                </a:lnTo>
                <a:lnTo>
                  <a:pt x="207956" y="80683"/>
                </a:lnTo>
                <a:lnTo>
                  <a:pt x="211060" y="83786"/>
                </a:lnTo>
                <a:lnTo>
                  <a:pt x="211060" y="89992"/>
                </a:lnTo>
                <a:lnTo>
                  <a:pt x="214164" y="93095"/>
                </a:lnTo>
                <a:lnTo>
                  <a:pt x="214164" y="136540"/>
                </a:lnTo>
                <a:lnTo>
                  <a:pt x="211060" y="139643"/>
                </a:lnTo>
                <a:lnTo>
                  <a:pt x="211060" y="145850"/>
                </a:lnTo>
                <a:lnTo>
                  <a:pt x="207956" y="148953"/>
                </a:lnTo>
                <a:lnTo>
                  <a:pt x="207956" y="155159"/>
                </a:lnTo>
                <a:lnTo>
                  <a:pt x="201748" y="161366"/>
                </a:lnTo>
                <a:lnTo>
                  <a:pt x="170710" y="198604"/>
                </a:lnTo>
                <a:lnTo>
                  <a:pt x="161399" y="201707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7"/>
                </a:lnTo>
                <a:lnTo>
                  <a:pt x="139672" y="211017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1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3"/>
                </a:lnTo>
                <a:lnTo>
                  <a:pt x="223475" y="142746"/>
                </a:lnTo>
                <a:lnTo>
                  <a:pt x="226579" y="136540"/>
                </a:lnTo>
                <a:lnTo>
                  <a:pt x="226579" y="121024"/>
                </a:lnTo>
                <a:lnTo>
                  <a:pt x="229683" y="114818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9"/>
                </a:lnTo>
                <a:lnTo>
                  <a:pt x="223475" y="80683"/>
                </a:lnTo>
                <a:lnTo>
                  <a:pt x="220371" y="74476"/>
                </a:lnTo>
                <a:lnTo>
                  <a:pt x="220371" y="71373"/>
                </a:lnTo>
                <a:lnTo>
                  <a:pt x="195541" y="34135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6560" y="6406423"/>
            <a:ext cx="127635" cy="106045"/>
          </a:xfrm>
          <a:custGeom>
            <a:avLst/>
            <a:gdLst/>
            <a:ahLst/>
            <a:cxnLst/>
            <a:rect l="l" t="t" r="r" b="b"/>
            <a:pathLst>
              <a:path w="127635" h="106045">
                <a:moveTo>
                  <a:pt x="62076" y="0"/>
                </a:moveTo>
                <a:lnTo>
                  <a:pt x="0" y="105508"/>
                </a:lnTo>
                <a:lnTo>
                  <a:pt x="62076" y="71373"/>
                </a:lnTo>
                <a:lnTo>
                  <a:pt x="106169" y="71373"/>
                </a:lnTo>
                <a:lnTo>
                  <a:pt x="62076" y="0"/>
                </a:lnTo>
                <a:close/>
              </a:path>
              <a:path w="127635" h="106045">
                <a:moveTo>
                  <a:pt x="106169" y="71373"/>
                </a:moveTo>
                <a:lnTo>
                  <a:pt x="62076" y="71373"/>
                </a:lnTo>
                <a:lnTo>
                  <a:pt x="127257" y="105508"/>
                </a:lnTo>
                <a:lnTo>
                  <a:pt x="106169" y="713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8158" y="6400412"/>
            <a:ext cx="144780" cy="120014"/>
          </a:xfrm>
          <a:custGeom>
            <a:avLst/>
            <a:gdLst/>
            <a:ahLst/>
            <a:cxnLst/>
            <a:rect l="l" t="t" r="r" b="b"/>
            <a:pathLst>
              <a:path w="144779" h="120015">
                <a:moveTo>
                  <a:pt x="70413" y="0"/>
                </a:moveTo>
                <a:lnTo>
                  <a:pt x="0" y="119680"/>
                </a:lnTo>
                <a:lnTo>
                  <a:pt x="11980" y="113092"/>
                </a:lnTo>
                <a:lnTo>
                  <a:pt x="11077" y="113092"/>
                </a:lnTo>
                <a:lnTo>
                  <a:pt x="6906" y="108801"/>
                </a:lnTo>
                <a:lnTo>
                  <a:pt x="16805" y="103357"/>
                </a:lnTo>
                <a:lnTo>
                  <a:pt x="70543" y="12021"/>
                </a:lnTo>
                <a:lnTo>
                  <a:pt x="67837" y="7640"/>
                </a:lnTo>
                <a:lnTo>
                  <a:pt x="73154" y="7584"/>
                </a:lnTo>
                <a:lnTo>
                  <a:pt x="75098" y="7584"/>
                </a:lnTo>
                <a:lnTo>
                  <a:pt x="70413" y="0"/>
                </a:lnTo>
                <a:close/>
              </a:path>
              <a:path w="144779" h="120015">
                <a:moveTo>
                  <a:pt x="82357" y="80102"/>
                </a:moveTo>
                <a:lnTo>
                  <a:pt x="71974" y="80102"/>
                </a:lnTo>
                <a:lnTo>
                  <a:pt x="70513" y="80906"/>
                </a:lnTo>
                <a:lnTo>
                  <a:pt x="144250" y="119522"/>
                </a:lnTo>
                <a:lnTo>
                  <a:pt x="140312" y="113148"/>
                </a:lnTo>
                <a:lnTo>
                  <a:pt x="133017" y="113148"/>
                </a:lnTo>
                <a:lnTo>
                  <a:pt x="127067" y="103516"/>
                </a:lnTo>
                <a:lnTo>
                  <a:pt x="82357" y="80102"/>
                </a:lnTo>
                <a:close/>
              </a:path>
              <a:path w="144779" h="120015">
                <a:moveTo>
                  <a:pt x="127067" y="103516"/>
                </a:moveTo>
                <a:lnTo>
                  <a:pt x="133017" y="113148"/>
                </a:lnTo>
                <a:lnTo>
                  <a:pt x="137099" y="108770"/>
                </a:lnTo>
                <a:lnTo>
                  <a:pt x="127067" y="103516"/>
                </a:lnTo>
                <a:close/>
              </a:path>
              <a:path w="144779" h="120015">
                <a:moveTo>
                  <a:pt x="75098" y="7584"/>
                </a:moveTo>
                <a:lnTo>
                  <a:pt x="73154" y="7584"/>
                </a:lnTo>
                <a:lnTo>
                  <a:pt x="70543" y="12021"/>
                </a:lnTo>
                <a:lnTo>
                  <a:pt x="127067" y="103516"/>
                </a:lnTo>
                <a:lnTo>
                  <a:pt x="137099" y="108770"/>
                </a:lnTo>
                <a:lnTo>
                  <a:pt x="133017" y="113148"/>
                </a:lnTo>
                <a:lnTo>
                  <a:pt x="140312" y="113148"/>
                </a:lnTo>
                <a:lnTo>
                  <a:pt x="75098" y="7584"/>
                </a:lnTo>
                <a:close/>
              </a:path>
              <a:path w="144779" h="120015">
                <a:moveTo>
                  <a:pt x="16805" y="103357"/>
                </a:moveTo>
                <a:lnTo>
                  <a:pt x="6906" y="108801"/>
                </a:lnTo>
                <a:lnTo>
                  <a:pt x="11077" y="113092"/>
                </a:lnTo>
                <a:lnTo>
                  <a:pt x="16805" y="103357"/>
                </a:lnTo>
                <a:close/>
              </a:path>
              <a:path w="144779" h="120015">
                <a:moveTo>
                  <a:pt x="70441" y="73862"/>
                </a:moveTo>
                <a:lnTo>
                  <a:pt x="16805" y="103357"/>
                </a:lnTo>
                <a:lnTo>
                  <a:pt x="11077" y="113092"/>
                </a:lnTo>
                <a:lnTo>
                  <a:pt x="11980" y="113092"/>
                </a:lnTo>
                <a:lnTo>
                  <a:pt x="70513" y="80906"/>
                </a:lnTo>
                <a:lnTo>
                  <a:pt x="69038" y="80133"/>
                </a:lnTo>
                <a:lnTo>
                  <a:pt x="71974" y="80102"/>
                </a:lnTo>
                <a:lnTo>
                  <a:pt x="82357" y="80102"/>
                </a:lnTo>
                <a:lnTo>
                  <a:pt x="70441" y="73862"/>
                </a:lnTo>
                <a:close/>
              </a:path>
              <a:path w="144779" h="120015">
                <a:moveTo>
                  <a:pt x="71974" y="80102"/>
                </a:moveTo>
                <a:lnTo>
                  <a:pt x="69038" y="80133"/>
                </a:lnTo>
                <a:lnTo>
                  <a:pt x="70513" y="80906"/>
                </a:lnTo>
                <a:lnTo>
                  <a:pt x="71974" y="80102"/>
                </a:lnTo>
                <a:close/>
              </a:path>
              <a:path w="144779" h="120015">
                <a:moveTo>
                  <a:pt x="73154" y="7584"/>
                </a:moveTo>
                <a:lnTo>
                  <a:pt x="67837" y="7640"/>
                </a:lnTo>
                <a:lnTo>
                  <a:pt x="70543" y="12021"/>
                </a:lnTo>
                <a:lnTo>
                  <a:pt x="73154" y="7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59158" y="6369184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4" h="211454">
                <a:moveTo>
                  <a:pt x="127257" y="0"/>
                </a:moveTo>
                <a:lnTo>
                  <a:pt x="83803" y="0"/>
                </a:lnTo>
                <a:lnTo>
                  <a:pt x="65180" y="6206"/>
                </a:lnTo>
                <a:lnTo>
                  <a:pt x="46557" y="15515"/>
                </a:lnTo>
                <a:lnTo>
                  <a:pt x="15519" y="46547"/>
                </a:lnTo>
                <a:lnTo>
                  <a:pt x="6207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519" y="164469"/>
                </a:lnTo>
                <a:lnTo>
                  <a:pt x="46557" y="195501"/>
                </a:lnTo>
                <a:lnTo>
                  <a:pt x="83803" y="211016"/>
                </a:lnTo>
                <a:lnTo>
                  <a:pt x="127257" y="211016"/>
                </a:lnTo>
                <a:lnTo>
                  <a:pt x="164502" y="195501"/>
                </a:lnTo>
                <a:lnTo>
                  <a:pt x="195541" y="164469"/>
                </a:lnTo>
                <a:lnTo>
                  <a:pt x="211060" y="127230"/>
                </a:lnTo>
                <a:lnTo>
                  <a:pt x="211060" y="83786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9847" y="6359875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70" h="229870">
                <a:moveTo>
                  <a:pt x="114841" y="0"/>
                </a:move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5"/>
                </a:lnTo>
                <a:lnTo>
                  <a:pt x="9311" y="71373"/>
                </a:lnTo>
                <a:lnTo>
                  <a:pt x="9311" y="74476"/>
                </a:lnTo>
                <a:lnTo>
                  <a:pt x="6207" y="80683"/>
                </a:lnTo>
                <a:lnTo>
                  <a:pt x="6207" y="86889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8"/>
                </a:lnTo>
                <a:lnTo>
                  <a:pt x="3103" y="121024"/>
                </a:lnTo>
                <a:lnTo>
                  <a:pt x="3103" y="136540"/>
                </a:lnTo>
                <a:lnTo>
                  <a:pt x="6207" y="142746"/>
                </a:lnTo>
                <a:lnTo>
                  <a:pt x="6207" y="148953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1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lnTo>
                  <a:pt x="114841" y="214119"/>
                </a:lnTo>
                <a:lnTo>
                  <a:pt x="93114" y="214119"/>
                </a:lnTo>
                <a:lnTo>
                  <a:pt x="90011" y="211017"/>
                </a:lnTo>
                <a:lnTo>
                  <a:pt x="83803" y="211017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7"/>
                </a:lnTo>
                <a:lnTo>
                  <a:pt x="58972" y="198604"/>
                </a:lnTo>
                <a:lnTo>
                  <a:pt x="49661" y="192397"/>
                </a:lnTo>
                <a:lnTo>
                  <a:pt x="37245" y="179985"/>
                </a:lnTo>
                <a:lnTo>
                  <a:pt x="31038" y="170675"/>
                </a:lnTo>
                <a:lnTo>
                  <a:pt x="27934" y="161366"/>
                </a:lnTo>
                <a:lnTo>
                  <a:pt x="21726" y="155159"/>
                </a:lnTo>
                <a:lnTo>
                  <a:pt x="21726" y="148953"/>
                </a:lnTo>
                <a:lnTo>
                  <a:pt x="18622" y="145850"/>
                </a:lnTo>
                <a:lnTo>
                  <a:pt x="18622" y="139643"/>
                </a:lnTo>
                <a:lnTo>
                  <a:pt x="15519" y="136540"/>
                </a:lnTo>
                <a:lnTo>
                  <a:pt x="15519" y="93095"/>
                </a:lnTo>
                <a:lnTo>
                  <a:pt x="18622" y="89992"/>
                </a:lnTo>
                <a:lnTo>
                  <a:pt x="18622" y="83786"/>
                </a:lnTo>
                <a:lnTo>
                  <a:pt x="21726" y="80683"/>
                </a:lnTo>
                <a:lnTo>
                  <a:pt x="21726" y="74476"/>
                </a:lnTo>
                <a:lnTo>
                  <a:pt x="27934" y="68270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2"/>
                </a:lnTo>
                <a:lnTo>
                  <a:pt x="80699" y="21722"/>
                </a:lnTo>
                <a:lnTo>
                  <a:pt x="83803" y="18619"/>
                </a:lnTo>
                <a:lnTo>
                  <a:pt x="90011" y="18619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close/>
              </a:path>
              <a:path w="229870" h="229870">
                <a:moveTo>
                  <a:pt x="114841" y="0"/>
                </a:moveTo>
                <a:lnTo>
                  <a:pt x="114841" y="15515"/>
                </a:lnTo>
                <a:lnTo>
                  <a:pt x="136568" y="15515"/>
                </a:lnTo>
                <a:lnTo>
                  <a:pt x="139672" y="18619"/>
                </a:lnTo>
                <a:lnTo>
                  <a:pt x="145879" y="18619"/>
                </a:lnTo>
                <a:lnTo>
                  <a:pt x="148983" y="21722"/>
                </a:lnTo>
                <a:lnTo>
                  <a:pt x="155191" y="21722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8"/>
                </a:lnTo>
                <a:lnTo>
                  <a:pt x="192437" y="49651"/>
                </a:lnTo>
                <a:lnTo>
                  <a:pt x="198645" y="58960"/>
                </a:lnTo>
                <a:lnTo>
                  <a:pt x="201748" y="68270"/>
                </a:lnTo>
                <a:lnTo>
                  <a:pt x="207956" y="74476"/>
                </a:lnTo>
                <a:lnTo>
                  <a:pt x="207956" y="80683"/>
                </a:lnTo>
                <a:lnTo>
                  <a:pt x="211060" y="83786"/>
                </a:lnTo>
                <a:lnTo>
                  <a:pt x="211060" y="89992"/>
                </a:lnTo>
                <a:lnTo>
                  <a:pt x="214164" y="93095"/>
                </a:lnTo>
                <a:lnTo>
                  <a:pt x="214164" y="136540"/>
                </a:lnTo>
                <a:lnTo>
                  <a:pt x="211060" y="139643"/>
                </a:lnTo>
                <a:lnTo>
                  <a:pt x="211060" y="145850"/>
                </a:lnTo>
                <a:lnTo>
                  <a:pt x="207956" y="148953"/>
                </a:lnTo>
                <a:lnTo>
                  <a:pt x="207956" y="155159"/>
                </a:lnTo>
                <a:lnTo>
                  <a:pt x="201748" y="161366"/>
                </a:lnTo>
                <a:lnTo>
                  <a:pt x="170710" y="198604"/>
                </a:lnTo>
                <a:lnTo>
                  <a:pt x="161399" y="201707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7"/>
                </a:lnTo>
                <a:lnTo>
                  <a:pt x="139672" y="211017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1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3"/>
                </a:lnTo>
                <a:lnTo>
                  <a:pt x="223475" y="142746"/>
                </a:lnTo>
                <a:lnTo>
                  <a:pt x="226579" y="136540"/>
                </a:lnTo>
                <a:lnTo>
                  <a:pt x="226579" y="121024"/>
                </a:lnTo>
                <a:lnTo>
                  <a:pt x="229683" y="114818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9"/>
                </a:lnTo>
                <a:lnTo>
                  <a:pt x="223475" y="80683"/>
                </a:lnTo>
                <a:lnTo>
                  <a:pt x="220371" y="74476"/>
                </a:lnTo>
                <a:lnTo>
                  <a:pt x="220371" y="71373"/>
                </a:lnTo>
                <a:lnTo>
                  <a:pt x="195541" y="34135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99508" y="6437455"/>
            <a:ext cx="127635" cy="106045"/>
          </a:xfrm>
          <a:custGeom>
            <a:avLst/>
            <a:gdLst/>
            <a:ahLst/>
            <a:cxnLst/>
            <a:rect l="l" t="t" r="r" b="b"/>
            <a:pathLst>
              <a:path w="127635" h="106045">
                <a:moveTo>
                  <a:pt x="0" y="0"/>
                </a:moveTo>
                <a:lnTo>
                  <a:pt x="65180" y="105508"/>
                </a:lnTo>
                <a:lnTo>
                  <a:pt x="107173" y="34135"/>
                </a:lnTo>
                <a:lnTo>
                  <a:pt x="65180" y="34135"/>
                </a:lnTo>
                <a:lnTo>
                  <a:pt x="0" y="0"/>
                </a:lnTo>
                <a:close/>
              </a:path>
              <a:path w="127635" h="106045">
                <a:moveTo>
                  <a:pt x="127257" y="0"/>
                </a:moveTo>
                <a:lnTo>
                  <a:pt x="65180" y="34135"/>
                </a:lnTo>
                <a:lnTo>
                  <a:pt x="107173" y="34135"/>
                </a:lnTo>
                <a:lnTo>
                  <a:pt x="127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90917" y="6429290"/>
            <a:ext cx="144780" cy="120014"/>
          </a:xfrm>
          <a:custGeom>
            <a:avLst/>
            <a:gdLst/>
            <a:ahLst/>
            <a:cxnLst/>
            <a:rect l="l" t="t" r="r" b="b"/>
            <a:pathLst>
              <a:path w="144779" h="120015">
                <a:moveTo>
                  <a:pt x="0" y="161"/>
                </a:moveTo>
                <a:lnTo>
                  <a:pt x="73836" y="119683"/>
                </a:lnTo>
                <a:lnTo>
                  <a:pt x="78299" y="112099"/>
                </a:lnTo>
                <a:lnTo>
                  <a:pt x="71096" y="112099"/>
                </a:lnTo>
                <a:lnTo>
                  <a:pt x="73707" y="107661"/>
                </a:lnTo>
                <a:lnTo>
                  <a:pt x="17186" y="16169"/>
                </a:lnTo>
                <a:lnTo>
                  <a:pt x="7151" y="10913"/>
                </a:lnTo>
                <a:lnTo>
                  <a:pt x="11232" y="6532"/>
                </a:lnTo>
                <a:lnTo>
                  <a:pt x="12164" y="6532"/>
                </a:lnTo>
                <a:lnTo>
                  <a:pt x="0" y="161"/>
                </a:lnTo>
                <a:close/>
              </a:path>
              <a:path w="144779" h="120015">
                <a:moveTo>
                  <a:pt x="73707" y="107661"/>
                </a:moveTo>
                <a:lnTo>
                  <a:pt x="71096" y="112099"/>
                </a:lnTo>
                <a:lnTo>
                  <a:pt x="76413" y="112040"/>
                </a:lnTo>
                <a:lnTo>
                  <a:pt x="73707" y="107661"/>
                </a:lnTo>
                <a:close/>
              </a:path>
              <a:path w="144779" h="120015">
                <a:moveTo>
                  <a:pt x="140372" y="6591"/>
                </a:moveTo>
                <a:lnTo>
                  <a:pt x="133172" y="6591"/>
                </a:lnTo>
                <a:lnTo>
                  <a:pt x="137344" y="10882"/>
                </a:lnTo>
                <a:lnTo>
                  <a:pt x="127444" y="16326"/>
                </a:lnTo>
                <a:lnTo>
                  <a:pt x="73707" y="107661"/>
                </a:lnTo>
                <a:lnTo>
                  <a:pt x="76413" y="112040"/>
                </a:lnTo>
                <a:lnTo>
                  <a:pt x="71096" y="112099"/>
                </a:lnTo>
                <a:lnTo>
                  <a:pt x="78299" y="112099"/>
                </a:lnTo>
                <a:lnTo>
                  <a:pt x="140372" y="6591"/>
                </a:lnTo>
                <a:close/>
              </a:path>
              <a:path w="144779" h="120015">
                <a:moveTo>
                  <a:pt x="12164" y="6532"/>
                </a:moveTo>
                <a:lnTo>
                  <a:pt x="11232" y="6532"/>
                </a:lnTo>
                <a:lnTo>
                  <a:pt x="17186" y="16169"/>
                </a:lnTo>
                <a:lnTo>
                  <a:pt x="73809" y="45821"/>
                </a:lnTo>
                <a:lnTo>
                  <a:pt x="85157" y="39581"/>
                </a:lnTo>
                <a:lnTo>
                  <a:pt x="72275" y="39581"/>
                </a:lnTo>
                <a:lnTo>
                  <a:pt x="73736" y="38777"/>
                </a:lnTo>
                <a:lnTo>
                  <a:pt x="12164" y="6532"/>
                </a:lnTo>
                <a:close/>
              </a:path>
              <a:path w="144779" h="120015">
                <a:moveTo>
                  <a:pt x="73736" y="38777"/>
                </a:moveTo>
                <a:lnTo>
                  <a:pt x="72275" y="39581"/>
                </a:lnTo>
                <a:lnTo>
                  <a:pt x="75211" y="39550"/>
                </a:lnTo>
                <a:lnTo>
                  <a:pt x="73736" y="38777"/>
                </a:lnTo>
                <a:close/>
              </a:path>
              <a:path w="144779" h="120015">
                <a:moveTo>
                  <a:pt x="144250" y="0"/>
                </a:moveTo>
                <a:lnTo>
                  <a:pt x="73736" y="38777"/>
                </a:lnTo>
                <a:lnTo>
                  <a:pt x="75211" y="39550"/>
                </a:lnTo>
                <a:lnTo>
                  <a:pt x="72275" y="39581"/>
                </a:lnTo>
                <a:lnTo>
                  <a:pt x="85157" y="39581"/>
                </a:lnTo>
                <a:lnTo>
                  <a:pt x="127444" y="16326"/>
                </a:lnTo>
                <a:lnTo>
                  <a:pt x="133172" y="6591"/>
                </a:lnTo>
                <a:lnTo>
                  <a:pt x="140372" y="6591"/>
                </a:lnTo>
                <a:lnTo>
                  <a:pt x="144250" y="0"/>
                </a:lnTo>
                <a:close/>
              </a:path>
              <a:path w="144779" h="120015">
                <a:moveTo>
                  <a:pt x="133172" y="6591"/>
                </a:moveTo>
                <a:lnTo>
                  <a:pt x="127444" y="16326"/>
                </a:lnTo>
                <a:lnTo>
                  <a:pt x="137344" y="10882"/>
                </a:lnTo>
                <a:lnTo>
                  <a:pt x="133172" y="6591"/>
                </a:lnTo>
                <a:close/>
              </a:path>
              <a:path w="144779" h="120015">
                <a:moveTo>
                  <a:pt x="11232" y="6532"/>
                </a:moveTo>
                <a:lnTo>
                  <a:pt x="7151" y="10913"/>
                </a:lnTo>
                <a:lnTo>
                  <a:pt x="17186" y="16169"/>
                </a:lnTo>
                <a:lnTo>
                  <a:pt x="11232" y="6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7042" y="6896489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5" h="211454">
                <a:moveTo>
                  <a:pt x="127257" y="0"/>
                </a:moveTo>
                <a:lnTo>
                  <a:pt x="83803" y="0"/>
                </a:lnTo>
                <a:lnTo>
                  <a:pt x="65180" y="6206"/>
                </a:lnTo>
                <a:lnTo>
                  <a:pt x="46557" y="15515"/>
                </a:lnTo>
                <a:lnTo>
                  <a:pt x="15519" y="46547"/>
                </a:lnTo>
                <a:lnTo>
                  <a:pt x="6207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519" y="164469"/>
                </a:lnTo>
                <a:lnTo>
                  <a:pt x="46557" y="195501"/>
                </a:lnTo>
                <a:lnTo>
                  <a:pt x="83803" y="211016"/>
                </a:lnTo>
                <a:lnTo>
                  <a:pt x="127257" y="211016"/>
                </a:lnTo>
                <a:lnTo>
                  <a:pt x="164502" y="195501"/>
                </a:lnTo>
                <a:lnTo>
                  <a:pt x="195541" y="164469"/>
                </a:lnTo>
                <a:lnTo>
                  <a:pt x="211060" y="127230"/>
                </a:lnTo>
                <a:lnTo>
                  <a:pt x="211060" y="83786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7731" y="6887179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69" h="229870">
                <a:moveTo>
                  <a:pt x="114841" y="0"/>
                </a:move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5"/>
                </a:lnTo>
                <a:lnTo>
                  <a:pt x="9311" y="71373"/>
                </a:lnTo>
                <a:lnTo>
                  <a:pt x="9311" y="74476"/>
                </a:lnTo>
                <a:lnTo>
                  <a:pt x="6207" y="80683"/>
                </a:lnTo>
                <a:lnTo>
                  <a:pt x="6207" y="86889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8"/>
                </a:lnTo>
                <a:lnTo>
                  <a:pt x="3103" y="121024"/>
                </a:lnTo>
                <a:lnTo>
                  <a:pt x="3103" y="136540"/>
                </a:lnTo>
                <a:lnTo>
                  <a:pt x="6207" y="142746"/>
                </a:lnTo>
                <a:lnTo>
                  <a:pt x="6207" y="148953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1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lnTo>
                  <a:pt x="114841" y="214119"/>
                </a:lnTo>
                <a:lnTo>
                  <a:pt x="93114" y="214119"/>
                </a:lnTo>
                <a:lnTo>
                  <a:pt x="90011" y="211017"/>
                </a:lnTo>
                <a:lnTo>
                  <a:pt x="83803" y="211017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7"/>
                </a:lnTo>
                <a:lnTo>
                  <a:pt x="58972" y="198604"/>
                </a:lnTo>
                <a:lnTo>
                  <a:pt x="49661" y="192397"/>
                </a:lnTo>
                <a:lnTo>
                  <a:pt x="37245" y="179985"/>
                </a:lnTo>
                <a:lnTo>
                  <a:pt x="31038" y="170675"/>
                </a:lnTo>
                <a:lnTo>
                  <a:pt x="27934" y="161366"/>
                </a:lnTo>
                <a:lnTo>
                  <a:pt x="21726" y="155159"/>
                </a:lnTo>
                <a:lnTo>
                  <a:pt x="21726" y="148953"/>
                </a:lnTo>
                <a:lnTo>
                  <a:pt x="18622" y="145850"/>
                </a:lnTo>
                <a:lnTo>
                  <a:pt x="18622" y="139643"/>
                </a:lnTo>
                <a:lnTo>
                  <a:pt x="15519" y="136540"/>
                </a:lnTo>
                <a:lnTo>
                  <a:pt x="15519" y="93095"/>
                </a:lnTo>
                <a:lnTo>
                  <a:pt x="18622" y="89992"/>
                </a:lnTo>
                <a:lnTo>
                  <a:pt x="18622" y="83786"/>
                </a:lnTo>
                <a:lnTo>
                  <a:pt x="21726" y="80683"/>
                </a:lnTo>
                <a:lnTo>
                  <a:pt x="21726" y="74476"/>
                </a:lnTo>
                <a:lnTo>
                  <a:pt x="27934" y="68270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2"/>
                </a:lnTo>
                <a:lnTo>
                  <a:pt x="80699" y="21722"/>
                </a:lnTo>
                <a:lnTo>
                  <a:pt x="83803" y="18619"/>
                </a:lnTo>
                <a:lnTo>
                  <a:pt x="90011" y="18619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close/>
              </a:path>
              <a:path w="229869" h="229870">
                <a:moveTo>
                  <a:pt x="114841" y="0"/>
                </a:moveTo>
                <a:lnTo>
                  <a:pt x="114841" y="15515"/>
                </a:lnTo>
                <a:lnTo>
                  <a:pt x="136568" y="15515"/>
                </a:lnTo>
                <a:lnTo>
                  <a:pt x="139672" y="18619"/>
                </a:lnTo>
                <a:lnTo>
                  <a:pt x="145879" y="18619"/>
                </a:lnTo>
                <a:lnTo>
                  <a:pt x="148983" y="21722"/>
                </a:lnTo>
                <a:lnTo>
                  <a:pt x="155191" y="21722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8"/>
                </a:lnTo>
                <a:lnTo>
                  <a:pt x="192437" y="49651"/>
                </a:lnTo>
                <a:lnTo>
                  <a:pt x="198645" y="58960"/>
                </a:lnTo>
                <a:lnTo>
                  <a:pt x="201748" y="68270"/>
                </a:lnTo>
                <a:lnTo>
                  <a:pt x="207956" y="74476"/>
                </a:lnTo>
                <a:lnTo>
                  <a:pt x="207956" y="80683"/>
                </a:lnTo>
                <a:lnTo>
                  <a:pt x="211060" y="83786"/>
                </a:lnTo>
                <a:lnTo>
                  <a:pt x="211060" y="89992"/>
                </a:lnTo>
                <a:lnTo>
                  <a:pt x="214164" y="93095"/>
                </a:lnTo>
                <a:lnTo>
                  <a:pt x="214164" y="136540"/>
                </a:lnTo>
                <a:lnTo>
                  <a:pt x="211060" y="139643"/>
                </a:lnTo>
                <a:lnTo>
                  <a:pt x="211060" y="145850"/>
                </a:lnTo>
                <a:lnTo>
                  <a:pt x="207956" y="148953"/>
                </a:lnTo>
                <a:lnTo>
                  <a:pt x="207956" y="155159"/>
                </a:lnTo>
                <a:lnTo>
                  <a:pt x="201748" y="161366"/>
                </a:lnTo>
                <a:lnTo>
                  <a:pt x="170710" y="198604"/>
                </a:lnTo>
                <a:lnTo>
                  <a:pt x="161399" y="201707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7"/>
                </a:lnTo>
                <a:lnTo>
                  <a:pt x="139672" y="211017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1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3"/>
                </a:lnTo>
                <a:lnTo>
                  <a:pt x="223475" y="142746"/>
                </a:lnTo>
                <a:lnTo>
                  <a:pt x="226579" y="136540"/>
                </a:lnTo>
                <a:lnTo>
                  <a:pt x="226579" y="121024"/>
                </a:lnTo>
                <a:lnTo>
                  <a:pt x="229683" y="114818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9"/>
                </a:lnTo>
                <a:lnTo>
                  <a:pt x="223475" y="80683"/>
                </a:lnTo>
                <a:lnTo>
                  <a:pt x="220371" y="74476"/>
                </a:lnTo>
                <a:lnTo>
                  <a:pt x="220371" y="71373"/>
                </a:lnTo>
                <a:lnTo>
                  <a:pt x="195541" y="34135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1184" y="6964759"/>
            <a:ext cx="137160" cy="86995"/>
          </a:xfrm>
          <a:custGeom>
            <a:avLst/>
            <a:gdLst/>
            <a:ahLst/>
            <a:cxnLst/>
            <a:rect l="l" t="t" r="r" b="b"/>
            <a:pathLst>
              <a:path w="137159" h="86995">
                <a:moveTo>
                  <a:pt x="37245" y="12412"/>
                </a:moveTo>
                <a:lnTo>
                  <a:pt x="0" y="49651"/>
                </a:lnTo>
                <a:lnTo>
                  <a:pt x="37245" y="86889"/>
                </a:lnTo>
                <a:lnTo>
                  <a:pt x="37245" y="68270"/>
                </a:lnTo>
                <a:lnTo>
                  <a:pt x="83803" y="68270"/>
                </a:lnTo>
                <a:lnTo>
                  <a:pt x="105530" y="65167"/>
                </a:lnTo>
                <a:lnTo>
                  <a:pt x="121049" y="58960"/>
                </a:lnTo>
                <a:lnTo>
                  <a:pt x="133464" y="46547"/>
                </a:lnTo>
                <a:lnTo>
                  <a:pt x="133464" y="34135"/>
                </a:lnTo>
                <a:lnTo>
                  <a:pt x="37245" y="34135"/>
                </a:lnTo>
                <a:lnTo>
                  <a:pt x="37245" y="12412"/>
                </a:lnTo>
                <a:close/>
              </a:path>
              <a:path w="137159" h="86995">
                <a:moveTo>
                  <a:pt x="136568" y="0"/>
                </a:moveTo>
                <a:lnTo>
                  <a:pt x="130360" y="0"/>
                </a:lnTo>
                <a:lnTo>
                  <a:pt x="130360" y="18619"/>
                </a:lnTo>
                <a:lnTo>
                  <a:pt x="124153" y="24825"/>
                </a:lnTo>
                <a:lnTo>
                  <a:pt x="111737" y="31031"/>
                </a:lnTo>
                <a:lnTo>
                  <a:pt x="96218" y="34135"/>
                </a:lnTo>
                <a:lnTo>
                  <a:pt x="133464" y="34135"/>
                </a:lnTo>
                <a:lnTo>
                  <a:pt x="136568" y="18619"/>
                </a:lnTo>
                <a:lnTo>
                  <a:pt x="136568" y="0"/>
                </a:lnTo>
                <a:close/>
              </a:path>
            </a:pathLst>
          </a:custGeom>
          <a:solidFill>
            <a:srgbClr val="E77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6796" y="6961655"/>
            <a:ext cx="144145" cy="97790"/>
          </a:xfrm>
          <a:custGeom>
            <a:avLst/>
            <a:gdLst/>
            <a:ahLst/>
            <a:cxnLst/>
            <a:rect l="l" t="t" r="r" b="b"/>
            <a:pathLst>
              <a:path w="144144" h="97790">
                <a:moveTo>
                  <a:pt x="44738" y="8024"/>
                </a:moveTo>
                <a:lnTo>
                  <a:pt x="0" y="52754"/>
                </a:lnTo>
                <a:lnTo>
                  <a:pt x="44738" y="97483"/>
                </a:lnTo>
                <a:lnTo>
                  <a:pt x="44738" y="89992"/>
                </a:lnTo>
                <a:lnTo>
                  <a:pt x="38530" y="89992"/>
                </a:lnTo>
                <a:lnTo>
                  <a:pt x="38530" y="82501"/>
                </a:lnTo>
                <a:lnTo>
                  <a:pt x="10972" y="54948"/>
                </a:lnTo>
                <a:lnTo>
                  <a:pt x="6583" y="54948"/>
                </a:lnTo>
                <a:lnTo>
                  <a:pt x="6583" y="50560"/>
                </a:lnTo>
                <a:lnTo>
                  <a:pt x="10972" y="50560"/>
                </a:lnTo>
                <a:lnTo>
                  <a:pt x="38530" y="23007"/>
                </a:lnTo>
                <a:lnTo>
                  <a:pt x="38530" y="15515"/>
                </a:lnTo>
                <a:lnTo>
                  <a:pt x="44738" y="15515"/>
                </a:lnTo>
                <a:lnTo>
                  <a:pt x="44738" y="8024"/>
                </a:lnTo>
                <a:close/>
              </a:path>
              <a:path w="144144" h="97790">
                <a:moveTo>
                  <a:pt x="38530" y="82501"/>
                </a:moveTo>
                <a:lnTo>
                  <a:pt x="38530" y="89992"/>
                </a:lnTo>
                <a:lnTo>
                  <a:pt x="43829" y="87798"/>
                </a:lnTo>
                <a:lnTo>
                  <a:pt x="38530" y="82501"/>
                </a:lnTo>
                <a:close/>
              </a:path>
              <a:path w="144144" h="97790">
                <a:moveTo>
                  <a:pt x="87971" y="68270"/>
                </a:moveTo>
                <a:lnTo>
                  <a:pt x="38530" y="68270"/>
                </a:lnTo>
                <a:lnTo>
                  <a:pt x="38530" y="82501"/>
                </a:lnTo>
                <a:lnTo>
                  <a:pt x="43829" y="87798"/>
                </a:lnTo>
                <a:lnTo>
                  <a:pt x="38530" y="89992"/>
                </a:lnTo>
                <a:lnTo>
                  <a:pt x="44738" y="89992"/>
                </a:lnTo>
                <a:lnTo>
                  <a:pt x="44738" y="74476"/>
                </a:lnTo>
                <a:lnTo>
                  <a:pt x="41634" y="74476"/>
                </a:lnTo>
                <a:lnTo>
                  <a:pt x="44738" y="71373"/>
                </a:lnTo>
                <a:lnTo>
                  <a:pt x="110139" y="71373"/>
                </a:lnTo>
                <a:lnTo>
                  <a:pt x="110726" y="71289"/>
                </a:lnTo>
                <a:lnTo>
                  <a:pt x="118197" y="68301"/>
                </a:lnTo>
                <a:lnTo>
                  <a:pt x="87754" y="68301"/>
                </a:lnTo>
                <a:lnTo>
                  <a:pt x="87971" y="68270"/>
                </a:lnTo>
                <a:close/>
              </a:path>
              <a:path w="144144" h="97790">
                <a:moveTo>
                  <a:pt x="44738" y="71373"/>
                </a:moveTo>
                <a:lnTo>
                  <a:pt x="41634" y="74476"/>
                </a:lnTo>
                <a:lnTo>
                  <a:pt x="44738" y="74476"/>
                </a:lnTo>
                <a:lnTo>
                  <a:pt x="44738" y="71373"/>
                </a:lnTo>
                <a:close/>
              </a:path>
              <a:path w="144144" h="97790">
                <a:moveTo>
                  <a:pt x="110139" y="71373"/>
                </a:moveTo>
                <a:lnTo>
                  <a:pt x="44738" y="71373"/>
                </a:lnTo>
                <a:lnTo>
                  <a:pt x="44738" y="74476"/>
                </a:lnTo>
                <a:lnTo>
                  <a:pt x="88412" y="74476"/>
                </a:lnTo>
                <a:lnTo>
                  <a:pt x="110139" y="71373"/>
                </a:lnTo>
                <a:close/>
              </a:path>
              <a:path w="144144" h="97790">
                <a:moveTo>
                  <a:pt x="109107" y="65251"/>
                </a:moveTo>
                <a:lnTo>
                  <a:pt x="87754" y="68301"/>
                </a:lnTo>
                <a:lnTo>
                  <a:pt x="88192" y="68270"/>
                </a:lnTo>
                <a:lnTo>
                  <a:pt x="118275" y="68270"/>
                </a:lnTo>
                <a:lnTo>
                  <a:pt x="125483" y="65387"/>
                </a:lnTo>
                <a:lnTo>
                  <a:pt x="108767" y="65387"/>
                </a:lnTo>
                <a:lnTo>
                  <a:pt x="109107" y="65251"/>
                </a:lnTo>
                <a:close/>
              </a:path>
              <a:path w="144144" h="97790">
                <a:moveTo>
                  <a:pt x="118275" y="68270"/>
                </a:moveTo>
                <a:lnTo>
                  <a:pt x="88192" y="68270"/>
                </a:lnTo>
                <a:lnTo>
                  <a:pt x="87754" y="68301"/>
                </a:lnTo>
                <a:lnTo>
                  <a:pt x="118197" y="68301"/>
                </a:lnTo>
                <a:close/>
              </a:path>
              <a:path w="144144" h="97790">
                <a:moveTo>
                  <a:pt x="109481" y="65198"/>
                </a:moveTo>
                <a:lnTo>
                  <a:pt x="109107" y="65251"/>
                </a:lnTo>
                <a:lnTo>
                  <a:pt x="108767" y="65387"/>
                </a:lnTo>
                <a:lnTo>
                  <a:pt x="109481" y="65198"/>
                </a:lnTo>
                <a:close/>
              </a:path>
              <a:path w="144144" h="97790">
                <a:moveTo>
                  <a:pt x="125956" y="65198"/>
                </a:moveTo>
                <a:lnTo>
                  <a:pt x="109481" y="65198"/>
                </a:lnTo>
                <a:lnTo>
                  <a:pt x="108767" y="65387"/>
                </a:lnTo>
                <a:lnTo>
                  <a:pt x="125483" y="65387"/>
                </a:lnTo>
                <a:lnTo>
                  <a:pt x="125956" y="65198"/>
                </a:lnTo>
                <a:close/>
              </a:path>
              <a:path w="144144" h="97790">
                <a:moveTo>
                  <a:pt x="123696" y="59416"/>
                </a:moveTo>
                <a:lnTo>
                  <a:pt x="109107" y="65251"/>
                </a:lnTo>
                <a:lnTo>
                  <a:pt x="109481" y="65198"/>
                </a:lnTo>
                <a:lnTo>
                  <a:pt x="125956" y="65198"/>
                </a:lnTo>
                <a:lnTo>
                  <a:pt x="127182" y="64707"/>
                </a:lnTo>
                <a:lnTo>
                  <a:pt x="132021" y="59869"/>
                </a:lnTo>
                <a:lnTo>
                  <a:pt x="123243" y="59869"/>
                </a:lnTo>
                <a:lnTo>
                  <a:pt x="123696" y="59416"/>
                </a:lnTo>
                <a:close/>
              </a:path>
              <a:path w="144144" h="97790">
                <a:moveTo>
                  <a:pt x="124286" y="59180"/>
                </a:moveTo>
                <a:lnTo>
                  <a:pt x="123696" y="59416"/>
                </a:lnTo>
                <a:lnTo>
                  <a:pt x="123243" y="59869"/>
                </a:lnTo>
                <a:lnTo>
                  <a:pt x="124286" y="59180"/>
                </a:lnTo>
                <a:close/>
              </a:path>
              <a:path w="144144" h="97790">
                <a:moveTo>
                  <a:pt x="132710" y="59180"/>
                </a:moveTo>
                <a:lnTo>
                  <a:pt x="124286" y="59180"/>
                </a:lnTo>
                <a:lnTo>
                  <a:pt x="123243" y="59869"/>
                </a:lnTo>
                <a:lnTo>
                  <a:pt x="132021" y="59869"/>
                </a:lnTo>
                <a:lnTo>
                  <a:pt x="132710" y="59180"/>
                </a:lnTo>
                <a:close/>
              </a:path>
              <a:path w="144144" h="97790">
                <a:moveTo>
                  <a:pt x="134749" y="48366"/>
                </a:moveTo>
                <a:lnTo>
                  <a:pt x="123696" y="59416"/>
                </a:lnTo>
                <a:lnTo>
                  <a:pt x="124286" y="59180"/>
                </a:lnTo>
                <a:lnTo>
                  <a:pt x="132710" y="59180"/>
                </a:lnTo>
                <a:lnTo>
                  <a:pt x="140957" y="50935"/>
                </a:lnTo>
                <a:lnTo>
                  <a:pt x="140957" y="49651"/>
                </a:lnTo>
                <a:lnTo>
                  <a:pt x="134749" y="49651"/>
                </a:lnTo>
                <a:lnTo>
                  <a:pt x="134749" y="48366"/>
                </a:lnTo>
                <a:close/>
              </a:path>
              <a:path w="144144" h="97790">
                <a:moveTo>
                  <a:pt x="6583" y="50560"/>
                </a:moveTo>
                <a:lnTo>
                  <a:pt x="6583" y="54948"/>
                </a:lnTo>
                <a:lnTo>
                  <a:pt x="8777" y="52754"/>
                </a:lnTo>
                <a:lnTo>
                  <a:pt x="6583" y="50560"/>
                </a:lnTo>
                <a:close/>
              </a:path>
              <a:path w="144144" h="97790">
                <a:moveTo>
                  <a:pt x="8777" y="52754"/>
                </a:moveTo>
                <a:lnTo>
                  <a:pt x="6583" y="54948"/>
                </a:lnTo>
                <a:lnTo>
                  <a:pt x="10972" y="54948"/>
                </a:lnTo>
                <a:lnTo>
                  <a:pt x="8777" y="52754"/>
                </a:lnTo>
                <a:close/>
              </a:path>
              <a:path w="144144" h="97790">
                <a:moveTo>
                  <a:pt x="10972" y="50560"/>
                </a:moveTo>
                <a:lnTo>
                  <a:pt x="6583" y="50560"/>
                </a:lnTo>
                <a:lnTo>
                  <a:pt x="8777" y="52754"/>
                </a:lnTo>
                <a:lnTo>
                  <a:pt x="10972" y="50560"/>
                </a:lnTo>
                <a:close/>
              </a:path>
              <a:path w="144144" h="97790">
                <a:moveTo>
                  <a:pt x="135659" y="47457"/>
                </a:moveTo>
                <a:lnTo>
                  <a:pt x="134749" y="48366"/>
                </a:lnTo>
                <a:lnTo>
                  <a:pt x="134749" y="49651"/>
                </a:lnTo>
                <a:lnTo>
                  <a:pt x="135659" y="47457"/>
                </a:lnTo>
                <a:close/>
              </a:path>
              <a:path w="144144" h="97790">
                <a:moveTo>
                  <a:pt x="140957" y="47457"/>
                </a:moveTo>
                <a:lnTo>
                  <a:pt x="135659" y="47457"/>
                </a:lnTo>
                <a:lnTo>
                  <a:pt x="134749" y="49651"/>
                </a:lnTo>
                <a:lnTo>
                  <a:pt x="140957" y="49651"/>
                </a:lnTo>
                <a:lnTo>
                  <a:pt x="140957" y="47457"/>
                </a:lnTo>
                <a:close/>
              </a:path>
              <a:path w="144144" h="97790">
                <a:moveTo>
                  <a:pt x="144061" y="21114"/>
                </a:moveTo>
                <a:lnTo>
                  <a:pt x="137912" y="21114"/>
                </a:lnTo>
                <a:lnTo>
                  <a:pt x="137883" y="21409"/>
                </a:lnTo>
                <a:lnTo>
                  <a:pt x="137853" y="23007"/>
                </a:lnTo>
                <a:lnTo>
                  <a:pt x="137454" y="23406"/>
                </a:lnTo>
                <a:lnTo>
                  <a:pt x="134749" y="36931"/>
                </a:lnTo>
                <a:lnTo>
                  <a:pt x="134749" y="48366"/>
                </a:lnTo>
                <a:lnTo>
                  <a:pt x="135659" y="47457"/>
                </a:lnTo>
                <a:lnTo>
                  <a:pt x="140957" y="47457"/>
                </a:lnTo>
                <a:lnTo>
                  <a:pt x="140957" y="37846"/>
                </a:lnTo>
                <a:lnTo>
                  <a:pt x="140957" y="37238"/>
                </a:lnTo>
                <a:lnTo>
                  <a:pt x="144061" y="22029"/>
                </a:lnTo>
                <a:lnTo>
                  <a:pt x="144061" y="21114"/>
                </a:lnTo>
                <a:close/>
              </a:path>
              <a:path w="144144" h="97790">
                <a:moveTo>
                  <a:pt x="44738" y="15515"/>
                </a:moveTo>
                <a:lnTo>
                  <a:pt x="38530" y="15515"/>
                </a:lnTo>
                <a:lnTo>
                  <a:pt x="43829" y="17709"/>
                </a:lnTo>
                <a:lnTo>
                  <a:pt x="38530" y="23007"/>
                </a:lnTo>
                <a:lnTo>
                  <a:pt x="38530" y="40341"/>
                </a:lnTo>
                <a:lnTo>
                  <a:pt x="100914" y="40341"/>
                </a:lnTo>
                <a:lnTo>
                  <a:pt x="116428" y="37238"/>
                </a:lnTo>
                <a:lnTo>
                  <a:pt x="44738" y="37238"/>
                </a:lnTo>
                <a:lnTo>
                  <a:pt x="41634" y="34135"/>
                </a:lnTo>
                <a:lnTo>
                  <a:pt x="44738" y="34135"/>
                </a:lnTo>
                <a:lnTo>
                  <a:pt x="44738" y="15515"/>
                </a:lnTo>
                <a:close/>
              </a:path>
              <a:path w="144144" h="97790">
                <a:moveTo>
                  <a:pt x="140957" y="37238"/>
                </a:moveTo>
                <a:lnTo>
                  <a:pt x="140898" y="37846"/>
                </a:lnTo>
                <a:lnTo>
                  <a:pt x="140957" y="37551"/>
                </a:lnTo>
                <a:lnTo>
                  <a:pt x="140957" y="37238"/>
                </a:lnTo>
                <a:close/>
              </a:path>
              <a:path w="144144" h="97790">
                <a:moveTo>
                  <a:pt x="140957" y="37551"/>
                </a:moveTo>
                <a:lnTo>
                  <a:pt x="140898" y="37846"/>
                </a:lnTo>
                <a:lnTo>
                  <a:pt x="140957" y="37551"/>
                </a:lnTo>
                <a:close/>
              </a:path>
              <a:path w="144144" h="97790">
                <a:moveTo>
                  <a:pt x="141019" y="37238"/>
                </a:moveTo>
                <a:lnTo>
                  <a:pt x="140957" y="37551"/>
                </a:lnTo>
                <a:lnTo>
                  <a:pt x="141019" y="37238"/>
                </a:lnTo>
                <a:close/>
              </a:path>
              <a:path w="144144" h="97790">
                <a:moveTo>
                  <a:pt x="44738" y="34135"/>
                </a:moveTo>
                <a:lnTo>
                  <a:pt x="41634" y="34135"/>
                </a:lnTo>
                <a:lnTo>
                  <a:pt x="44738" y="37238"/>
                </a:lnTo>
                <a:lnTo>
                  <a:pt x="44738" y="34135"/>
                </a:lnTo>
                <a:close/>
              </a:path>
              <a:path w="144144" h="97790">
                <a:moveTo>
                  <a:pt x="100294" y="34135"/>
                </a:moveTo>
                <a:lnTo>
                  <a:pt x="44738" y="34135"/>
                </a:lnTo>
                <a:lnTo>
                  <a:pt x="44738" y="37238"/>
                </a:lnTo>
                <a:lnTo>
                  <a:pt x="116428" y="37238"/>
                </a:lnTo>
                <a:lnTo>
                  <a:pt x="117141" y="37095"/>
                </a:lnTo>
                <a:lnTo>
                  <a:pt x="122947" y="34194"/>
                </a:lnTo>
                <a:lnTo>
                  <a:pt x="99999" y="34194"/>
                </a:lnTo>
                <a:lnTo>
                  <a:pt x="100294" y="34135"/>
                </a:lnTo>
                <a:close/>
              </a:path>
              <a:path w="144144" h="97790">
                <a:moveTo>
                  <a:pt x="115109" y="31172"/>
                </a:moveTo>
                <a:lnTo>
                  <a:pt x="99999" y="34194"/>
                </a:lnTo>
                <a:lnTo>
                  <a:pt x="100607" y="34135"/>
                </a:lnTo>
                <a:lnTo>
                  <a:pt x="123065" y="34135"/>
                </a:lnTo>
                <a:lnTo>
                  <a:pt x="128622" y="31357"/>
                </a:lnTo>
                <a:lnTo>
                  <a:pt x="114739" y="31357"/>
                </a:lnTo>
                <a:lnTo>
                  <a:pt x="115109" y="31172"/>
                </a:lnTo>
                <a:close/>
              </a:path>
              <a:path w="144144" h="97790">
                <a:moveTo>
                  <a:pt x="123065" y="34135"/>
                </a:moveTo>
                <a:lnTo>
                  <a:pt x="100607" y="34135"/>
                </a:lnTo>
                <a:lnTo>
                  <a:pt x="99999" y="34194"/>
                </a:lnTo>
                <a:lnTo>
                  <a:pt x="122947" y="34194"/>
                </a:lnTo>
                <a:close/>
              </a:path>
              <a:path w="144144" h="97790">
                <a:moveTo>
                  <a:pt x="115518" y="31090"/>
                </a:moveTo>
                <a:lnTo>
                  <a:pt x="115109" y="31172"/>
                </a:lnTo>
                <a:lnTo>
                  <a:pt x="114739" y="31357"/>
                </a:lnTo>
                <a:lnTo>
                  <a:pt x="115518" y="31090"/>
                </a:lnTo>
                <a:close/>
              </a:path>
              <a:path w="144144" h="97790">
                <a:moveTo>
                  <a:pt x="129156" y="31090"/>
                </a:moveTo>
                <a:lnTo>
                  <a:pt x="115518" y="31090"/>
                </a:lnTo>
                <a:lnTo>
                  <a:pt x="114739" y="31357"/>
                </a:lnTo>
                <a:lnTo>
                  <a:pt x="128622" y="31357"/>
                </a:lnTo>
                <a:lnTo>
                  <a:pt x="129156" y="31090"/>
                </a:lnTo>
                <a:close/>
              </a:path>
              <a:path w="144144" h="97790">
                <a:moveTo>
                  <a:pt x="126707" y="25374"/>
                </a:moveTo>
                <a:lnTo>
                  <a:pt x="115109" y="31172"/>
                </a:lnTo>
                <a:lnTo>
                  <a:pt x="115518" y="31090"/>
                </a:lnTo>
                <a:lnTo>
                  <a:pt x="129156" y="31090"/>
                </a:lnTo>
                <a:lnTo>
                  <a:pt x="130379" y="30479"/>
                </a:lnTo>
                <a:lnTo>
                  <a:pt x="135125" y="25734"/>
                </a:lnTo>
                <a:lnTo>
                  <a:pt x="126347" y="25734"/>
                </a:lnTo>
                <a:lnTo>
                  <a:pt x="126707" y="25374"/>
                </a:lnTo>
                <a:close/>
              </a:path>
              <a:path w="144144" h="97790">
                <a:moveTo>
                  <a:pt x="127154" y="25151"/>
                </a:moveTo>
                <a:lnTo>
                  <a:pt x="126707" y="25374"/>
                </a:lnTo>
                <a:lnTo>
                  <a:pt x="126347" y="25734"/>
                </a:lnTo>
                <a:lnTo>
                  <a:pt x="127154" y="25151"/>
                </a:lnTo>
                <a:close/>
              </a:path>
              <a:path w="144144" h="97790">
                <a:moveTo>
                  <a:pt x="135708" y="25151"/>
                </a:moveTo>
                <a:lnTo>
                  <a:pt x="127154" y="25151"/>
                </a:lnTo>
                <a:lnTo>
                  <a:pt x="126347" y="25734"/>
                </a:lnTo>
                <a:lnTo>
                  <a:pt x="135125" y="25734"/>
                </a:lnTo>
                <a:lnTo>
                  <a:pt x="135708" y="25151"/>
                </a:lnTo>
                <a:close/>
              </a:path>
              <a:path w="144144" h="97790">
                <a:moveTo>
                  <a:pt x="131645" y="20437"/>
                </a:moveTo>
                <a:lnTo>
                  <a:pt x="126707" y="25374"/>
                </a:lnTo>
                <a:lnTo>
                  <a:pt x="127154" y="25151"/>
                </a:lnTo>
                <a:lnTo>
                  <a:pt x="135708" y="25151"/>
                </a:lnTo>
                <a:lnTo>
                  <a:pt x="137454" y="23406"/>
                </a:lnTo>
                <a:lnTo>
                  <a:pt x="137790" y="21722"/>
                </a:lnTo>
                <a:lnTo>
                  <a:pt x="131645" y="21722"/>
                </a:lnTo>
                <a:lnTo>
                  <a:pt x="131645" y="20437"/>
                </a:lnTo>
                <a:close/>
              </a:path>
              <a:path w="144144" h="97790">
                <a:moveTo>
                  <a:pt x="137853" y="21409"/>
                </a:moveTo>
                <a:lnTo>
                  <a:pt x="137454" y="23406"/>
                </a:lnTo>
                <a:lnTo>
                  <a:pt x="137853" y="23007"/>
                </a:lnTo>
                <a:lnTo>
                  <a:pt x="137853" y="21409"/>
                </a:lnTo>
                <a:close/>
              </a:path>
              <a:path w="144144" h="97790">
                <a:moveTo>
                  <a:pt x="38530" y="15515"/>
                </a:moveTo>
                <a:lnTo>
                  <a:pt x="38530" y="23007"/>
                </a:lnTo>
                <a:lnTo>
                  <a:pt x="43829" y="17709"/>
                </a:lnTo>
                <a:lnTo>
                  <a:pt x="38530" y="15515"/>
                </a:lnTo>
                <a:close/>
              </a:path>
              <a:path w="144144" h="97790">
                <a:moveTo>
                  <a:pt x="132555" y="19528"/>
                </a:moveTo>
                <a:lnTo>
                  <a:pt x="131645" y="20437"/>
                </a:lnTo>
                <a:lnTo>
                  <a:pt x="131645" y="21722"/>
                </a:lnTo>
                <a:lnTo>
                  <a:pt x="132555" y="19528"/>
                </a:lnTo>
                <a:close/>
              </a:path>
              <a:path w="144144" h="97790">
                <a:moveTo>
                  <a:pt x="137853" y="19528"/>
                </a:moveTo>
                <a:lnTo>
                  <a:pt x="132555" y="19528"/>
                </a:lnTo>
                <a:lnTo>
                  <a:pt x="131645" y="21722"/>
                </a:lnTo>
                <a:lnTo>
                  <a:pt x="137790" y="21722"/>
                </a:lnTo>
                <a:lnTo>
                  <a:pt x="137853" y="21409"/>
                </a:lnTo>
                <a:lnTo>
                  <a:pt x="137853" y="19528"/>
                </a:lnTo>
                <a:close/>
              </a:path>
              <a:path w="144144" h="97790">
                <a:moveTo>
                  <a:pt x="137912" y="21114"/>
                </a:moveTo>
                <a:lnTo>
                  <a:pt x="137853" y="21409"/>
                </a:lnTo>
                <a:lnTo>
                  <a:pt x="137853" y="21722"/>
                </a:lnTo>
                <a:lnTo>
                  <a:pt x="137912" y="21114"/>
                </a:lnTo>
                <a:close/>
              </a:path>
              <a:path w="144144" h="97790">
                <a:moveTo>
                  <a:pt x="137853" y="3103"/>
                </a:moveTo>
                <a:lnTo>
                  <a:pt x="137853" y="21409"/>
                </a:lnTo>
                <a:lnTo>
                  <a:pt x="137912" y="21114"/>
                </a:lnTo>
                <a:lnTo>
                  <a:pt x="144061" y="21114"/>
                </a:lnTo>
                <a:lnTo>
                  <a:pt x="144061" y="6206"/>
                </a:lnTo>
                <a:lnTo>
                  <a:pt x="140957" y="6206"/>
                </a:lnTo>
                <a:lnTo>
                  <a:pt x="137853" y="3103"/>
                </a:lnTo>
                <a:close/>
              </a:path>
              <a:path w="144144" h="97790">
                <a:moveTo>
                  <a:pt x="144061" y="0"/>
                </a:moveTo>
                <a:lnTo>
                  <a:pt x="131645" y="0"/>
                </a:lnTo>
                <a:lnTo>
                  <a:pt x="131645" y="20437"/>
                </a:lnTo>
                <a:lnTo>
                  <a:pt x="132555" y="19528"/>
                </a:lnTo>
                <a:lnTo>
                  <a:pt x="137853" y="19528"/>
                </a:lnTo>
                <a:lnTo>
                  <a:pt x="137853" y="6206"/>
                </a:lnTo>
                <a:lnTo>
                  <a:pt x="134749" y="6206"/>
                </a:lnTo>
                <a:lnTo>
                  <a:pt x="137853" y="3103"/>
                </a:lnTo>
                <a:lnTo>
                  <a:pt x="144061" y="3103"/>
                </a:lnTo>
                <a:lnTo>
                  <a:pt x="144061" y="0"/>
                </a:lnTo>
                <a:close/>
              </a:path>
              <a:path w="144144" h="97790">
                <a:moveTo>
                  <a:pt x="137853" y="3103"/>
                </a:moveTo>
                <a:lnTo>
                  <a:pt x="134749" y="6206"/>
                </a:lnTo>
                <a:lnTo>
                  <a:pt x="137853" y="6206"/>
                </a:lnTo>
                <a:lnTo>
                  <a:pt x="137853" y="3103"/>
                </a:lnTo>
                <a:close/>
              </a:path>
              <a:path w="144144" h="97790">
                <a:moveTo>
                  <a:pt x="144061" y="3103"/>
                </a:moveTo>
                <a:lnTo>
                  <a:pt x="137853" y="3103"/>
                </a:lnTo>
                <a:lnTo>
                  <a:pt x="140957" y="6206"/>
                </a:lnTo>
                <a:lnTo>
                  <a:pt x="144061" y="6206"/>
                </a:lnTo>
                <a:lnTo>
                  <a:pt x="144061" y="3103"/>
                </a:lnTo>
                <a:close/>
              </a:path>
            </a:pathLst>
          </a:custGeom>
          <a:solidFill>
            <a:srgbClr val="E77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87875" y="7900639"/>
            <a:ext cx="235779" cy="516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81779" y="8501095"/>
            <a:ext cx="235779" cy="779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744" y="948435"/>
            <a:ext cx="5999480" cy="866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B.  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보조메뉴</a:t>
            </a:r>
            <a:endParaRPr sz="1100">
              <a:latin typeface="Malgun Gothic"/>
              <a:cs typeface="Malgun Gothic"/>
            </a:endParaRPr>
          </a:p>
          <a:p>
            <a:pPr marL="135890" marR="5080">
              <a:lnSpc>
                <a:spcPct val="136400"/>
              </a:lnSpc>
            </a:pPr>
            <a:r>
              <a:rPr sz="1100" dirty="0">
                <a:latin typeface="BatangChe"/>
                <a:cs typeface="BatangChe"/>
              </a:rPr>
              <a:t>이 메뉴는 </a:t>
            </a:r>
            <a:r>
              <a:rPr sz="1100" spc="-5" dirty="0">
                <a:latin typeface="BatangChe"/>
                <a:cs typeface="BatangChe"/>
              </a:rPr>
              <a:t>도어의 </a:t>
            </a:r>
            <a:r>
              <a:rPr sz="1100" dirty="0">
                <a:latin typeface="BatangChe"/>
                <a:cs typeface="BatangChe"/>
              </a:rPr>
              <a:t>구동선을 좀더 정밀하게 </a:t>
            </a:r>
            <a:r>
              <a:rPr sz="1100" spc="-5" dirty="0">
                <a:latin typeface="BatangChe"/>
                <a:cs typeface="BatangChe"/>
              </a:rPr>
              <a:t>조정할 </a:t>
            </a:r>
            <a:r>
              <a:rPr sz="1100" dirty="0">
                <a:latin typeface="BatangChe"/>
                <a:cs typeface="BatangChe"/>
              </a:rPr>
              <a:t>수 </a:t>
            </a:r>
            <a:r>
              <a:rPr sz="1100" spc="-5" dirty="0">
                <a:latin typeface="BatangChe"/>
                <a:cs typeface="BatangChe"/>
              </a:rPr>
              <a:t>있으며</a:t>
            </a:r>
            <a:r>
              <a:rPr sz="1100" spc="-5" dirty="0">
                <a:latin typeface="Times New Roman"/>
                <a:cs typeface="Times New Roman"/>
              </a:rPr>
              <a:t>, </a:t>
            </a:r>
            <a:r>
              <a:rPr sz="1100" dirty="0">
                <a:latin typeface="BatangChe"/>
                <a:cs typeface="BatangChe"/>
              </a:rPr>
              <a:t>운전모드나 입력 </a:t>
            </a:r>
            <a:r>
              <a:rPr sz="1100" spc="-15" dirty="0">
                <a:latin typeface="BatangChe"/>
                <a:cs typeface="BatangChe"/>
              </a:rPr>
              <a:t>출력옵션 </a:t>
            </a:r>
            <a:r>
              <a:rPr sz="1100" spc="52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등을 </a:t>
            </a:r>
            <a:r>
              <a:rPr sz="1100" spc="-5" dirty="0">
                <a:latin typeface="BatangChe"/>
                <a:cs typeface="BatangChe"/>
              </a:rPr>
              <a:t>설정할 </a:t>
            </a:r>
            <a:r>
              <a:rPr sz="1100" dirty="0">
                <a:latin typeface="BatangChe"/>
                <a:cs typeface="BatangChe"/>
              </a:rPr>
              <a:t>수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있다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93675">
              <a:lnSpc>
                <a:spcPct val="100000"/>
              </a:lnSpc>
              <a:spcBef>
                <a:spcPts val="480"/>
              </a:spcBef>
              <a:tabLst>
                <a:tab pos="521334" algn="l"/>
              </a:tabLst>
            </a:pPr>
            <a:r>
              <a:rPr sz="1100" dirty="0">
                <a:latin typeface="Times New Roman"/>
                <a:cs typeface="Times New Roman"/>
              </a:rPr>
              <a:t>i.	</a:t>
            </a:r>
            <a:r>
              <a:rPr sz="1100" dirty="0">
                <a:latin typeface="BatangChe"/>
                <a:cs typeface="BatangChe"/>
              </a:rPr>
              <a:t>보조메뉴 및 </a:t>
            </a:r>
            <a:r>
              <a:rPr sz="1100" spc="-5" dirty="0">
                <a:latin typeface="BatangChe"/>
                <a:cs typeface="BatangChe"/>
              </a:rPr>
              <a:t>항목별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설정범위</a:t>
            </a:r>
            <a:endParaRPr sz="1100">
              <a:latin typeface="BatangChe"/>
              <a:cs typeface="BatangCh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504" y="1815337"/>
          <a:ext cx="6211568" cy="58786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800"/>
                <a:gridCol w="774141"/>
                <a:gridCol w="576452"/>
                <a:gridCol w="720852"/>
                <a:gridCol w="629412"/>
                <a:gridCol w="2970911"/>
              </a:tblGrid>
              <a:tr h="2910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번호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454025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항	목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표시창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설정범위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기본값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497840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설	명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50" baseline="-25252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700" spc="-5" dirty="0">
                          <a:latin typeface="BatangChe"/>
                          <a:cs typeface="BatangChe"/>
                        </a:rPr>
                        <a:t>주</a:t>
                      </a:r>
                      <a:r>
                        <a:rPr sz="700" spc="-26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050" spc="-7" baseline="-7936" dirty="0">
                          <a:latin typeface="Times New Roman"/>
                          <a:cs typeface="Times New Roman"/>
                        </a:rPr>
                        <a:t>1</a:t>
                      </a:r>
                      <a:endParaRPr sz="1050" baseline="-793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280035">
                        <a:lnSpc>
                          <a:spcPts val="12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전기정  옵션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0-2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없음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1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상시작동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2</a:t>
                      </a:r>
                      <a:r>
                        <a:rPr sz="11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퇴실시잠김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50" baseline="-25252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700" spc="-5" dirty="0">
                          <a:latin typeface="BatangChe"/>
                          <a:cs typeface="BatangChe"/>
                        </a:rPr>
                        <a:t>주</a:t>
                      </a:r>
                      <a:r>
                        <a:rPr sz="700" spc="-1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050" spc="-7" baseline="-7936" dirty="0">
                          <a:latin typeface="Times New Roman"/>
                          <a:cs typeface="Times New Roman"/>
                        </a:rPr>
                        <a:t>1</a:t>
                      </a:r>
                      <a:endParaRPr sz="1050" baseline="-793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기동지연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0-0.5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초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0.2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전기정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해정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후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기동지연시간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50" baseline="-25252" dirty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700" spc="-5" dirty="0">
                          <a:latin typeface="BatangChe"/>
                          <a:cs typeface="BatangChe"/>
                        </a:rPr>
                        <a:t>주</a:t>
                      </a:r>
                      <a:r>
                        <a:rPr sz="700" spc="-1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050" spc="-7" baseline="-7936" dirty="0">
                          <a:latin typeface="Times New Roman"/>
                          <a:cs typeface="Times New Roman"/>
                        </a:rPr>
                        <a:t>1</a:t>
                      </a:r>
                      <a:endParaRPr sz="1050" baseline="-793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반전감도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0-9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최저감도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9</a:t>
                      </a:r>
                      <a:r>
                        <a:rPr sz="11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최고감도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50" baseline="-25252" dirty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700" spc="-5" dirty="0">
                          <a:latin typeface="BatangChe"/>
                          <a:cs typeface="BatangChe"/>
                        </a:rPr>
                        <a:t>주</a:t>
                      </a:r>
                      <a:r>
                        <a:rPr sz="700" spc="-1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050" spc="-7" baseline="-7936" dirty="0">
                          <a:latin typeface="Times New Roman"/>
                          <a:cs typeface="Times New Roman"/>
                        </a:rPr>
                        <a:t>1</a:t>
                      </a:r>
                      <a:endParaRPr sz="1050" baseline="-793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139700">
                        <a:lnSpc>
                          <a:spcPts val="12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  쿳션파워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가장약함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5</a:t>
                      </a:r>
                      <a:r>
                        <a:rPr sz="11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가장강함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8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50" baseline="-25252" dirty="0">
                          <a:latin typeface="Times New Roman"/>
                          <a:cs typeface="Times New Roman"/>
                        </a:rPr>
                        <a:t>5 </a:t>
                      </a:r>
                      <a:r>
                        <a:rPr sz="700" spc="-5" dirty="0">
                          <a:latin typeface="BatangChe"/>
                          <a:cs typeface="BatangChe"/>
                        </a:rPr>
                        <a:t>주</a:t>
                      </a:r>
                      <a:r>
                        <a:rPr sz="700" spc="-1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050" spc="-7" baseline="-7936" dirty="0">
                          <a:latin typeface="Times New Roman"/>
                          <a:cs typeface="Times New Roman"/>
                        </a:rPr>
                        <a:t>1</a:t>
                      </a:r>
                      <a:endParaRPr sz="1050" baseline="-793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139700">
                        <a:lnSpc>
                          <a:spcPts val="1200"/>
                        </a:lnSpc>
                        <a:spcBef>
                          <a:spcPts val="14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닫힘  쿳션파워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가장약함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5</a:t>
                      </a:r>
                      <a:r>
                        <a:rPr sz="11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가장강함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139700">
                        <a:lnSpc>
                          <a:spcPts val="12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부분개방  비율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90%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전체 개방 폭에 대한</a:t>
                      </a:r>
                      <a:r>
                        <a:rPr sz="1100" spc="-10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개방비율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50" baseline="-25252" dirty="0">
                          <a:latin typeface="Times New Roman"/>
                          <a:cs typeface="Times New Roman"/>
                        </a:rPr>
                        <a:t>7 </a:t>
                      </a:r>
                      <a:r>
                        <a:rPr sz="700" spc="-5" dirty="0">
                          <a:latin typeface="BatangChe"/>
                          <a:cs typeface="BatangChe"/>
                        </a:rPr>
                        <a:t>주</a:t>
                      </a:r>
                      <a:r>
                        <a:rPr sz="700" spc="-1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050" spc="-7" baseline="-7936" dirty="0">
                          <a:latin typeface="Times New Roman"/>
                          <a:cs typeface="Times New Roman"/>
                        </a:rPr>
                        <a:t>1</a:t>
                      </a:r>
                      <a:endParaRPr sz="1050" baseline="-793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가속파워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기동력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: 1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가장약함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5</a:t>
                      </a:r>
                      <a:r>
                        <a:rPr sz="11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가장강함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50" baseline="-25252" dirty="0">
                          <a:latin typeface="Times New Roman"/>
                          <a:cs typeface="Times New Roman"/>
                        </a:rPr>
                        <a:t>8 </a:t>
                      </a:r>
                      <a:r>
                        <a:rPr sz="700" spc="-5" dirty="0">
                          <a:latin typeface="BatangChe"/>
                          <a:cs typeface="BatangChe"/>
                        </a:rPr>
                        <a:t>주</a:t>
                      </a:r>
                      <a:r>
                        <a:rPr sz="700" spc="-1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050" spc="-7" baseline="-7936" dirty="0">
                          <a:latin typeface="Times New Roman"/>
                          <a:cs typeface="Times New Roman"/>
                        </a:rPr>
                        <a:t>1</a:t>
                      </a:r>
                      <a:endParaRPr sz="1050" baseline="-793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감속파워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브레이크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: 1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가장약함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5</a:t>
                      </a:r>
                      <a:r>
                        <a:rPr sz="11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가장강함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운전모드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자동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2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반자동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3</a:t>
                      </a:r>
                      <a:r>
                        <a:rPr sz="11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원터치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패닉옵션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0-3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사용안함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1 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열림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닫힘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자동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139700">
                        <a:lnSpc>
                          <a:spcPts val="12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보조입력  옵션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6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스윙아웃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2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센서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ts val="12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반자동모드시 정지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퇴실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토글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sz="1050" spc="-7" baseline="39682" dirty="0">
                          <a:latin typeface="BatangChe"/>
                          <a:cs typeface="BatangChe"/>
                        </a:rPr>
                        <a:t>주</a:t>
                      </a:r>
                      <a:r>
                        <a:rPr sz="1050" spc="-270" baseline="39682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050" spc="-7" baseline="31746" dirty="0">
                          <a:latin typeface="Times New Roman"/>
                          <a:cs typeface="Times New Roman"/>
                        </a:rPr>
                        <a:t>2</a:t>
                      </a:r>
                      <a:endParaRPr sz="1050" baseline="3174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9055" marR="139700">
                        <a:lnSpc>
                          <a:spcPts val="12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상태출력  옵션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6604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0-8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12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출력없음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1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OPEN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시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ON,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2 CLOSE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시</a:t>
                      </a:r>
                      <a:r>
                        <a:rPr sz="1100" spc="47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N.C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OPEN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시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N.C 4.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CLOSE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시</a:t>
                      </a:r>
                      <a:r>
                        <a:rPr sz="1100" spc="-3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5.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문을 강제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OPEN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시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초</a:t>
                      </a:r>
                      <a:r>
                        <a:rPr sz="1100" spc="-7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경보울림</a:t>
                      </a:r>
                      <a:endParaRPr sz="1100">
                        <a:latin typeface="BatangChe"/>
                        <a:cs typeface="BatangChe"/>
                      </a:endParaRPr>
                    </a:p>
                    <a:p>
                      <a:pPr marL="59055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6.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문을 강제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OPEN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시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10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초</a:t>
                      </a:r>
                      <a:r>
                        <a:rPr sz="1100" spc="-4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경보울림</a:t>
                      </a:r>
                      <a:endParaRPr sz="1100">
                        <a:latin typeface="BatangChe"/>
                        <a:cs typeface="BatangChe"/>
                      </a:endParaRPr>
                    </a:p>
                    <a:p>
                      <a:pPr marL="59055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7.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문을 강제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OPEN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시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15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초</a:t>
                      </a:r>
                      <a:r>
                        <a:rPr sz="1100" spc="-4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경보울림</a:t>
                      </a:r>
                      <a:endParaRPr sz="1100">
                        <a:latin typeface="BatangChe"/>
                        <a:cs typeface="BatangChe"/>
                      </a:endParaRPr>
                    </a:p>
                    <a:p>
                      <a:pPr marL="59055">
                        <a:lnSpc>
                          <a:spcPts val="12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8.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문을 강제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OPEN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시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20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초</a:t>
                      </a:r>
                      <a:r>
                        <a:rPr sz="1100" spc="-4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경보울림</a:t>
                      </a:r>
                      <a:endParaRPr sz="1100">
                        <a:latin typeface="BatangChe"/>
                        <a:cs typeface="BatangChe"/>
                      </a:endParaRPr>
                    </a:p>
                    <a:p>
                      <a:pPr marL="59055">
                        <a:lnSpc>
                          <a:spcPts val="12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* 5~8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번 다시 닫힘 시 동일한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시간</a:t>
                      </a:r>
                      <a:r>
                        <a:rPr sz="1100" spc="-7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적용됨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13 </a:t>
                      </a:r>
                      <a:r>
                        <a:rPr sz="1050" spc="-7" baseline="39682" dirty="0">
                          <a:latin typeface="BatangChe"/>
                          <a:cs typeface="BatangChe"/>
                        </a:rPr>
                        <a:t>주</a:t>
                      </a:r>
                      <a:r>
                        <a:rPr sz="1050" spc="-270" baseline="39682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050" spc="-7" baseline="31746" dirty="0">
                          <a:latin typeface="Times New Roman"/>
                          <a:cs typeface="Times New Roman"/>
                        </a:rPr>
                        <a:t>1</a:t>
                      </a:r>
                      <a:endParaRPr sz="1050" baseline="3174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280035">
                        <a:lnSpc>
                          <a:spcPts val="12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워밍업  모드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6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편개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ts val="126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양개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열림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2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닫힘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3</a:t>
                      </a:r>
                      <a:r>
                        <a:rPr sz="11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정지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초기화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509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0-1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초기화 안함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1 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공장출하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값으로</a:t>
                      </a:r>
                      <a:r>
                        <a:rPr sz="1100" spc="-7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복원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82597" y="7760080"/>
            <a:ext cx="4142740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4335" algn="ctr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표</a:t>
            </a:r>
            <a:r>
              <a:rPr sz="1100" b="1" spc="7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8-4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66700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BatangChe"/>
                <a:cs typeface="BatangChe"/>
              </a:rPr>
              <a:t>주 </a:t>
            </a:r>
            <a:r>
              <a:rPr sz="1100" dirty="0">
                <a:latin typeface="Times New Roman"/>
                <a:cs typeface="Times New Roman"/>
              </a:rPr>
              <a:t>1 : </a:t>
            </a:r>
            <a:r>
              <a:rPr sz="1100" dirty="0">
                <a:latin typeface="BatangChe"/>
                <a:cs typeface="BatangChe"/>
              </a:rPr>
              <a:t>학습운전 시 기본값으로 복원되며 </a:t>
            </a:r>
            <a:r>
              <a:rPr sz="1100" dirty="0">
                <a:latin typeface="Times New Roman"/>
                <a:cs typeface="Times New Roman"/>
              </a:rPr>
              <a:t>“A”</a:t>
            </a:r>
            <a:r>
              <a:rPr sz="1100" dirty="0">
                <a:latin typeface="BatangChe"/>
                <a:cs typeface="BatangChe"/>
              </a:rPr>
              <a:t>는 자동</a:t>
            </a:r>
            <a:r>
              <a:rPr sz="1100" spc="-9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설정됨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66700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BatangChe"/>
                <a:cs typeface="BatangChe"/>
              </a:rPr>
              <a:t>주 </a:t>
            </a:r>
            <a:r>
              <a:rPr sz="1100" dirty="0">
                <a:latin typeface="Times New Roman"/>
                <a:cs typeface="Times New Roman"/>
              </a:rPr>
              <a:t>2:  </a:t>
            </a:r>
            <a:r>
              <a:rPr sz="1100" dirty="0">
                <a:latin typeface="BatangChe"/>
                <a:cs typeface="BatangChe"/>
              </a:rPr>
              <a:t>문지기 </a:t>
            </a:r>
            <a:r>
              <a:rPr sz="1100" dirty="0">
                <a:latin typeface="Times New Roman"/>
                <a:cs typeface="Times New Roman"/>
              </a:rPr>
              <a:t>1  </a:t>
            </a:r>
            <a:r>
              <a:rPr sz="1100" dirty="0">
                <a:latin typeface="BatangChe"/>
                <a:cs typeface="BatangChe"/>
              </a:rPr>
              <a:t>이상 </a:t>
            </a:r>
            <a:r>
              <a:rPr sz="1100" spc="-5" dirty="0">
                <a:latin typeface="BatangChe"/>
                <a:cs typeface="BatangChe"/>
              </a:rPr>
              <a:t>설정 </a:t>
            </a:r>
            <a:r>
              <a:rPr sz="1100" dirty="0">
                <a:latin typeface="BatangChe"/>
                <a:cs typeface="BatangChe"/>
              </a:rPr>
              <a:t>시 </a:t>
            </a:r>
            <a:r>
              <a:rPr sz="1100" spc="-5" dirty="0">
                <a:latin typeface="BatangChe"/>
                <a:cs typeface="BatangChe"/>
              </a:rPr>
              <a:t>경보</a:t>
            </a:r>
            <a:r>
              <a:rPr sz="1100" spc="-35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울림</a:t>
            </a:r>
            <a:endParaRPr sz="1100">
              <a:latin typeface="BatangChe"/>
              <a:cs typeface="BatangCh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476" y="948435"/>
            <a:ext cx="158178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9730" algn="l"/>
              </a:tabLst>
            </a:pPr>
            <a:r>
              <a:rPr sz="1100" dirty="0">
                <a:latin typeface="Times New Roman"/>
                <a:cs typeface="Times New Roman"/>
              </a:rPr>
              <a:t>ii.	</a:t>
            </a:r>
            <a:r>
              <a:rPr sz="1100" dirty="0">
                <a:latin typeface="BatangChe"/>
                <a:cs typeface="BatangChe"/>
              </a:rPr>
              <a:t>보조메뉴</a:t>
            </a:r>
            <a:r>
              <a:rPr sz="1100" spc="-9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셋팅방법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6710" y="1223009"/>
            <a:ext cx="13081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6710" y="1771650"/>
            <a:ext cx="130810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100" dirty="0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6710" y="2594609"/>
            <a:ext cx="130810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4.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100" dirty="0">
                <a:latin typeface="Times New Roman"/>
                <a:cs typeface="Times New Roman"/>
              </a:rPr>
              <a:t>5.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9901" y="1116390"/>
            <a:ext cx="4737100" cy="193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465" marR="5080" indent="-68580">
              <a:lnSpc>
                <a:spcPct val="163600"/>
              </a:lnSpc>
            </a:pPr>
            <a:r>
              <a:rPr sz="1100" dirty="0">
                <a:latin typeface="BatangChe"/>
                <a:cs typeface="BatangChe"/>
              </a:rPr>
              <a:t>를 길게 </a:t>
            </a:r>
            <a:r>
              <a:rPr sz="1100" spc="-5" dirty="0">
                <a:latin typeface="BatangChe"/>
                <a:cs typeface="BatangChe"/>
              </a:rPr>
              <a:t>누르면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약 </a:t>
            </a:r>
            <a:r>
              <a:rPr sz="1100" dirty="0">
                <a:latin typeface="Times New Roman"/>
                <a:cs typeface="Times New Roman"/>
              </a:rPr>
              <a:t>0.5 </a:t>
            </a:r>
            <a:r>
              <a:rPr sz="1100" dirty="0">
                <a:latin typeface="BatangChe"/>
                <a:cs typeface="BatangChe"/>
              </a:rPr>
              <a:t>초</a:t>
            </a:r>
            <a:r>
              <a:rPr sz="1100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BatangChe"/>
                <a:cs typeface="BatangChe"/>
              </a:rPr>
              <a:t>삐</a:t>
            </a:r>
            <a:r>
              <a:rPr sz="1100" dirty="0">
                <a:latin typeface="Times New Roman"/>
                <a:cs typeface="Times New Roman"/>
              </a:rPr>
              <a:t>~</a:t>
            </a:r>
            <a:r>
              <a:rPr sz="1100" dirty="0">
                <a:latin typeface="BatangChe"/>
                <a:cs typeface="BatangChe"/>
              </a:rPr>
              <a:t>소리가 난 후 보조 </a:t>
            </a:r>
            <a:r>
              <a:rPr sz="1100" spc="-5" dirty="0">
                <a:latin typeface="BatangChe"/>
                <a:cs typeface="BatangChe"/>
              </a:rPr>
              <a:t>셋팅모드로</a:t>
            </a:r>
            <a:r>
              <a:rPr sz="1100" spc="-34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전환되며</a:t>
            </a:r>
            <a:r>
              <a:rPr sz="1100" dirty="0">
                <a:latin typeface="Times New Roman"/>
                <a:cs typeface="Times New Roman"/>
              </a:rPr>
              <a:t>,  </a:t>
            </a:r>
            <a:r>
              <a:rPr sz="1100" dirty="0">
                <a:latin typeface="BatangChe"/>
                <a:cs typeface="BatangChe"/>
              </a:rPr>
              <a:t>표시 창에 현재항목이</a:t>
            </a:r>
            <a:r>
              <a:rPr sz="1100" spc="-8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나타난다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222885">
              <a:lnSpc>
                <a:spcPct val="100000"/>
              </a:lnSpc>
              <a:spcBef>
                <a:spcPts val="840"/>
              </a:spcBef>
            </a:pPr>
            <a:r>
              <a:rPr sz="1100" dirty="0">
                <a:latin typeface="BatangChe"/>
                <a:cs typeface="BatangChe"/>
              </a:rPr>
              <a:t>를 누르면 다음항목으로</a:t>
            </a:r>
            <a:r>
              <a:rPr sz="1100" spc="-8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이동된다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2700" marR="173355">
              <a:lnSpc>
                <a:spcPct val="163600"/>
              </a:lnSpc>
              <a:tabLst>
                <a:tab pos="1830705" algn="l"/>
                <a:tab pos="2599055" algn="l"/>
              </a:tabLst>
            </a:pPr>
            <a:r>
              <a:rPr sz="1100" dirty="0">
                <a:latin typeface="BatangChe"/>
                <a:cs typeface="BatangChe"/>
              </a:rPr>
              <a:t>원하는 항목을</a:t>
            </a:r>
            <a:r>
              <a:rPr sz="1100" spc="-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찾은</a:t>
            </a:r>
            <a:r>
              <a:rPr sz="1100" spc="-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후	</a:t>
            </a:r>
            <a:r>
              <a:rPr sz="1100" spc="-5" dirty="0">
                <a:latin typeface="BatangChe"/>
                <a:cs typeface="BatangChe"/>
              </a:rPr>
              <a:t>이나	</a:t>
            </a:r>
            <a:r>
              <a:rPr sz="1100" dirty="0">
                <a:latin typeface="BatangChe"/>
                <a:cs typeface="BatangChe"/>
              </a:rPr>
              <a:t>를 누르면 표시창에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현재</a:t>
            </a:r>
            <a:r>
              <a:rPr sz="1100" spc="-3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값이  표시되며 값을 바꿀 수</a:t>
            </a:r>
            <a:r>
              <a:rPr sz="1100" spc="-10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있다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222885" marR="628015" indent="-210820">
              <a:lnSpc>
                <a:spcPct val="163600"/>
              </a:lnSpc>
            </a:pPr>
            <a:r>
              <a:rPr sz="1100" dirty="0">
                <a:latin typeface="BatangChe"/>
                <a:cs typeface="BatangChe"/>
              </a:rPr>
              <a:t>상기 </a:t>
            </a:r>
            <a:r>
              <a:rPr sz="1100" spc="-10" dirty="0">
                <a:latin typeface="Times New Roman"/>
                <a:cs typeface="Times New Roman"/>
              </a:rPr>
              <a:t>2) </a:t>
            </a:r>
            <a:r>
              <a:rPr sz="1100" dirty="0">
                <a:latin typeface="Times New Roman"/>
                <a:cs typeface="Times New Roman"/>
              </a:rPr>
              <a:t>~ 3) </a:t>
            </a:r>
            <a:r>
              <a:rPr sz="1100" dirty="0">
                <a:latin typeface="BatangChe"/>
                <a:cs typeface="BatangChe"/>
              </a:rPr>
              <a:t>의 과정으로 바꾸고자 하는 </a:t>
            </a:r>
            <a:r>
              <a:rPr sz="1100" spc="-5" dirty="0">
                <a:latin typeface="BatangChe"/>
                <a:cs typeface="BatangChe"/>
              </a:rPr>
              <a:t>모든 </a:t>
            </a:r>
            <a:r>
              <a:rPr sz="1100" dirty="0">
                <a:latin typeface="BatangChe"/>
                <a:cs typeface="BatangChe"/>
              </a:rPr>
              <a:t>항목을 설정한다</a:t>
            </a:r>
            <a:r>
              <a:rPr sz="1100" dirty="0">
                <a:latin typeface="Times New Roman"/>
                <a:cs typeface="Times New Roman"/>
              </a:rPr>
              <a:t>.  </a:t>
            </a:r>
            <a:r>
              <a:rPr sz="1100" dirty="0">
                <a:latin typeface="BatangChe"/>
                <a:cs typeface="BatangChe"/>
              </a:rPr>
              <a:t>를 누르면 변경된 값이 모두 저장되고 운전모드로</a:t>
            </a:r>
            <a:r>
              <a:rPr sz="1100" spc="-114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전환된다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1376" y="3326129"/>
            <a:ext cx="17780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-10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i.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6710" y="3326129"/>
            <a:ext cx="344868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보조메뉴 셋팅예 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열림쿳션파워를 </a:t>
            </a:r>
            <a:r>
              <a:rPr sz="1100" spc="-5" dirty="0">
                <a:latin typeface="Arial"/>
                <a:cs typeface="Arial"/>
              </a:rPr>
              <a:t>“</a:t>
            </a:r>
            <a:r>
              <a:rPr sz="1100" spc="-5" dirty="0">
                <a:latin typeface="Times New Roman"/>
                <a:cs typeface="Times New Roman"/>
              </a:rPr>
              <a:t>3</a:t>
            </a:r>
            <a:r>
              <a:rPr sz="1100" spc="-5" dirty="0">
                <a:latin typeface="Arial"/>
                <a:cs typeface="Arial"/>
              </a:rPr>
              <a:t>”</a:t>
            </a:r>
            <a:r>
              <a:rPr sz="1100" spc="-5" dirty="0">
                <a:latin typeface="BatangChe"/>
                <a:cs typeface="BatangChe"/>
              </a:rPr>
              <a:t>에서 </a:t>
            </a:r>
            <a:r>
              <a:rPr sz="1100" spc="-5" dirty="0">
                <a:latin typeface="Arial"/>
                <a:cs typeface="Arial"/>
              </a:rPr>
              <a:t>“</a:t>
            </a:r>
            <a:r>
              <a:rPr sz="1100" spc="-5" dirty="0">
                <a:latin typeface="Times New Roman"/>
                <a:cs typeface="Times New Roman"/>
              </a:rPr>
              <a:t>4</a:t>
            </a:r>
            <a:r>
              <a:rPr sz="1100" spc="-5" dirty="0">
                <a:latin typeface="Arial"/>
                <a:cs typeface="Arial"/>
              </a:rPr>
              <a:t>”</a:t>
            </a:r>
            <a:r>
              <a:rPr sz="1100" spc="-5" dirty="0">
                <a:latin typeface="BatangChe"/>
                <a:cs typeface="BatangChe"/>
              </a:rPr>
              <a:t>로</a:t>
            </a:r>
            <a:r>
              <a:rPr sz="1100" spc="-4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변경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40840" y="3507016"/>
          <a:ext cx="5743396" cy="173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29"/>
                <a:gridCol w="1422273"/>
                <a:gridCol w="1080770"/>
                <a:gridCol w="2790824"/>
              </a:tblGrid>
              <a:tr h="2822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순서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버 튼 조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작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표시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창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70"/>
                        </a:spcBef>
                        <a:tabLst>
                          <a:tab pos="498475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설	명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를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길게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누름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보조메뉴모드로 전환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현재항목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를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회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누름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열림쿳션파워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로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항목이동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765175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나	를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누름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”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”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의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현재 설정값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표시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현재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3)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를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다시누름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설정값을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“3”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에서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“4”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로</a:t>
                      </a:r>
                      <a:r>
                        <a:rPr sz="1100" spc="-5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변경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를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누름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저장 후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종료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107744" y="5303138"/>
            <a:ext cx="6002020" cy="157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표 </a:t>
            </a:r>
            <a:r>
              <a:rPr sz="1100" b="1" dirty="0">
                <a:latin typeface="Times New Roman"/>
                <a:cs typeface="Times New Roman"/>
              </a:rPr>
              <a:t>8-5  </a:t>
            </a:r>
            <a:r>
              <a:rPr sz="1100" dirty="0">
                <a:latin typeface="BatangChe"/>
                <a:cs typeface="BatangChe"/>
              </a:rPr>
              <a:t>보조메뉴</a:t>
            </a:r>
            <a:r>
              <a:rPr sz="1100" spc="7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설정방법</a:t>
            </a:r>
            <a:endParaRPr sz="1100">
              <a:latin typeface="BatangChe"/>
              <a:cs typeface="BatangChe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C. 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특수메뉴</a:t>
            </a:r>
            <a:endParaRPr sz="1100">
              <a:latin typeface="Malgun Gothic"/>
              <a:cs typeface="Malgun Gothic"/>
            </a:endParaRPr>
          </a:p>
          <a:p>
            <a:pPr marL="135890" marR="5080">
              <a:lnSpc>
                <a:spcPct val="136400"/>
              </a:lnSpc>
            </a:pPr>
            <a:r>
              <a:rPr sz="1100" dirty="0">
                <a:latin typeface="BatangChe"/>
                <a:cs typeface="BatangChe"/>
              </a:rPr>
              <a:t>이 메뉴는 </a:t>
            </a:r>
            <a:r>
              <a:rPr sz="1100" spc="-5" dirty="0">
                <a:latin typeface="BatangChe"/>
                <a:cs typeface="BatangChe"/>
              </a:rPr>
              <a:t>통신을 </a:t>
            </a:r>
            <a:r>
              <a:rPr sz="1100" dirty="0">
                <a:latin typeface="BatangChe"/>
                <a:cs typeface="BatangChe"/>
              </a:rPr>
              <a:t>위한 </a:t>
            </a:r>
            <a:r>
              <a:rPr sz="1100" spc="-10" dirty="0">
                <a:latin typeface="Times New Roman"/>
                <a:cs typeface="Times New Roman"/>
              </a:rPr>
              <a:t>ID </a:t>
            </a:r>
            <a:r>
              <a:rPr sz="1100" dirty="0">
                <a:latin typeface="BatangChe"/>
                <a:cs typeface="BatangChe"/>
              </a:rPr>
              <a:t>와 특수기능을 설정하며 </a:t>
            </a:r>
            <a:r>
              <a:rPr sz="1100" spc="-5" dirty="0">
                <a:latin typeface="BatangChe"/>
                <a:cs typeface="BatangChe"/>
              </a:rPr>
              <a:t>부하값</a:t>
            </a:r>
            <a:r>
              <a:rPr sz="1100" spc="-5" dirty="0">
                <a:latin typeface="Times New Roman"/>
                <a:cs typeface="Times New Roman"/>
              </a:rPr>
              <a:t>, </a:t>
            </a:r>
            <a:r>
              <a:rPr sz="1100" spc="-5" dirty="0">
                <a:latin typeface="BatangChe"/>
                <a:cs typeface="BatangChe"/>
              </a:rPr>
              <a:t>개폐속도 </a:t>
            </a:r>
            <a:r>
              <a:rPr sz="1100" dirty="0">
                <a:latin typeface="BatangChe"/>
                <a:cs typeface="BatangChe"/>
              </a:rPr>
              <a:t>등 상태확인이 가능  하다</a:t>
            </a:r>
            <a:endParaRPr sz="1100">
              <a:latin typeface="BatangChe"/>
              <a:cs typeface="BatangChe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193675">
              <a:lnSpc>
                <a:spcPct val="100000"/>
              </a:lnSpc>
              <a:tabLst>
                <a:tab pos="521334" algn="l"/>
              </a:tabLst>
            </a:pPr>
            <a:r>
              <a:rPr sz="1100" dirty="0">
                <a:latin typeface="Times New Roman"/>
                <a:cs typeface="Times New Roman"/>
              </a:rPr>
              <a:t>i.	</a:t>
            </a:r>
            <a:r>
              <a:rPr sz="1100" dirty="0">
                <a:latin typeface="BatangChe"/>
                <a:cs typeface="BatangChe"/>
              </a:rPr>
              <a:t>특수메뉴 및 </a:t>
            </a:r>
            <a:r>
              <a:rPr sz="1100" spc="-5" dirty="0">
                <a:latin typeface="BatangChe"/>
                <a:cs typeface="BatangChe"/>
              </a:rPr>
              <a:t>항목별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설정범위</a:t>
            </a:r>
            <a:endParaRPr sz="1100">
              <a:latin typeface="BatangChe"/>
              <a:cs typeface="BatangChe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216456" y="6879463"/>
          <a:ext cx="5851598" cy="2739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445"/>
                <a:gridCol w="774573"/>
                <a:gridCol w="577595"/>
                <a:gridCol w="719328"/>
                <a:gridCol w="629665"/>
                <a:gridCol w="2610992"/>
              </a:tblGrid>
              <a:tr h="291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번호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575"/>
                        </a:spcBef>
                        <a:tabLst>
                          <a:tab pos="454025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항	목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표시창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설정범위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기본값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5"/>
                        </a:spcBef>
                        <a:tabLst>
                          <a:tab pos="495300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설	명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48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버전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==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1.0-9.9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프로그램 버전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;</a:t>
                      </a:r>
                      <a:r>
                        <a:rPr sz="11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읽기전용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50" baseline="-25252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700" spc="-5" dirty="0">
                          <a:latin typeface="BatangChe"/>
                          <a:cs typeface="BatangChe"/>
                        </a:rPr>
                        <a:t>주</a:t>
                      </a:r>
                      <a:r>
                        <a:rPr sz="700" spc="-1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050" spc="-7" baseline="-7936" dirty="0">
                          <a:latin typeface="Times New Roman"/>
                          <a:cs typeface="Times New Roman"/>
                        </a:rPr>
                        <a:t>1</a:t>
                      </a:r>
                      <a:endParaRPr sz="1050" baseline="-793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210185">
                        <a:lnSpc>
                          <a:spcPts val="12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  부하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값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3-11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읽기전용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50" baseline="-25252" dirty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700" spc="-5" dirty="0">
                          <a:latin typeface="BatangChe"/>
                          <a:cs typeface="BatangChe"/>
                        </a:rPr>
                        <a:t>주</a:t>
                      </a:r>
                      <a:r>
                        <a:rPr sz="700" spc="-1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050" spc="-7" baseline="-7936" dirty="0">
                          <a:latin typeface="Times New Roman"/>
                          <a:cs typeface="Times New Roman"/>
                        </a:rPr>
                        <a:t>1</a:t>
                      </a:r>
                      <a:endParaRPr sz="1050" baseline="-793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210185">
                        <a:lnSpc>
                          <a:spcPts val="12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닫힘  부하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값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3-11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읽기전용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9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baseline="-25252" dirty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700" spc="-5" dirty="0">
                          <a:latin typeface="BatangChe"/>
                          <a:cs typeface="BatangChe"/>
                        </a:rPr>
                        <a:t>주</a:t>
                      </a:r>
                      <a:r>
                        <a:rPr sz="700" spc="-1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050" spc="-7" baseline="-7936" dirty="0">
                          <a:latin typeface="Times New Roman"/>
                          <a:cs typeface="Times New Roman"/>
                        </a:rPr>
                        <a:t>1</a:t>
                      </a:r>
                      <a:endParaRPr sz="1050" baseline="-793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안전속도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0-10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spc="-5" dirty="0">
                          <a:latin typeface="BatangChe"/>
                          <a:cs typeface="BatangChe"/>
                        </a:rPr>
                        <a:t>안전작동시의</a:t>
                      </a:r>
                      <a:r>
                        <a:rPr sz="1000" spc="-7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000" spc="-5" dirty="0">
                          <a:latin typeface="BatangChe"/>
                          <a:cs typeface="BatangChe"/>
                        </a:rPr>
                        <a:t>속도</a:t>
                      </a:r>
                      <a:endParaRPr sz="10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50" baseline="-25252" dirty="0">
                          <a:latin typeface="Times New Roman"/>
                          <a:cs typeface="Times New Roman"/>
                        </a:rPr>
                        <a:t>5 </a:t>
                      </a:r>
                      <a:r>
                        <a:rPr sz="700" spc="-5" dirty="0">
                          <a:latin typeface="BatangChe"/>
                          <a:cs typeface="BatangChe"/>
                        </a:rPr>
                        <a:t>주</a:t>
                      </a:r>
                      <a:r>
                        <a:rPr sz="700" spc="-1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050" spc="-7" baseline="-7936" dirty="0">
                          <a:latin typeface="Times New Roman"/>
                          <a:cs typeface="Times New Roman"/>
                        </a:rPr>
                        <a:t>1</a:t>
                      </a:r>
                      <a:endParaRPr sz="1050" baseline="-793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280670">
                        <a:lnSpc>
                          <a:spcPts val="1200"/>
                        </a:lnSpc>
                        <a:spcBef>
                          <a:spcPts val="14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워밍업  속도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전원을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켜고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준비운전속도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시작운전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0-1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2680">
                        <a:lnSpc>
                          <a:spcPts val="1260"/>
                        </a:lnSpc>
                        <a:tabLst>
                          <a:tab pos="1351915" algn="l"/>
                        </a:tabLst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	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정상개폐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ts val="1260"/>
                        </a:lnSpc>
                        <a:tabLst>
                          <a:tab pos="269240" algn="l"/>
                        </a:tabLst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	400mm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고속열림 후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안전속도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End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Gap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mm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118745">
                        <a:lnSpc>
                          <a:spcPts val="12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쿳션거리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이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구간에서는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도어가 반전  되지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않음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897603" y="1745203"/>
            <a:ext cx="229683" cy="229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5882" y="2025784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4" h="211455">
                <a:moveTo>
                  <a:pt x="127257" y="0"/>
                </a:moveTo>
                <a:lnTo>
                  <a:pt x="83803" y="0"/>
                </a:lnTo>
                <a:lnTo>
                  <a:pt x="65180" y="6206"/>
                </a:lnTo>
                <a:lnTo>
                  <a:pt x="46557" y="15515"/>
                </a:lnTo>
                <a:lnTo>
                  <a:pt x="15519" y="46547"/>
                </a:lnTo>
                <a:lnTo>
                  <a:pt x="6207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519" y="164469"/>
                </a:lnTo>
                <a:lnTo>
                  <a:pt x="46557" y="195501"/>
                </a:lnTo>
                <a:lnTo>
                  <a:pt x="83803" y="211016"/>
                </a:lnTo>
                <a:lnTo>
                  <a:pt x="127257" y="211016"/>
                </a:lnTo>
                <a:lnTo>
                  <a:pt x="164502" y="195501"/>
                </a:lnTo>
                <a:lnTo>
                  <a:pt x="195541" y="164469"/>
                </a:lnTo>
                <a:lnTo>
                  <a:pt x="211060" y="127230"/>
                </a:lnTo>
                <a:lnTo>
                  <a:pt x="211060" y="83786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46571" y="2016475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70" h="229869">
                <a:moveTo>
                  <a:pt x="114841" y="0"/>
                </a:move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5"/>
                </a:lnTo>
                <a:lnTo>
                  <a:pt x="9311" y="71373"/>
                </a:lnTo>
                <a:lnTo>
                  <a:pt x="9311" y="74476"/>
                </a:lnTo>
                <a:lnTo>
                  <a:pt x="6207" y="80683"/>
                </a:lnTo>
                <a:lnTo>
                  <a:pt x="6207" y="86889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8"/>
                </a:lnTo>
                <a:lnTo>
                  <a:pt x="3103" y="121024"/>
                </a:lnTo>
                <a:lnTo>
                  <a:pt x="3103" y="136540"/>
                </a:lnTo>
                <a:lnTo>
                  <a:pt x="6207" y="142746"/>
                </a:lnTo>
                <a:lnTo>
                  <a:pt x="6207" y="148953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1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lnTo>
                  <a:pt x="114841" y="214119"/>
                </a:lnTo>
                <a:lnTo>
                  <a:pt x="93114" y="214119"/>
                </a:lnTo>
                <a:lnTo>
                  <a:pt x="90011" y="211017"/>
                </a:lnTo>
                <a:lnTo>
                  <a:pt x="83803" y="211017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7"/>
                </a:lnTo>
                <a:lnTo>
                  <a:pt x="58972" y="198604"/>
                </a:lnTo>
                <a:lnTo>
                  <a:pt x="49661" y="192397"/>
                </a:lnTo>
                <a:lnTo>
                  <a:pt x="37245" y="179985"/>
                </a:lnTo>
                <a:lnTo>
                  <a:pt x="31038" y="170675"/>
                </a:lnTo>
                <a:lnTo>
                  <a:pt x="27934" y="161366"/>
                </a:lnTo>
                <a:lnTo>
                  <a:pt x="21726" y="155159"/>
                </a:lnTo>
                <a:lnTo>
                  <a:pt x="21726" y="148953"/>
                </a:lnTo>
                <a:lnTo>
                  <a:pt x="18622" y="145850"/>
                </a:lnTo>
                <a:lnTo>
                  <a:pt x="18622" y="139643"/>
                </a:lnTo>
                <a:lnTo>
                  <a:pt x="15519" y="136540"/>
                </a:lnTo>
                <a:lnTo>
                  <a:pt x="15519" y="93095"/>
                </a:lnTo>
                <a:lnTo>
                  <a:pt x="18622" y="89992"/>
                </a:lnTo>
                <a:lnTo>
                  <a:pt x="18622" y="83786"/>
                </a:lnTo>
                <a:lnTo>
                  <a:pt x="21726" y="80683"/>
                </a:lnTo>
                <a:lnTo>
                  <a:pt x="21726" y="74476"/>
                </a:lnTo>
                <a:lnTo>
                  <a:pt x="27934" y="68270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2"/>
                </a:lnTo>
                <a:lnTo>
                  <a:pt x="80699" y="21722"/>
                </a:lnTo>
                <a:lnTo>
                  <a:pt x="83803" y="18619"/>
                </a:lnTo>
                <a:lnTo>
                  <a:pt x="90011" y="18619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close/>
              </a:path>
              <a:path w="229870" h="229869">
                <a:moveTo>
                  <a:pt x="114841" y="0"/>
                </a:moveTo>
                <a:lnTo>
                  <a:pt x="114841" y="15515"/>
                </a:lnTo>
                <a:lnTo>
                  <a:pt x="136568" y="15515"/>
                </a:lnTo>
                <a:lnTo>
                  <a:pt x="139672" y="18619"/>
                </a:lnTo>
                <a:lnTo>
                  <a:pt x="145879" y="18619"/>
                </a:lnTo>
                <a:lnTo>
                  <a:pt x="148983" y="21722"/>
                </a:lnTo>
                <a:lnTo>
                  <a:pt x="155191" y="21722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8"/>
                </a:lnTo>
                <a:lnTo>
                  <a:pt x="192437" y="49651"/>
                </a:lnTo>
                <a:lnTo>
                  <a:pt x="198645" y="58960"/>
                </a:lnTo>
                <a:lnTo>
                  <a:pt x="201748" y="68270"/>
                </a:lnTo>
                <a:lnTo>
                  <a:pt x="207956" y="74476"/>
                </a:lnTo>
                <a:lnTo>
                  <a:pt x="207956" y="80683"/>
                </a:lnTo>
                <a:lnTo>
                  <a:pt x="211060" y="83786"/>
                </a:lnTo>
                <a:lnTo>
                  <a:pt x="211060" y="89992"/>
                </a:lnTo>
                <a:lnTo>
                  <a:pt x="214164" y="93095"/>
                </a:lnTo>
                <a:lnTo>
                  <a:pt x="214164" y="136540"/>
                </a:lnTo>
                <a:lnTo>
                  <a:pt x="211060" y="139643"/>
                </a:lnTo>
                <a:lnTo>
                  <a:pt x="211060" y="145850"/>
                </a:lnTo>
                <a:lnTo>
                  <a:pt x="207956" y="148953"/>
                </a:lnTo>
                <a:lnTo>
                  <a:pt x="207956" y="155159"/>
                </a:lnTo>
                <a:lnTo>
                  <a:pt x="201748" y="161366"/>
                </a:lnTo>
                <a:lnTo>
                  <a:pt x="170710" y="198604"/>
                </a:lnTo>
                <a:lnTo>
                  <a:pt x="161399" y="201707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7"/>
                </a:lnTo>
                <a:lnTo>
                  <a:pt x="139672" y="211017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1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3"/>
                </a:lnTo>
                <a:lnTo>
                  <a:pt x="223475" y="142746"/>
                </a:lnTo>
                <a:lnTo>
                  <a:pt x="226579" y="136540"/>
                </a:lnTo>
                <a:lnTo>
                  <a:pt x="226579" y="121024"/>
                </a:lnTo>
                <a:lnTo>
                  <a:pt x="229683" y="114818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9"/>
                </a:lnTo>
                <a:lnTo>
                  <a:pt x="223475" y="80683"/>
                </a:lnTo>
                <a:lnTo>
                  <a:pt x="220371" y="74476"/>
                </a:lnTo>
                <a:lnTo>
                  <a:pt x="220371" y="71373"/>
                </a:lnTo>
                <a:lnTo>
                  <a:pt x="195541" y="34135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99336" y="2063023"/>
            <a:ext cx="127635" cy="106045"/>
          </a:xfrm>
          <a:custGeom>
            <a:avLst/>
            <a:gdLst/>
            <a:ahLst/>
            <a:cxnLst/>
            <a:rect l="l" t="t" r="r" b="b"/>
            <a:pathLst>
              <a:path w="127635" h="106044">
                <a:moveTo>
                  <a:pt x="62076" y="0"/>
                </a:moveTo>
                <a:lnTo>
                  <a:pt x="0" y="105508"/>
                </a:lnTo>
                <a:lnTo>
                  <a:pt x="62076" y="71373"/>
                </a:lnTo>
                <a:lnTo>
                  <a:pt x="106169" y="71373"/>
                </a:lnTo>
                <a:lnTo>
                  <a:pt x="62076" y="0"/>
                </a:lnTo>
                <a:close/>
              </a:path>
              <a:path w="127635" h="106044">
                <a:moveTo>
                  <a:pt x="106169" y="71373"/>
                </a:moveTo>
                <a:lnTo>
                  <a:pt x="62076" y="71373"/>
                </a:lnTo>
                <a:lnTo>
                  <a:pt x="127257" y="105508"/>
                </a:lnTo>
                <a:lnTo>
                  <a:pt x="106169" y="713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90934" y="2057012"/>
            <a:ext cx="144780" cy="120014"/>
          </a:xfrm>
          <a:custGeom>
            <a:avLst/>
            <a:gdLst/>
            <a:ahLst/>
            <a:cxnLst/>
            <a:rect l="l" t="t" r="r" b="b"/>
            <a:pathLst>
              <a:path w="144779" h="120014">
                <a:moveTo>
                  <a:pt x="70413" y="0"/>
                </a:moveTo>
                <a:lnTo>
                  <a:pt x="0" y="119680"/>
                </a:lnTo>
                <a:lnTo>
                  <a:pt x="11980" y="113092"/>
                </a:lnTo>
                <a:lnTo>
                  <a:pt x="11077" y="113092"/>
                </a:lnTo>
                <a:lnTo>
                  <a:pt x="6906" y="108801"/>
                </a:lnTo>
                <a:lnTo>
                  <a:pt x="16805" y="103357"/>
                </a:lnTo>
                <a:lnTo>
                  <a:pt x="70543" y="12021"/>
                </a:lnTo>
                <a:lnTo>
                  <a:pt x="67837" y="7640"/>
                </a:lnTo>
                <a:lnTo>
                  <a:pt x="73154" y="7584"/>
                </a:lnTo>
                <a:lnTo>
                  <a:pt x="75098" y="7584"/>
                </a:lnTo>
                <a:lnTo>
                  <a:pt x="70413" y="0"/>
                </a:lnTo>
                <a:close/>
              </a:path>
              <a:path w="144779" h="120014">
                <a:moveTo>
                  <a:pt x="82357" y="80102"/>
                </a:moveTo>
                <a:lnTo>
                  <a:pt x="71974" y="80102"/>
                </a:lnTo>
                <a:lnTo>
                  <a:pt x="70513" y="80906"/>
                </a:lnTo>
                <a:lnTo>
                  <a:pt x="144250" y="119522"/>
                </a:lnTo>
                <a:lnTo>
                  <a:pt x="140312" y="113148"/>
                </a:lnTo>
                <a:lnTo>
                  <a:pt x="133017" y="113148"/>
                </a:lnTo>
                <a:lnTo>
                  <a:pt x="127067" y="103516"/>
                </a:lnTo>
                <a:lnTo>
                  <a:pt x="82357" y="80102"/>
                </a:lnTo>
                <a:close/>
              </a:path>
              <a:path w="144779" h="120014">
                <a:moveTo>
                  <a:pt x="127067" y="103516"/>
                </a:moveTo>
                <a:lnTo>
                  <a:pt x="133017" y="113148"/>
                </a:lnTo>
                <a:lnTo>
                  <a:pt x="137099" y="108770"/>
                </a:lnTo>
                <a:lnTo>
                  <a:pt x="127067" y="103516"/>
                </a:lnTo>
                <a:close/>
              </a:path>
              <a:path w="144779" h="120014">
                <a:moveTo>
                  <a:pt x="75098" y="7584"/>
                </a:moveTo>
                <a:lnTo>
                  <a:pt x="73154" y="7584"/>
                </a:lnTo>
                <a:lnTo>
                  <a:pt x="70543" y="12021"/>
                </a:lnTo>
                <a:lnTo>
                  <a:pt x="127067" y="103516"/>
                </a:lnTo>
                <a:lnTo>
                  <a:pt x="137099" y="108770"/>
                </a:lnTo>
                <a:lnTo>
                  <a:pt x="133017" y="113148"/>
                </a:lnTo>
                <a:lnTo>
                  <a:pt x="140312" y="113148"/>
                </a:lnTo>
                <a:lnTo>
                  <a:pt x="75098" y="7584"/>
                </a:lnTo>
                <a:close/>
              </a:path>
              <a:path w="144779" h="120014">
                <a:moveTo>
                  <a:pt x="16805" y="103357"/>
                </a:moveTo>
                <a:lnTo>
                  <a:pt x="6906" y="108801"/>
                </a:lnTo>
                <a:lnTo>
                  <a:pt x="11077" y="113092"/>
                </a:lnTo>
                <a:lnTo>
                  <a:pt x="16805" y="103357"/>
                </a:lnTo>
                <a:close/>
              </a:path>
              <a:path w="144779" h="120014">
                <a:moveTo>
                  <a:pt x="70441" y="73862"/>
                </a:moveTo>
                <a:lnTo>
                  <a:pt x="16805" y="103357"/>
                </a:lnTo>
                <a:lnTo>
                  <a:pt x="11077" y="113092"/>
                </a:lnTo>
                <a:lnTo>
                  <a:pt x="11980" y="113092"/>
                </a:lnTo>
                <a:lnTo>
                  <a:pt x="70513" y="80906"/>
                </a:lnTo>
                <a:lnTo>
                  <a:pt x="69038" y="80133"/>
                </a:lnTo>
                <a:lnTo>
                  <a:pt x="71974" y="80102"/>
                </a:lnTo>
                <a:lnTo>
                  <a:pt x="82357" y="80102"/>
                </a:lnTo>
                <a:lnTo>
                  <a:pt x="70441" y="73862"/>
                </a:lnTo>
                <a:close/>
              </a:path>
              <a:path w="144779" h="120014">
                <a:moveTo>
                  <a:pt x="71974" y="80102"/>
                </a:moveTo>
                <a:lnTo>
                  <a:pt x="69038" y="80133"/>
                </a:lnTo>
                <a:lnTo>
                  <a:pt x="70513" y="80906"/>
                </a:lnTo>
                <a:lnTo>
                  <a:pt x="71974" y="80102"/>
                </a:lnTo>
                <a:close/>
              </a:path>
              <a:path w="144779" h="120014">
                <a:moveTo>
                  <a:pt x="73154" y="7584"/>
                </a:moveTo>
                <a:lnTo>
                  <a:pt x="67837" y="7640"/>
                </a:lnTo>
                <a:lnTo>
                  <a:pt x="70543" y="12021"/>
                </a:lnTo>
                <a:lnTo>
                  <a:pt x="73154" y="7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78258" y="2033532"/>
            <a:ext cx="211454" cy="212725"/>
          </a:xfrm>
          <a:custGeom>
            <a:avLst/>
            <a:gdLst/>
            <a:ahLst/>
            <a:cxnLst/>
            <a:rect l="l" t="t" r="r" b="b"/>
            <a:pathLst>
              <a:path w="211454" h="212725">
                <a:moveTo>
                  <a:pt x="127257" y="0"/>
                </a:moveTo>
                <a:lnTo>
                  <a:pt x="83803" y="0"/>
                </a:lnTo>
                <a:lnTo>
                  <a:pt x="65180" y="6243"/>
                </a:lnTo>
                <a:lnTo>
                  <a:pt x="46557" y="15609"/>
                </a:lnTo>
                <a:lnTo>
                  <a:pt x="15519" y="46827"/>
                </a:lnTo>
                <a:lnTo>
                  <a:pt x="6207" y="65558"/>
                </a:lnTo>
                <a:lnTo>
                  <a:pt x="0" y="84288"/>
                </a:lnTo>
                <a:lnTo>
                  <a:pt x="0" y="127994"/>
                </a:lnTo>
                <a:lnTo>
                  <a:pt x="15519" y="165456"/>
                </a:lnTo>
                <a:lnTo>
                  <a:pt x="46557" y="196674"/>
                </a:lnTo>
                <a:lnTo>
                  <a:pt x="83803" y="212282"/>
                </a:lnTo>
                <a:lnTo>
                  <a:pt x="127257" y="212282"/>
                </a:lnTo>
                <a:lnTo>
                  <a:pt x="164502" y="196674"/>
                </a:lnTo>
                <a:lnTo>
                  <a:pt x="195541" y="165456"/>
                </a:lnTo>
                <a:lnTo>
                  <a:pt x="211060" y="127994"/>
                </a:lnTo>
                <a:lnTo>
                  <a:pt x="211060" y="84288"/>
                </a:lnTo>
                <a:lnTo>
                  <a:pt x="195541" y="46827"/>
                </a:lnTo>
                <a:lnTo>
                  <a:pt x="164502" y="15609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8947" y="2024166"/>
            <a:ext cx="229870" cy="231140"/>
          </a:xfrm>
          <a:custGeom>
            <a:avLst/>
            <a:gdLst/>
            <a:ahLst/>
            <a:cxnLst/>
            <a:rect l="l" t="t" r="r" b="b"/>
            <a:pathLst>
              <a:path w="229870" h="231139">
                <a:moveTo>
                  <a:pt x="114841" y="0"/>
                </a:moveTo>
                <a:lnTo>
                  <a:pt x="108634" y="3121"/>
                </a:lnTo>
                <a:lnTo>
                  <a:pt x="93114" y="3121"/>
                </a:lnTo>
                <a:lnTo>
                  <a:pt x="86907" y="6243"/>
                </a:lnTo>
                <a:lnTo>
                  <a:pt x="80699" y="6243"/>
                </a:lnTo>
                <a:lnTo>
                  <a:pt x="74491" y="9365"/>
                </a:lnTo>
                <a:lnTo>
                  <a:pt x="71388" y="9365"/>
                </a:lnTo>
                <a:lnTo>
                  <a:pt x="34142" y="34339"/>
                </a:lnTo>
                <a:lnTo>
                  <a:pt x="9311" y="71801"/>
                </a:lnTo>
                <a:lnTo>
                  <a:pt x="9311" y="74923"/>
                </a:lnTo>
                <a:lnTo>
                  <a:pt x="6207" y="81167"/>
                </a:lnTo>
                <a:lnTo>
                  <a:pt x="6207" y="87410"/>
                </a:lnTo>
                <a:lnTo>
                  <a:pt x="3103" y="93654"/>
                </a:lnTo>
                <a:lnTo>
                  <a:pt x="3103" y="109263"/>
                </a:lnTo>
                <a:lnTo>
                  <a:pt x="0" y="115507"/>
                </a:lnTo>
                <a:lnTo>
                  <a:pt x="3103" y="121750"/>
                </a:lnTo>
                <a:lnTo>
                  <a:pt x="3103" y="137359"/>
                </a:lnTo>
                <a:lnTo>
                  <a:pt x="6207" y="143603"/>
                </a:lnTo>
                <a:lnTo>
                  <a:pt x="6207" y="149846"/>
                </a:lnTo>
                <a:lnTo>
                  <a:pt x="9311" y="156090"/>
                </a:lnTo>
                <a:lnTo>
                  <a:pt x="9311" y="159212"/>
                </a:lnTo>
                <a:lnTo>
                  <a:pt x="34142" y="196674"/>
                </a:lnTo>
                <a:lnTo>
                  <a:pt x="71388" y="221648"/>
                </a:lnTo>
                <a:lnTo>
                  <a:pt x="74491" y="221648"/>
                </a:lnTo>
                <a:lnTo>
                  <a:pt x="80699" y="224769"/>
                </a:lnTo>
                <a:lnTo>
                  <a:pt x="86907" y="224769"/>
                </a:lnTo>
                <a:lnTo>
                  <a:pt x="93114" y="227891"/>
                </a:lnTo>
                <a:lnTo>
                  <a:pt x="108634" y="227891"/>
                </a:lnTo>
                <a:lnTo>
                  <a:pt x="114841" y="231013"/>
                </a:lnTo>
                <a:lnTo>
                  <a:pt x="114841" y="215404"/>
                </a:lnTo>
                <a:lnTo>
                  <a:pt x="93114" y="215404"/>
                </a:lnTo>
                <a:lnTo>
                  <a:pt x="90011" y="212283"/>
                </a:lnTo>
                <a:lnTo>
                  <a:pt x="83803" y="212283"/>
                </a:lnTo>
                <a:lnTo>
                  <a:pt x="80699" y="209161"/>
                </a:lnTo>
                <a:lnTo>
                  <a:pt x="74491" y="209161"/>
                </a:lnTo>
                <a:lnTo>
                  <a:pt x="68284" y="202917"/>
                </a:lnTo>
                <a:lnTo>
                  <a:pt x="58972" y="199795"/>
                </a:lnTo>
                <a:lnTo>
                  <a:pt x="49661" y="193552"/>
                </a:lnTo>
                <a:lnTo>
                  <a:pt x="37245" y="181065"/>
                </a:lnTo>
                <a:lnTo>
                  <a:pt x="31038" y="171699"/>
                </a:lnTo>
                <a:lnTo>
                  <a:pt x="27934" y="162334"/>
                </a:lnTo>
                <a:lnTo>
                  <a:pt x="21726" y="156090"/>
                </a:lnTo>
                <a:lnTo>
                  <a:pt x="21726" y="149846"/>
                </a:lnTo>
                <a:lnTo>
                  <a:pt x="18622" y="146725"/>
                </a:lnTo>
                <a:lnTo>
                  <a:pt x="18622" y="140481"/>
                </a:lnTo>
                <a:lnTo>
                  <a:pt x="15519" y="137359"/>
                </a:lnTo>
                <a:lnTo>
                  <a:pt x="15519" y="93654"/>
                </a:lnTo>
                <a:lnTo>
                  <a:pt x="18622" y="90532"/>
                </a:lnTo>
                <a:lnTo>
                  <a:pt x="18622" y="84288"/>
                </a:lnTo>
                <a:lnTo>
                  <a:pt x="21726" y="81167"/>
                </a:lnTo>
                <a:lnTo>
                  <a:pt x="21726" y="74923"/>
                </a:lnTo>
                <a:lnTo>
                  <a:pt x="27934" y="68679"/>
                </a:lnTo>
                <a:lnTo>
                  <a:pt x="58972" y="31218"/>
                </a:lnTo>
                <a:lnTo>
                  <a:pt x="68284" y="28096"/>
                </a:lnTo>
                <a:lnTo>
                  <a:pt x="74491" y="21852"/>
                </a:lnTo>
                <a:lnTo>
                  <a:pt x="80699" y="21852"/>
                </a:lnTo>
                <a:lnTo>
                  <a:pt x="83803" y="18730"/>
                </a:lnTo>
                <a:lnTo>
                  <a:pt x="90011" y="18730"/>
                </a:lnTo>
                <a:lnTo>
                  <a:pt x="93114" y="15609"/>
                </a:lnTo>
                <a:lnTo>
                  <a:pt x="114841" y="15609"/>
                </a:lnTo>
                <a:lnTo>
                  <a:pt x="114841" y="0"/>
                </a:lnTo>
                <a:close/>
              </a:path>
              <a:path w="229870" h="231139">
                <a:moveTo>
                  <a:pt x="114841" y="0"/>
                </a:moveTo>
                <a:lnTo>
                  <a:pt x="114841" y="15609"/>
                </a:lnTo>
                <a:lnTo>
                  <a:pt x="136568" y="15609"/>
                </a:lnTo>
                <a:lnTo>
                  <a:pt x="139672" y="18730"/>
                </a:lnTo>
                <a:lnTo>
                  <a:pt x="145879" y="18730"/>
                </a:lnTo>
                <a:lnTo>
                  <a:pt x="148983" y="21852"/>
                </a:lnTo>
                <a:lnTo>
                  <a:pt x="155191" y="21852"/>
                </a:lnTo>
                <a:lnTo>
                  <a:pt x="161399" y="28096"/>
                </a:lnTo>
                <a:lnTo>
                  <a:pt x="170710" y="31218"/>
                </a:lnTo>
                <a:lnTo>
                  <a:pt x="180022" y="37461"/>
                </a:lnTo>
                <a:lnTo>
                  <a:pt x="192437" y="49948"/>
                </a:lnTo>
                <a:lnTo>
                  <a:pt x="198645" y="59314"/>
                </a:lnTo>
                <a:lnTo>
                  <a:pt x="201748" y="68679"/>
                </a:lnTo>
                <a:lnTo>
                  <a:pt x="207956" y="74923"/>
                </a:lnTo>
                <a:lnTo>
                  <a:pt x="207956" y="81167"/>
                </a:lnTo>
                <a:lnTo>
                  <a:pt x="211060" y="84288"/>
                </a:lnTo>
                <a:lnTo>
                  <a:pt x="211060" y="90532"/>
                </a:lnTo>
                <a:lnTo>
                  <a:pt x="214164" y="93654"/>
                </a:lnTo>
                <a:lnTo>
                  <a:pt x="214164" y="137359"/>
                </a:lnTo>
                <a:lnTo>
                  <a:pt x="211060" y="140481"/>
                </a:lnTo>
                <a:lnTo>
                  <a:pt x="211060" y="146725"/>
                </a:lnTo>
                <a:lnTo>
                  <a:pt x="207956" y="149846"/>
                </a:lnTo>
                <a:lnTo>
                  <a:pt x="207956" y="156090"/>
                </a:lnTo>
                <a:lnTo>
                  <a:pt x="201748" y="162334"/>
                </a:lnTo>
                <a:lnTo>
                  <a:pt x="170710" y="199795"/>
                </a:lnTo>
                <a:lnTo>
                  <a:pt x="161399" y="202917"/>
                </a:lnTo>
                <a:lnTo>
                  <a:pt x="155191" y="209161"/>
                </a:lnTo>
                <a:lnTo>
                  <a:pt x="148983" y="209161"/>
                </a:lnTo>
                <a:lnTo>
                  <a:pt x="145879" y="212283"/>
                </a:lnTo>
                <a:lnTo>
                  <a:pt x="139672" y="212283"/>
                </a:lnTo>
                <a:lnTo>
                  <a:pt x="136568" y="215404"/>
                </a:lnTo>
                <a:lnTo>
                  <a:pt x="114841" y="215404"/>
                </a:lnTo>
                <a:lnTo>
                  <a:pt x="114841" y="231013"/>
                </a:lnTo>
                <a:lnTo>
                  <a:pt x="121049" y="227891"/>
                </a:lnTo>
                <a:lnTo>
                  <a:pt x="136568" y="227891"/>
                </a:lnTo>
                <a:lnTo>
                  <a:pt x="142776" y="224769"/>
                </a:lnTo>
                <a:lnTo>
                  <a:pt x="148983" y="224769"/>
                </a:lnTo>
                <a:lnTo>
                  <a:pt x="155191" y="221648"/>
                </a:lnTo>
                <a:lnTo>
                  <a:pt x="158295" y="221648"/>
                </a:lnTo>
                <a:lnTo>
                  <a:pt x="195541" y="196674"/>
                </a:lnTo>
                <a:lnTo>
                  <a:pt x="220371" y="159212"/>
                </a:lnTo>
                <a:lnTo>
                  <a:pt x="220371" y="156090"/>
                </a:lnTo>
                <a:lnTo>
                  <a:pt x="223475" y="149846"/>
                </a:lnTo>
                <a:lnTo>
                  <a:pt x="223475" y="143603"/>
                </a:lnTo>
                <a:lnTo>
                  <a:pt x="226579" y="137359"/>
                </a:lnTo>
                <a:lnTo>
                  <a:pt x="226579" y="121750"/>
                </a:lnTo>
                <a:lnTo>
                  <a:pt x="229683" y="115507"/>
                </a:lnTo>
                <a:lnTo>
                  <a:pt x="226579" y="109263"/>
                </a:lnTo>
                <a:lnTo>
                  <a:pt x="226579" y="93654"/>
                </a:lnTo>
                <a:lnTo>
                  <a:pt x="223475" y="87410"/>
                </a:lnTo>
                <a:lnTo>
                  <a:pt x="223475" y="81167"/>
                </a:lnTo>
                <a:lnTo>
                  <a:pt x="220371" y="74923"/>
                </a:lnTo>
                <a:lnTo>
                  <a:pt x="220371" y="71801"/>
                </a:lnTo>
                <a:lnTo>
                  <a:pt x="195541" y="34339"/>
                </a:lnTo>
                <a:lnTo>
                  <a:pt x="158295" y="9365"/>
                </a:lnTo>
                <a:lnTo>
                  <a:pt x="155191" y="9365"/>
                </a:lnTo>
                <a:lnTo>
                  <a:pt x="148983" y="6243"/>
                </a:lnTo>
                <a:lnTo>
                  <a:pt x="142776" y="6243"/>
                </a:lnTo>
                <a:lnTo>
                  <a:pt x="136568" y="3121"/>
                </a:lnTo>
                <a:lnTo>
                  <a:pt x="121049" y="3121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18608" y="2102211"/>
            <a:ext cx="127635" cy="106680"/>
          </a:xfrm>
          <a:custGeom>
            <a:avLst/>
            <a:gdLst/>
            <a:ahLst/>
            <a:cxnLst/>
            <a:rect l="l" t="t" r="r" b="b"/>
            <a:pathLst>
              <a:path w="127635" h="106680">
                <a:moveTo>
                  <a:pt x="0" y="0"/>
                </a:moveTo>
                <a:lnTo>
                  <a:pt x="65180" y="106141"/>
                </a:lnTo>
                <a:lnTo>
                  <a:pt x="107173" y="34339"/>
                </a:lnTo>
                <a:lnTo>
                  <a:pt x="65180" y="34339"/>
                </a:lnTo>
                <a:lnTo>
                  <a:pt x="0" y="0"/>
                </a:lnTo>
                <a:close/>
              </a:path>
              <a:path w="127635" h="106680">
                <a:moveTo>
                  <a:pt x="127257" y="0"/>
                </a:moveTo>
                <a:lnTo>
                  <a:pt x="65180" y="34339"/>
                </a:lnTo>
                <a:lnTo>
                  <a:pt x="107173" y="34339"/>
                </a:lnTo>
                <a:lnTo>
                  <a:pt x="127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10017" y="2093998"/>
            <a:ext cx="144780" cy="120650"/>
          </a:xfrm>
          <a:custGeom>
            <a:avLst/>
            <a:gdLst/>
            <a:ahLst/>
            <a:cxnLst/>
            <a:rect l="l" t="t" r="r" b="b"/>
            <a:pathLst>
              <a:path w="144779" h="120650">
                <a:moveTo>
                  <a:pt x="0" y="162"/>
                </a:moveTo>
                <a:lnTo>
                  <a:pt x="73836" y="120402"/>
                </a:lnTo>
                <a:lnTo>
                  <a:pt x="78299" y="112772"/>
                </a:lnTo>
                <a:lnTo>
                  <a:pt x="71096" y="112772"/>
                </a:lnTo>
                <a:lnTo>
                  <a:pt x="73707" y="108307"/>
                </a:lnTo>
                <a:lnTo>
                  <a:pt x="17186" y="16266"/>
                </a:lnTo>
                <a:lnTo>
                  <a:pt x="7151" y="10979"/>
                </a:lnTo>
                <a:lnTo>
                  <a:pt x="11232" y="6571"/>
                </a:lnTo>
                <a:lnTo>
                  <a:pt x="12164" y="6571"/>
                </a:lnTo>
                <a:lnTo>
                  <a:pt x="0" y="162"/>
                </a:lnTo>
                <a:close/>
              </a:path>
              <a:path w="144779" h="120650">
                <a:moveTo>
                  <a:pt x="73707" y="108307"/>
                </a:moveTo>
                <a:lnTo>
                  <a:pt x="71096" y="112772"/>
                </a:lnTo>
                <a:lnTo>
                  <a:pt x="76413" y="112713"/>
                </a:lnTo>
                <a:lnTo>
                  <a:pt x="73707" y="108307"/>
                </a:lnTo>
                <a:close/>
              </a:path>
              <a:path w="144779" h="120650">
                <a:moveTo>
                  <a:pt x="140372" y="6630"/>
                </a:moveTo>
                <a:lnTo>
                  <a:pt x="133172" y="6630"/>
                </a:lnTo>
                <a:lnTo>
                  <a:pt x="137344" y="10948"/>
                </a:lnTo>
                <a:lnTo>
                  <a:pt x="127444" y="16424"/>
                </a:lnTo>
                <a:lnTo>
                  <a:pt x="73707" y="108307"/>
                </a:lnTo>
                <a:lnTo>
                  <a:pt x="76413" y="112713"/>
                </a:lnTo>
                <a:lnTo>
                  <a:pt x="71096" y="112772"/>
                </a:lnTo>
                <a:lnTo>
                  <a:pt x="78299" y="112772"/>
                </a:lnTo>
                <a:lnTo>
                  <a:pt x="140372" y="6630"/>
                </a:lnTo>
                <a:close/>
              </a:path>
              <a:path w="144779" h="120650">
                <a:moveTo>
                  <a:pt x="12164" y="6571"/>
                </a:moveTo>
                <a:lnTo>
                  <a:pt x="11232" y="6571"/>
                </a:lnTo>
                <a:lnTo>
                  <a:pt x="17186" y="16266"/>
                </a:lnTo>
                <a:lnTo>
                  <a:pt x="73809" y="46096"/>
                </a:lnTo>
                <a:lnTo>
                  <a:pt x="85157" y="39818"/>
                </a:lnTo>
                <a:lnTo>
                  <a:pt x="72275" y="39818"/>
                </a:lnTo>
                <a:lnTo>
                  <a:pt x="73736" y="39010"/>
                </a:lnTo>
                <a:lnTo>
                  <a:pt x="12164" y="6571"/>
                </a:lnTo>
                <a:close/>
              </a:path>
              <a:path w="144779" h="120650">
                <a:moveTo>
                  <a:pt x="73736" y="39010"/>
                </a:moveTo>
                <a:lnTo>
                  <a:pt x="72275" y="39818"/>
                </a:lnTo>
                <a:lnTo>
                  <a:pt x="75211" y="39787"/>
                </a:lnTo>
                <a:lnTo>
                  <a:pt x="73736" y="39010"/>
                </a:lnTo>
                <a:close/>
              </a:path>
              <a:path w="144779" h="120650">
                <a:moveTo>
                  <a:pt x="144250" y="0"/>
                </a:moveTo>
                <a:lnTo>
                  <a:pt x="73736" y="39010"/>
                </a:lnTo>
                <a:lnTo>
                  <a:pt x="75211" y="39787"/>
                </a:lnTo>
                <a:lnTo>
                  <a:pt x="72275" y="39818"/>
                </a:lnTo>
                <a:lnTo>
                  <a:pt x="85157" y="39818"/>
                </a:lnTo>
                <a:lnTo>
                  <a:pt x="127444" y="16424"/>
                </a:lnTo>
                <a:lnTo>
                  <a:pt x="133172" y="6630"/>
                </a:lnTo>
                <a:lnTo>
                  <a:pt x="140372" y="6630"/>
                </a:lnTo>
                <a:lnTo>
                  <a:pt x="144250" y="0"/>
                </a:lnTo>
                <a:close/>
              </a:path>
              <a:path w="144779" h="120650">
                <a:moveTo>
                  <a:pt x="133172" y="6630"/>
                </a:moveTo>
                <a:lnTo>
                  <a:pt x="127444" y="16424"/>
                </a:lnTo>
                <a:lnTo>
                  <a:pt x="137344" y="10948"/>
                </a:lnTo>
                <a:lnTo>
                  <a:pt x="133172" y="6630"/>
                </a:lnTo>
                <a:close/>
              </a:path>
              <a:path w="144779" h="120650">
                <a:moveTo>
                  <a:pt x="11232" y="6571"/>
                </a:moveTo>
                <a:lnTo>
                  <a:pt x="7151" y="10979"/>
                </a:lnTo>
                <a:lnTo>
                  <a:pt x="17186" y="16266"/>
                </a:lnTo>
                <a:lnTo>
                  <a:pt x="11232" y="65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45014" y="2842648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5" h="211455">
                <a:moveTo>
                  <a:pt x="127257" y="0"/>
                </a:moveTo>
                <a:lnTo>
                  <a:pt x="83803" y="0"/>
                </a:lnTo>
                <a:lnTo>
                  <a:pt x="65180" y="6206"/>
                </a:lnTo>
                <a:lnTo>
                  <a:pt x="46557" y="15515"/>
                </a:lnTo>
                <a:lnTo>
                  <a:pt x="15519" y="46547"/>
                </a:lnTo>
                <a:lnTo>
                  <a:pt x="6207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519" y="164469"/>
                </a:lnTo>
                <a:lnTo>
                  <a:pt x="46557" y="195501"/>
                </a:lnTo>
                <a:lnTo>
                  <a:pt x="83803" y="211016"/>
                </a:lnTo>
                <a:lnTo>
                  <a:pt x="127257" y="211016"/>
                </a:lnTo>
                <a:lnTo>
                  <a:pt x="164502" y="195501"/>
                </a:lnTo>
                <a:lnTo>
                  <a:pt x="195541" y="164469"/>
                </a:lnTo>
                <a:lnTo>
                  <a:pt x="211060" y="127230"/>
                </a:lnTo>
                <a:lnTo>
                  <a:pt x="211060" y="83786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5703" y="2833339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69" h="229869">
                <a:moveTo>
                  <a:pt x="114841" y="0"/>
                </a:move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5"/>
                </a:lnTo>
                <a:lnTo>
                  <a:pt x="9311" y="71373"/>
                </a:lnTo>
                <a:lnTo>
                  <a:pt x="9311" y="74476"/>
                </a:lnTo>
                <a:lnTo>
                  <a:pt x="6207" y="80683"/>
                </a:lnTo>
                <a:lnTo>
                  <a:pt x="6207" y="86889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8"/>
                </a:lnTo>
                <a:lnTo>
                  <a:pt x="3103" y="121024"/>
                </a:lnTo>
                <a:lnTo>
                  <a:pt x="3103" y="136540"/>
                </a:lnTo>
                <a:lnTo>
                  <a:pt x="6207" y="142746"/>
                </a:lnTo>
                <a:lnTo>
                  <a:pt x="6207" y="148953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1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lnTo>
                  <a:pt x="114841" y="214119"/>
                </a:lnTo>
                <a:lnTo>
                  <a:pt x="93114" y="214119"/>
                </a:lnTo>
                <a:lnTo>
                  <a:pt x="90011" y="211017"/>
                </a:lnTo>
                <a:lnTo>
                  <a:pt x="83803" y="211017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7"/>
                </a:lnTo>
                <a:lnTo>
                  <a:pt x="58972" y="198604"/>
                </a:lnTo>
                <a:lnTo>
                  <a:pt x="49661" y="192397"/>
                </a:lnTo>
                <a:lnTo>
                  <a:pt x="37245" y="179985"/>
                </a:lnTo>
                <a:lnTo>
                  <a:pt x="31038" y="170675"/>
                </a:lnTo>
                <a:lnTo>
                  <a:pt x="27934" y="161366"/>
                </a:lnTo>
                <a:lnTo>
                  <a:pt x="21726" y="155159"/>
                </a:lnTo>
                <a:lnTo>
                  <a:pt x="21726" y="148953"/>
                </a:lnTo>
                <a:lnTo>
                  <a:pt x="18622" y="145850"/>
                </a:lnTo>
                <a:lnTo>
                  <a:pt x="18622" y="139643"/>
                </a:lnTo>
                <a:lnTo>
                  <a:pt x="15519" y="136540"/>
                </a:lnTo>
                <a:lnTo>
                  <a:pt x="15519" y="93095"/>
                </a:lnTo>
                <a:lnTo>
                  <a:pt x="18622" y="89992"/>
                </a:lnTo>
                <a:lnTo>
                  <a:pt x="18622" y="83786"/>
                </a:lnTo>
                <a:lnTo>
                  <a:pt x="21726" y="80683"/>
                </a:lnTo>
                <a:lnTo>
                  <a:pt x="21726" y="74476"/>
                </a:lnTo>
                <a:lnTo>
                  <a:pt x="27934" y="68270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2"/>
                </a:lnTo>
                <a:lnTo>
                  <a:pt x="80699" y="21722"/>
                </a:lnTo>
                <a:lnTo>
                  <a:pt x="83803" y="18619"/>
                </a:lnTo>
                <a:lnTo>
                  <a:pt x="90011" y="18619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close/>
              </a:path>
              <a:path w="229869" h="229869">
                <a:moveTo>
                  <a:pt x="114841" y="0"/>
                </a:moveTo>
                <a:lnTo>
                  <a:pt x="114841" y="15515"/>
                </a:lnTo>
                <a:lnTo>
                  <a:pt x="136568" y="15515"/>
                </a:lnTo>
                <a:lnTo>
                  <a:pt x="139672" y="18619"/>
                </a:lnTo>
                <a:lnTo>
                  <a:pt x="145879" y="18619"/>
                </a:lnTo>
                <a:lnTo>
                  <a:pt x="148983" y="21722"/>
                </a:lnTo>
                <a:lnTo>
                  <a:pt x="155191" y="21722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8"/>
                </a:lnTo>
                <a:lnTo>
                  <a:pt x="192437" y="49651"/>
                </a:lnTo>
                <a:lnTo>
                  <a:pt x="198645" y="58960"/>
                </a:lnTo>
                <a:lnTo>
                  <a:pt x="201748" y="68270"/>
                </a:lnTo>
                <a:lnTo>
                  <a:pt x="207956" y="74476"/>
                </a:lnTo>
                <a:lnTo>
                  <a:pt x="207956" y="80683"/>
                </a:lnTo>
                <a:lnTo>
                  <a:pt x="211060" y="83786"/>
                </a:lnTo>
                <a:lnTo>
                  <a:pt x="211060" y="89992"/>
                </a:lnTo>
                <a:lnTo>
                  <a:pt x="214164" y="93095"/>
                </a:lnTo>
                <a:lnTo>
                  <a:pt x="214164" y="136540"/>
                </a:lnTo>
                <a:lnTo>
                  <a:pt x="211060" y="139643"/>
                </a:lnTo>
                <a:lnTo>
                  <a:pt x="211060" y="145850"/>
                </a:lnTo>
                <a:lnTo>
                  <a:pt x="207956" y="148953"/>
                </a:lnTo>
                <a:lnTo>
                  <a:pt x="207956" y="155159"/>
                </a:lnTo>
                <a:lnTo>
                  <a:pt x="201748" y="161366"/>
                </a:lnTo>
                <a:lnTo>
                  <a:pt x="170710" y="198604"/>
                </a:lnTo>
                <a:lnTo>
                  <a:pt x="161399" y="201707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7"/>
                </a:lnTo>
                <a:lnTo>
                  <a:pt x="139672" y="211017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1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3"/>
                </a:lnTo>
                <a:lnTo>
                  <a:pt x="223475" y="142746"/>
                </a:lnTo>
                <a:lnTo>
                  <a:pt x="226579" y="136540"/>
                </a:lnTo>
                <a:lnTo>
                  <a:pt x="226579" y="121024"/>
                </a:lnTo>
                <a:lnTo>
                  <a:pt x="229683" y="114818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9"/>
                </a:lnTo>
                <a:lnTo>
                  <a:pt x="223475" y="80683"/>
                </a:lnTo>
                <a:lnTo>
                  <a:pt x="220371" y="74476"/>
                </a:lnTo>
                <a:lnTo>
                  <a:pt x="220371" y="71373"/>
                </a:lnTo>
                <a:lnTo>
                  <a:pt x="195541" y="34135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79156" y="2910919"/>
            <a:ext cx="137160" cy="86995"/>
          </a:xfrm>
          <a:custGeom>
            <a:avLst/>
            <a:gdLst/>
            <a:ahLst/>
            <a:cxnLst/>
            <a:rect l="l" t="t" r="r" b="b"/>
            <a:pathLst>
              <a:path w="137160" h="86994">
                <a:moveTo>
                  <a:pt x="37245" y="12412"/>
                </a:moveTo>
                <a:lnTo>
                  <a:pt x="0" y="49651"/>
                </a:lnTo>
                <a:lnTo>
                  <a:pt x="37245" y="86889"/>
                </a:lnTo>
                <a:lnTo>
                  <a:pt x="37245" y="68270"/>
                </a:lnTo>
                <a:lnTo>
                  <a:pt x="83803" y="68270"/>
                </a:lnTo>
                <a:lnTo>
                  <a:pt x="105530" y="65167"/>
                </a:lnTo>
                <a:lnTo>
                  <a:pt x="121049" y="58960"/>
                </a:lnTo>
                <a:lnTo>
                  <a:pt x="133464" y="46547"/>
                </a:lnTo>
                <a:lnTo>
                  <a:pt x="133464" y="34135"/>
                </a:lnTo>
                <a:lnTo>
                  <a:pt x="37245" y="34135"/>
                </a:lnTo>
                <a:lnTo>
                  <a:pt x="37245" y="12412"/>
                </a:lnTo>
                <a:close/>
              </a:path>
              <a:path w="137160" h="86994">
                <a:moveTo>
                  <a:pt x="136568" y="0"/>
                </a:moveTo>
                <a:lnTo>
                  <a:pt x="130360" y="0"/>
                </a:lnTo>
                <a:lnTo>
                  <a:pt x="130360" y="18619"/>
                </a:lnTo>
                <a:lnTo>
                  <a:pt x="124153" y="24825"/>
                </a:lnTo>
                <a:lnTo>
                  <a:pt x="111737" y="31031"/>
                </a:lnTo>
                <a:lnTo>
                  <a:pt x="96218" y="34135"/>
                </a:lnTo>
                <a:lnTo>
                  <a:pt x="133464" y="34135"/>
                </a:lnTo>
                <a:lnTo>
                  <a:pt x="136568" y="18619"/>
                </a:lnTo>
                <a:lnTo>
                  <a:pt x="136568" y="0"/>
                </a:lnTo>
                <a:close/>
              </a:path>
            </a:pathLst>
          </a:custGeom>
          <a:solidFill>
            <a:srgbClr val="E77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74768" y="2907815"/>
            <a:ext cx="144145" cy="97790"/>
          </a:xfrm>
          <a:custGeom>
            <a:avLst/>
            <a:gdLst/>
            <a:ahLst/>
            <a:cxnLst/>
            <a:rect l="l" t="t" r="r" b="b"/>
            <a:pathLst>
              <a:path w="144144" h="97789">
                <a:moveTo>
                  <a:pt x="44738" y="8024"/>
                </a:moveTo>
                <a:lnTo>
                  <a:pt x="0" y="52754"/>
                </a:lnTo>
                <a:lnTo>
                  <a:pt x="44738" y="97483"/>
                </a:lnTo>
                <a:lnTo>
                  <a:pt x="44738" y="89992"/>
                </a:lnTo>
                <a:lnTo>
                  <a:pt x="38530" y="89992"/>
                </a:lnTo>
                <a:lnTo>
                  <a:pt x="38530" y="82501"/>
                </a:lnTo>
                <a:lnTo>
                  <a:pt x="10972" y="54948"/>
                </a:lnTo>
                <a:lnTo>
                  <a:pt x="6583" y="54948"/>
                </a:lnTo>
                <a:lnTo>
                  <a:pt x="6583" y="50560"/>
                </a:lnTo>
                <a:lnTo>
                  <a:pt x="10972" y="50560"/>
                </a:lnTo>
                <a:lnTo>
                  <a:pt x="38530" y="23007"/>
                </a:lnTo>
                <a:lnTo>
                  <a:pt x="38530" y="15515"/>
                </a:lnTo>
                <a:lnTo>
                  <a:pt x="44738" y="15515"/>
                </a:lnTo>
                <a:lnTo>
                  <a:pt x="44738" y="8024"/>
                </a:lnTo>
                <a:close/>
              </a:path>
              <a:path w="144144" h="97789">
                <a:moveTo>
                  <a:pt x="38530" y="82501"/>
                </a:moveTo>
                <a:lnTo>
                  <a:pt x="38530" y="89992"/>
                </a:lnTo>
                <a:lnTo>
                  <a:pt x="43829" y="87798"/>
                </a:lnTo>
                <a:lnTo>
                  <a:pt x="38530" y="82501"/>
                </a:lnTo>
                <a:close/>
              </a:path>
              <a:path w="144144" h="97789">
                <a:moveTo>
                  <a:pt x="87971" y="68270"/>
                </a:moveTo>
                <a:lnTo>
                  <a:pt x="38530" y="68270"/>
                </a:lnTo>
                <a:lnTo>
                  <a:pt x="38530" y="82501"/>
                </a:lnTo>
                <a:lnTo>
                  <a:pt x="43829" y="87798"/>
                </a:lnTo>
                <a:lnTo>
                  <a:pt x="38530" y="89992"/>
                </a:lnTo>
                <a:lnTo>
                  <a:pt x="44738" y="89992"/>
                </a:lnTo>
                <a:lnTo>
                  <a:pt x="44738" y="74476"/>
                </a:lnTo>
                <a:lnTo>
                  <a:pt x="41634" y="74476"/>
                </a:lnTo>
                <a:lnTo>
                  <a:pt x="44738" y="71373"/>
                </a:lnTo>
                <a:lnTo>
                  <a:pt x="110139" y="71373"/>
                </a:lnTo>
                <a:lnTo>
                  <a:pt x="110726" y="71289"/>
                </a:lnTo>
                <a:lnTo>
                  <a:pt x="118197" y="68301"/>
                </a:lnTo>
                <a:lnTo>
                  <a:pt x="87754" y="68301"/>
                </a:lnTo>
                <a:lnTo>
                  <a:pt x="87971" y="68270"/>
                </a:lnTo>
                <a:close/>
              </a:path>
              <a:path w="144144" h="97789">
                <a:moveTo>
                  <a:pt x="44738" y="71373"/>
                </a:moveTo>
                <a:lnTo>
                  <a:pt x="41634" y="74476"/>
                </a:lnTo>
                <a:lnTo>
                  <a:pt x="44738" y="74476"/>
                </a:lnTo>
                <a:lnTo>
                  <a:pt x="44738" y="71373"/>
                </a:lnTo>
                <a:close/>
              </a:path>
              <a:path w="144144" h="97789">
                <a:moveTo>
                  <a:pt x="110139" y="71373"/>
                </a:moveTo>
                <a:lnTo>
                  <a:pt x="44738" y="71373"/>
                </a:lnTo>
                <a:lnTo>
                  <a:pt x="44738" y="74476"/>
                </a:lnTo>
                <a:lnTo>
                  <a:pt x="88412" y="74476"/>
                </a:lnTo>
                <a:lnTo>
                  <a:pt x="110139" y="71373"/>
                </a:lnTo>
                <a:close/>
              </a:path>
              <a:path w="144144" h="97789">
                <a:moveTo>
                  <a:pt x="109107" y="65251"/>
                </a:moveTo>
                <a:lnTo>
                  <a:pt x="87754" y="68301"/>
                </a:lnTo>
                <a:lnTo>
                  <a:pt x="88192" y="68270"/>
                </a:lnTo>
                <a:lnTo>
                  <a:pt x="118275" y="68270"/>
                </a:lnTo>
                <a:lnTo>
                  <a:pt x="125483" y="65387"/>
                </a:lnTo>
                <a:lnTo>
                  <a:pt x="108767" y="65387"/>
                </a:lnTo>
                <a:lnTo>
                  <a:pt x="109107" y="65251"/>
                </a:lnTo>
                <a:close/>
              </a:path>
              <a:path w="144144" h="97789">
                <a:moveTo>
                  <a:pt x="118275" y="68270"/>
                </a:moveTo>
                <a:lnTo>
                  <a:pt x="88192" y="68270"/>
                </a:lnTo>
                <a:lnTo>
                  <a:pt x="87754" y="68301"/>
                </a:lnTo>
                <a:lnTo>
                  <a:pt x="118197" y="68301"/>
                </a:lnTo>
                <a:close/>
              </a:path>
              <a:path w="144144" h="97789">
                <a:moveTo>
                  <a:pt x="109481" y="65198"/>
                </a:moveTo>
                <a:lnTo>
                  <a:pt x="109107" y="65251"/>
                </a:lnTo>
                <a:lnTo>
                  <a:pt x="108767" y="65387"/>
                </a:lnTo>
                <a:lnTo>
                  <a:pt x="109481" y="65198"/>
                </a:lnTo>
                <a:close/>
              </a:path>
              <a:path w="144144" h="97789">
                <a:moveTo>
                  <a:pt x="125956" y="65198"/>
                </a:moveTo>
                <a:lnTo>
                  <a:pt x="109481" y="65198"/>
                </a:lnTo>
                <a:lnTo>
                  <a:pt x="108767" y="65387"/>
                </a:lnTo>
                <a:lnTo>
                  <a:pt x="125483" y="65387"/>
                </a:lnTo>
                <a:lnTo>
                  <a:pt x="125956" y="65198"/>
                </a:lnTo>
                <a:close/>
              </a:path>
              <a:path w="144144" h="97789">
                <a:moveTo>
                  <a:pt x="123696" y="59416"/>
                </a:moveTo>
                <a:lnTo>
                  <a:pt x="109107" y="65251"/>
                </a:lnTo>
                <a:lnTo>
                  <a:pt x="109481" y="65198"/>
                </a:lnTo>
                <a:lnTo>
                  <a:pt x="125956" y="65198"/>
                </a:lnTo>
                <a:lnTo>
                  <a:pt x="127182" y="64707"/>
                </a:lnTo>
                <a:lnTo>
                  <a:pt x="132021" y="59869"/>
                </a:lnTo>
                <a:lnTo>
                  <a:pt x="123243" y="59869"/>
                </a:lnTo>
                <a:lnTo>
                  <a:pt x="123696" y="59416"/>
                </a:lnTo>
                <a:close/>
              </a:path>
              <a:path w="144144" h="97789">
                <a:moveTo>
                  <a:pt x="124286" y="59180"/>
                </a:moveTo>
                <a:lnTo>
                  <a:pt x="123696" y="59416"/>
                </a:lnTo>
                <a:lnTo>
                  <a:pt x="123243" y="59869"/>
                </a:lnTo>
                <a:lnTo>
                  <a:pt x="124286" y="59180"/>
                </a:lnTo>
                <a:close/>
              </a:path>
              <a:path w="144144" h="97789">
                <a:moveTo>
                  <a:pt x="132710" y="59180"/>
                </a:moveTo>
                <a:lnTo>
                  <a:pt x="124286" y="59180"/>
                </a:lnTo>
                <a:lnTo>
                  <a:pt x="123243" y="59869"/>
                </a:lnTo>
                <a:lnTo>
                  <a:pt x="132021" y="59869"/>
                </a:lnTo>
                <a:lnTo>
                  <a:pt x="132710" y="59180"/>
                </a:lnTo>
                <a:close/>
              </a:path>
              <a:path w="144144" h="97789">
                <a:moveTo>
                  <a:pt x="134749" y="48366"/>
                </a:moveTo>
                <a:lnTo>
                  <a:pt x="123696" y="59416"/>
                </a:lnTo>
                <a:lnTo>
                  <a:pt x="124286" y="59180"/>
                </a:lnTo>
                <a:lnTo>
                  <a:pt x="132710" y="59180"/>
                </a:lnTo>
                <a:lnTo>
                  <a:pt x="140957" y="50935"/>
                </a:lnTo>
                <a:lnTo>
                  <a:pt x="140957" y="49651"/>
                </a:lnTo>
                <a:lnTo>
                  <a:pt x="134749" y="49651"/>
                </a:lnTo>
                <a:lnTo>
                  <a:pt x="134749" y="48366"/>
                </a:lnTo>
                <a:close/>
              </a:path>
              <a:path w="144144" h="97789">
                <a:moveTo>
                  <a:pt x="6583" y="50560"/>
                </a:moveTo>
                <a:lnTo>
                  <a:pt x="6583" y="54948"/>
                </a:lnTo>
                <a:lnTo>
                  <a:pt x="8777" y="52754"/>
                </a:lnTo>
                <a:lnTo>
                  <a:pt x="6583" y="50560"/>
                </a:lnTo>
                <a:close/>
              </a:path>
              <a:path w="144144" h="97789">
                <a:moveTo>
                  <a:pt x="8777" y="52754"/>
                </a:moveTo>
                <a:lnTo>
                  <a:pt x="6583" y="54948"/>
                </a:lnTo>
                <a:lnTo>
                  <a:pt x="10972" y="54948"/>
                </a:lnTo>
                <a:lnTo>
                  <a:pt x="8777" y="52754"/>
                </a:lnTo>
                <a:close/>
              </a:path>
              <a:path w="144144" h="97789">
                <a:moveTo>
                  <a:pt x="10972" y="50560"/>
                </a:moveTo>
                <a:lnTo>
                  <a:pt x="6583" y="50560"/>
                </a:lnTo>
                <a:lnTo>
                  <a:pt x="8777" y="52754"/>
                </a:lnTo>
                <a:lnTo>
                  <a:pt x="10972" y="50560"/>
                </a:lnTo>
                <a:close/>
              </a:path>
              <a:path w="144144" h="97789">
                <a:moveTo>
                  <a:pt x="135659" y="47457"/>
                </a:moveTo>
                <a:lnTo>
                  <a:pt x="134749" y="48366"/>
                </a:lnTo>
                <a:lnTo>
                  <a:pt x="134749" y="49651"/>
                </a:lnTo>
                <a:lnTo>
                  <a:pt x="135659" y="47457"/>
                </a:lnTo>
                <a:close/>
              </a:path>
              <a:path w="144144" h="97789">
                <a:moveTo>
                  <a:pt x="140957" y="47457"/>
                </a:moveTo>
                <a:lnTo>
                  <a:pt x="135659" y="47457"/>
                </a:lnTo>
                <a:lnTo>
                  <a:pt x="134749" y="49651"/>
                </a:lnTo>
                <a:lnTo>
                  <a:pt x="140957" y="49651"/>
                </a:lnTo>
                <a:lnTo>
                  <a:pt x="140957" y="47457"/>
                </a:lnTo>
                <a:close/>
              </a:path>
              <a:path w="144144" h="97789">
                <a:moveTo>
                  <a:pt x="144061" y="21114"/>
                </a:moveTo>
                <a:lnTo>
                  <a:pt x="137912" y="21114"/>
                </a:lnTo>
                <a:lnTo>
                  <a:pt x="137883" y="21409"/>
                </a:lnTo>
                <a:lnTo>
                  <a:pt x="137853" y="23007"/>
                </a:lnTo>
                <a:lnTo>
                  <a:pt x="137454" y="23406"/>
                </a:lnTo>
                <a:lnTo>
                  <a:pt x="134749" y="36931"/>
                </a:lnTo>
                <a:lnTo>
                  <a:pt x="134749" y="48366"/>
                </a:lnTo>
                <a:lnTo>
                  <a:pt x="135659" y="47457"/>
                </a:lnTo>
                <a:lnTo>
                  <a:pt x="140957" y="47457"/>
                </a:lnTo>
                <a:lnTo>
                  <a:pt x="140957" y="37846"/>
                </a:lnTo>
                <a:lnTo>
                  <a:pt x="140957" y="37238"/>
                </a:lnTo>
                <a:lnTo>
                  <a:pt x="144061" y="22029"/>
                </a:lnTo>
                <a:lnTo>
                  <a:pt x="144061" y="21114"/>
                </a:lnTo>
                <a:close/>
              </a:path>
              <a:path w="144144" h="97789">
                <a:moveTo>
                  <a:pt x="44738" y="15515"/>
                </a:moveTo>
                <a:lnTo>
                  <a:pt x="38530" y="15515"/>
                </a:lnTo>
                <a:lnTo>
                  <a:pt x="43829" y="17709"/>
                </a:lnTo>
                <a:lnTo>
                  <a:pt x="38530" y="23007"/>
                </a:lnTo>
                <a:lnTo>
                  <a:pt x="38530" y="40341"/>
                </a:lnTo>
                <a:lnTo>
                  <a:pt x="100914" y="40341"/>
                </a:lnTo>
                <a:lnTo>
                  <a:pt x="116428" y="37238"/>
                </a:lnTo>
                <a:lnTo>
                  <a:pt x="44738" y="37238"/>
                </a:lnTo>
                <a:lnTo>
                  <a:pt x="41634" y="34135"/>
                </a:lnTo>
                <a:lnTo>
                  <a:pt x="44738" y="34135"/>
                </a:lnTo>
                <a:lnTo>
                  <a:pt x="44738" y="15515"/>
                </a:lnTo>
                <a:close/>
              </a:path>
              <a:path w="144144" h="97789">
                <a:moveTo>
                  <a:pt x="140957" y="37238"/>
                </a:moveTo>
                <a:lnTo>
                  <a:pt x="140898" y="37846"/>
                </a:lnTo>
                <a:lnTo>
                  <a:pt x="140957" y="37551"/>
                </a:lnTo>
                <a:lnTo>
                  <a:pt x="140957" y="37238"/>
                </a:lnTo>
                <a:close/>
              </a:path>
              <a:path w="144144" h="97789">
                <a:moveTo>
                  <a:pt x="140957" y="37551"/>
                </a:moveTo>
                <a:lnTo>
                  <a:pt x="140898" y="37846"/>
                </a:lnTo>
                <a:lnTo>
                  <a:pt x="140957" y="37551"/>
                </a:lnTo>
                <a:close/>
              </a:path>
              <a:path w="144144" h="97789">
                <a:moveTo>
                  <a:pt x="141019" y="37238"/>
                </a:moveTo>
                <a:lnTo>
                  <a:pt x="140957" y="37551"/>
                </a:lnTo>
                <a:lnTo>
                  <a:pt x="141019" y="37238"/>
                </a:lnTo>
                <a:close/>
              </a:path>
              <a:path w="144144" h="97789">
                <a:moveTo>
                  <a:pt x="44738" y="34135"/>
                </a:moveTo>
                <a:lnTo>
                  <a:pt x="41634" y="34135"/>
                </a:lnTo>
                <a:lnTo>
                  <a:pt x="44738" y="37238"/>
                </a:lnTo>
                <a:lnTo>
                  <a:pt x="44738" y="34135"/>
                </a:lnTo>
                <a:close/>
              </a:path>
              <a:path w="144144" h="97789">
                <a:moveTo>
                  <a:pt x="100294" y="34135"/>
                </a:moveTo>
                <a:lnTo>
                  <a:pt x="44738" y="34135"/>
                </a:lnTo>
                <a:lnTo>
                  <a:pt x="44738" y="37238"/>
                </a:lnTo>
                <a:lnTo>
                  <a:pt x="116428" y="37238"/>
                </a:lnTo>
                <a:lnTo>
                  <a:pt x="117141" y="37095"/>
                </a:lnTo>
                <a:lnTo>
                  <a:pt x="122947" y="34194"/>
                </a:lnTo>
                <a:lnTo>
                  <a:pt x="99999" y="34194"/>
                </a:lnTo>
                <a:lnTo>
                  <a:pt x="100294" y="34135"/>
                </a:lnTo>
                <a:close/>
              </a:path>
              <a:path w="144144" h="97789">
                <a:moveTo>
                  <a:pt x="115109" y="31172"/>
                </a:moveTo>
                <a:lnTo>
                  <a:pt x="99999" y="34194"/>
                </a:lnTo>
                <a:lnTo>
                  <a:pt x="100607" y="34135"/>
                </a:lnTo>
                <a:lnTo>
                  <a:pt x="123065" y="34135"/>
                </a:lnTo>
                <a:lnTo>
                  <a:pt x="128622" y="31357"/>
                </a:lnTo>
                <a:lnTo>
                  <a:pt x="114739" y="31357"/>
                </a:lnTo>
                <a:lnTo>
                  <a:pt x="115109" y="31172"/>
                </a:lnTo>
                <a:close/>
              </a:path>
              <a:path w="144144" h="97789">
                <a:moveTo>
                  <a:pt x="123065" y="34135"/>
                </a:moveTo>
                <a:lnTo>
                  <a:pt x="100607" y="34135"/>
                </a:lnTo>
                <a:lnTo>
                  <a:pt x="99999" y="34194"/>
                </a:lnTo>
                <a:lnTo>
                  <a:pt x="122947" y="34194"/>
                </a:lnTo>
                <a:close/>
              </a:path>
              <a:path w="144144" h="97789">
                <a:moveTo>
                  <a:pt x="115518" y="31090"/>
                </a:moveTo>
                <a:lnTo>
                  <a:pt x="115109" y="31172"/>
                </a:lnTo>
                <a:lnTo>
                  <a:pt x="114739" y="31357"/>
                </a:lnTo>
                <a:lnTo>
                  <a:pt x="115518" y="31090"/>
                </a:lnTo>
                <a:close/>
              </a:path>
              <a:path w="144144" h="97789">
                <a:moveTo>
                  <a:pt x="129156" y="31090"/>
                </a:moveTo>
                <a:lnTo>
                  <a:pt x="115518" y="31090"/>
                </a:lnTo>
                <a:lnTo>
                  <a:pt x="114739" y="31357"/>
                </a:lnTo>
                <a:lnTo>
                  <a:pt x="128622" y="31357"/>
                </a:lnTo>
                <a:lnTo>
                  <a:pt x="129156" y="31090"/>
                </a:lnTo>
                <a:close/>
              </a:path>
              <a:path w="144144" h="97789">
                <a:moveTo>
                  <a:pt x="126707" y="25374"/>
                </a:moveTo>
                <a:lnTo>
                  <a:pt x="115109" y="31172"/>
                </a:lnTo>
                <a:lnTo>
                  <a:pt x="115518" y="31090"/>
                </a:lnTo>
                <a:lnTo>
                  <a:pt x="129156" y="31090"/>
                </a:lnTo>
                <a:lnTo>
                  <a:pt x="130379" y="30479"/>
                </a:lnTo>
                <a:lnTo>
                  <a:pt x="135125" y="25734"/>
                </a:lnTo>
                <a:lnTo>
                  <a:pt x="126347" y="25734"/>
                </a:lnTo>
                <a:lnTo>
                  <a:pt x="126707" y="25374"/>
                </a:lnTo>
                <a:close/>
              </a:path>
              <a:path w="144144" h="97789">
                <a:moveTo>
                  <a:pt x="127154" y="25151"/>
                </a:moveTo>
                <a:lnTo>
                  <a:pt x="126707" y="25374"/>
                </a:lnTo>
                <a:lnTo>
                  <a:pt x="126347" y="25734"/>
                </a:lnTo>
                <a:lnTo>
                  <a:pt x="127154" y="25151"/>
                </a:lnTo>
                <a:close/>
              </a:path>
              <a:path w="144144" h="97789">
                <a:moveTo>
                  <a:pt x="135708" y="25151"/>
                </a:moveTo>
                <a:lnTo>
                  <a:pt x="127154" y="25151"/>
                </a:lnTo>
                <a:lnTo>
                  <a:pt x="126347" y="25734"/>
                </a:lnTo>
                <a:lnTo>
                  <a:pt x="135125" y="25734"/>
                </a:lnTo>
                <a:lnTo>
                  <a:pt x="135708" y="25151"/>
                </a:lnTo>
                <a:close/>
              </a:path>
              <a:path w="144144" h="97789">
                <a:moveTo>
                  <a:pt x="131645" y="20437"/>
                </a:moveTo>
                <a:lnTo>
                  <a:pt x="126707" y="25374"/>
                </a:lnTo>
                <a:lnTo>
                  <a:pt x="127154" y="25151"/>
                </a:lnTo>
                <a:lnTo>
                  <a:pt x="135708" y="25151"/>
                </a:lnTo>
                <a:lnTo>
                  <a:pt x="137454" y="23406"/>
                </a:lnTo>
                <a:lnTo>
                  <a:pt x="137790" y="21722"/>
                </a:lnTo>
                <a:lnTo>
                  <a:pt x="131645" y="21722"/>
                </a:lnTo>
                <a:lnTo>
                  <a:pt x="131645" y="20437"/>
                </a:lnTo>
                <a:close/>
              </a:path>
              <a:path w="144144" h="97789">
                <a:moveTo>
                  <a:pt x="137853" y="21409"/>
                </a:moveTo>
                <a:lnTo>
                  <a:pt x="137454" y="23406"/>
                </a:lnTo>
                <a:lnTo>
                  <a:pt x="137853" y="23007"/>
                </a:lnTo>
                <a:lnTo>
                  <a:pt x="137853" y="21409"/>
                </a:lnTo>
                <a:close/>
              </a:path>
              <a:path w="144144" h="97789">
                <a:moveTo>
                  <a:pt x="38530" y="15515"/>
                </a:moveTo>
                <a:lnTo>
                  <a:pt x="38530" y="23007"/>
                </a:lnTo>
                <a:lnTo>
                  <a:pt x="43829" y="17709"/>
                </a:lnTo>
                <a:lnTo>
                  <a:pt x="38530" y="15515"/>
                </a:lnTo>
                <a:close/>
              </a:path>
              <a:path w="144144" h="97789">
                <a:moveTo>
                  <a:pt x="132555" y="19528"/>
                </a:moveTo>
                <a:lnTo>
                  <a:pt x="131645" y="20437"/>
                </a:lnTo>
                <a:lnTo>
                  <a:pt x="131645" y="21722"/>
                </a:lnTo>
                <a:lnTo>
                  <a:pt x="132555" y="19528"/>
                </a:lnTo>
                <a:close/>
              </a:path>
              <a:path w="144144" h="97789">
                <a:moveTo>
                  <a:pt x="137853" y="19528"/>
                </a:moveTo>
                <a:lnTo>
                  <a:pt x="132555" y="19528"/>
                </a:lnTo>
                <a:lnTo>
                  <a:pt x="131645" y="21722"/>
                </a:lnTo>
                <a:lnTo>
                  <a:pt x="137790" y="21722"/>
                </a:lnTo>
                <a:lnTo>
                  <a:pt x="137853" y="21409"/>
                </a:lnTo>
                <a:lnTo>
                  <a:pt x="137853" y="19528"/>
                </a:lnTo>
                <a:close/>
              </a:path>
              <a:path w="144144" h="97789">
                <a:moveTo>
                  <a:pt x="137912" y="21114"/>
                </a:moveTo>
                <a:lnTo>
                  <a:pt x="137853" y="21409"/>
                </a:lnTo>
                <a:lnTo>
                  <a:pt x="137853" y="21722"/>
                </a:lnTo>
                <a:lnTo>
                  <a:pt x="137912" y="21114"/>
                </a:lnTo>
                <a:close/>
              </a:path>
              <a:path w="144144" h="97789">
                <a:moveTo>
                  <a:pt x="137853" y="3103"/>
                </a:moveTo>
                <a:lnTo>
                  <a:pt x="137853" y="21409"/>
                </a:lnTo>
                <a:lnTo>
                  <a:pt x="137912" y="21114"/>
                </a:lnTo>
                <a:lnTo>
                  <a:pt x="144061" y="21114"/>
                </a:lnTo>
                <a:lnTo>
                  <a:pt x="144061" y="6206"/>
                </a:lnTo>
                <a:lnTo>
                  <a:pt x="140957" y="6206"/>
                </a:lnTo>
                <a:lnTo>
                  <a:pt x="137853" y="3103"/>
                </a:lnTo>
                <a:close/>
              </a:path>
              <a:path w="144144" h="97789">
                <a:moveTo>
                  <a:pt x="144061" y="0"/>
                </a:moveTo>
                <a:lnTo>
                  <a:pt x="131645" y="0"/>
                </a:lnTo>
                <a:lnTo>
                  <a:pt x="131645" y="20437"/>
                </a:lnTo>
                <a:lnTo>
                  <a:pt x="132555" y="19528"/>
                </a:lnTo>
                <a:lnTo>
                  <a:pt x="137853" y="19528"/>
                </a:lnTo>
                <a:lnTo>
                  <a:pt x="137853" y="6206"/>
                </a:lnTo>
                <a:lnTo>
                  <a:pt x="134749" y="6206"/>
                </a:lnTo>
                <a:lnTo>
                  <a:pt x="137853" y="3103"/>
                </a:lnTo>
                <a:lnTo>
                  <a:pt x="144061" y="3103"/>
                </a:lnTo>
                <a:lnTo>
                  <a:pt x="144061" y="0"/>
                </a:lnTo>
                <a:close/>
              </a:path>
              <a:path w="144144" h="97789">
                <a:moveTo>
                  <a:pt x="137853" y="3103"/>
                </a:moveTo>
                <a:lnTo>
                  <a:pt x="134749" y="6206"/>
                </a:lnTo>
                <a:lnTo>
                  <a:pt x="137853" y="6206"/>
                </a:lnTo>
                <a:lnTo>
                  <a:pt x="137853" y="3103"/>
                </a:lnTo>
                <a:close/>
              </a:path>
              <a:path w="144144" h="97789">
                <a:moveTo>
                  <a:pt x="144061" y="3103"/>
                </a:moveTo>
                <a:lnTo>
                  <a:pt x="137853" y="3103"/>
                </a:lnTo>
                <a:lnTo>
                  <a:pt x="140957" y="6206"/>
                </a:lnTo>
                <a:lnTo>
                  <a:pt x="144061" y="6206"/>
                </a:lnTo>
                <a:lnTo>
                  <a:pt x="144061" y="3103"/>
                </a:lnTo>
                <a:close/>
              </a:path>
            </a:pathLst>
          </a:custGeom>
          <a:solidFill>
            <a:srgbClr val="E77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87875" y="4148551"/>
            <a:ext cx="234335" cy="1072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93897" y="3822335"/>
            <a:ext cx="228313" cy="228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42194" y="4430656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5" h="211454">
                <a:moveTo>
                  <a:pt x="127257" y="0"/>
                </a:moveTo>
                <a:lnTo>
                  <a:pt x="83803" y="0"/>
                </a:lnTo>
                <a:lnTo>
                  <a:pt x="65180" y="6206"/>
                </a:lnTo>
                <a:lnTo>
                  <a:pt x="46557" y="15515"/>
                </a:lnTo>
                <a:lnTo>
                  <a:pt x="15519" y="46547"/>
                </a:lnTo>
                <a:lnTo>
                  <a:pt x="6207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519" y="164469"/>
                </a:lnTo>
                <a:lnTo>
                  <a:pt x="46557" y="195501"/>
                </a:lnTo>
                <a:lnTo>
                  <a:pt x="83803" y="211016"/>
                </a:lnTo>
                <a:lnTo>
                  <a:pt x="127257" y="211016"/>
                </a:lnTo>
                <a:lnTo>
                  <a:pt x="164502" y="195501"/>
                </a:lnTo>
                <a:lnTo>
                  <a:pt x="195541" y="164469"/>
                </a:lnTo>
                <a:lnTo>
                  <a:pt x="211060" y="127230"/>
                </a:lnTo>
                <a:lnTo>
                  <a:pt x="211060" y="83786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2883" y="4421347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69" h="229870">
                <a:moveTo>
                  <a:pt x="114841" y="0"/>
                </a:move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5"/>
                </a:lnTo>
                <a:lnTo>
                  <a:pt x="9311" y="71373"/>
                </a:lnTo>
                <a:lnTo>
                  <a:pt x="9311" y="74476"/>
                </a:lnTo>
                <a:lnTo>
                  <a:pt x="6207" y="80683"/>
                </a:lnTo>
                <a:lnTo>
                  <a:pt x="6207" y="86889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8"/>
                </a:lnTo>
                <a:lnTo>
                  <a:pt x="3103" y="121024"/>
                </a:lnTo>
                <a:lnTo>
                  <a:pt x="3103" y="136540"/>
                </a:lnTo>
                <a:lnTo>
                  <a:pt x="6207" y="142746"/>
                </a:lnTo>
                <a:lnTo>
                  <a:pt x="6207" y="148953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1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lnTo>
                  <a:pt x="114841" y="214119"/>
                </a:lnTo>
                <a:lnTo>
                  <a:pt x="93114" y="214119"/>
                </a:lnTo>
                <a:lnTo>
                  <a:pt x="90011" y="211017"/>
                </a:lnTo>
                <a:lnTo>
                  <a:pt x="83803" y="211017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7"/>
                </a:lnTo>
                <a:lnTo>
                  <a:pt x="58972" y="198604"/>
                </a:lnTo>
                <a:lnTo>
                  <a:pt x="49661" y="192397"/>
                </a:lnTo>
                <a:lnTo>
                  <a:pt x="37245" y="179985"/>
                </a:lnTo>
                <a:lnTo>
                  <a:pt x="31038" y="170675"/>
                </a:lnTo>
                <a:lnTo>
                  <a:pt x="27934" y="161366"/>
                </a:lnTo>
                <a:lnTo>
                  <a:pt x="21726" y="155159"/>
                </a:lnTo>
                <a:lnTo>
                  <a:pt x="21726" y="148953"/>
                </a:lnTo>
                <a:lnTo>
                  <a:pt x="18622" y="145850"/>
                </a:lnTo>
                <a:lnTo>
                  <a:pt x="18622" y="139643"/>
                </a:lnTo>
                <a:lnTo>
                  <a:pt x="15519" y="136540"/>
                </a:lnTo>
                <a:lnTo>
                  <a:pt x="15519" y="93095"/>
                </a:lnTo>
                <a:lnTo>
                  <a:pt x="18622" y="89992"/>
                </a:lnTo>
                <a:lnTo>
                  <a:pt x="18622" y="83786"/>
                </a:lnTo>
                <a:lnTo>
                  <a:pt x="21726" y="80683"/>
                </a:lnTo>
                <a:lnTo>
                  <a:pt x="21726" y="74476"/>
                </a:lnTo>
                <a:lnTo>
                  <a:pt x="27934" y="68270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2"/>
                </a:lnTo>
                <a:lnTo>
                  <a:pt x="80699" y="21722"/>
                </a:lnTo>
                <a:lnTo>
                  <a:pt x="83803" y="18619"/>
                </a:lnTo>
                <a:lnTo>
                  <a:pt x="90011" y="18619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close/>
              </a:path>
              <a:path w="229869" h="229870">
                <a:moveTo>
                  <a:pt x="114841" y="0"/>
                </a:moveTo>
                <a:lnTo>
                  <a:pt x="114841" y="15515"/>
                </a:lnTo>
                <a:lnTo>
                  <a:pt x="136568" y="15515"/>
                </a:lnTo>
                <a:lnTo>
                  <a:pt x="139672" y="18619"/>
                </a:lnTo>
                <a:lnTo>
                  <a:pt x="145879" y="18619"/>
                </a:lnTo>
                <a:lnTo>
                  <a:pt x="148983" y="21722"/>
                </a:lnTo>
                <a:lnTo>
                  <a:pt x="155191" y="21722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8"/>
                </a:lnTo>
                <a:lnTo>
                  <a:pt x="192437" y="49651"/>
                </a:lnTo>
                <a:lnTo>
                  <a:pt x="198645" y="58960"/>
                </a:lnTo>
                <a:lnTo>
                  <a:pt x="201748" y="68270"/>
                </a:lnTo>
                <a:lnTo>
                  <a:pt x="207956" y="74476"/>
                </a:lnTo>
                <a:lnTo>
                  <a:pt x="207956" y="80683"/>
                </a:lnTo>
                <a:lnTo>
                  <a:pt x="211060" y="83786"/>
                </a:lnTo>
                <a:lnTo>
                  <a:pt x="211060" y="89992"/>
                </a:lnTo>
                <a:lnTo>
                  <a:pt x="214164" y="93095"/>
                </a:lnTo>
                <a:lnTo>
                  <a:pt x="214164" y="136540"/>
                </a:lnTo>
                <a:lnTo>
                  <a:pt x="211060" y="139643"/>
                </a:lnTo>
                <a:lnTo>
                  <a:pt x="211060" y="145850"/>
                </a:lnTo>
                <a:lnTo>
                  <a:pt x="207956" y="148953"/>
                </a:lnTo>
                <a:lnTo>
                  <a:pt x="207956" y="155159"/>
                </a:lnTo>
                <a:lnTo>
                  <a:pt x="201748" y="161366"/>
                </a:lnTo>
                <a:lnTo>
                  <a:pt x="170710" y="198604"/>
                </a:lnTo>
                <a:lnTo>
                  <a:pt x="161399" y="201707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7"/>
                </a:lnTo>
                <a:lnTo>
                  <a:pt x="139672" y="211017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1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3"/>
                </a:lnTo>
                <a:lnTo>
                  <a:pt x="223475" y="142746"/>
                </a:lnTo>
                <a:lnTo>
                  <a:pt x="226579" y="136540"/>
                </a:lnTo>
                <a:lnTo>
                  <a:pt x="226579" y="121024"/>
                </a:lnTo>
                <a:lnTo>
                  <a:pt x="229683" y="114818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9"/>
                </a:lnTo>
                <a:lnTo>
                  <a:pt x="223475" y="80683"/>
                </a:lnTo>
                <a:lnTo>
                  <a:pt x="220371" y="74476"/>
                </a:lnTo>
                <a:lnTo>
                  <a:pt x="220371" y="71373"/>
                </a:lnTo>
                <a:lnTo>
                  <a:pt x="195541" y="34135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82544" y="4498926"/>
            <a:ext cx="127635" cy="106045"/>
          </a:xfrm>
          <a:custGeom>
            <a:avLst/>
            <a:gdLst/>
            <a:ahLst/>
            <a:cxnLst/>
            <a:rect l="l" t="t" r="r" b="b"/>
            <a:pathLst>
              <a:path w="127635" h="106045">
                <a:moveTo>
                  <a:pt x="0" y="0"/>
                </a:moveTo>
                <a:lnTo>
                  <a:pt x="65180" y="105508"/>
                </a:lnTo>
                <a:lnTo>
                  <a:pt x="107173" y="34135"/>
                </a:lnTo>
                <a:lnTo>
                  <a:pt x="65180" y="34135"/>
                </a:lnTo>
                <a:lnTo>
                  <a:pt x="0" y="0"/>
                </a:lnTo>
                <a:close/>
              </a:path>
              <a:path w="127635" h="106045">
                <a:moveTo>
                  <a:pt x="127257" y="0"/>
                </a:moveTo>
                <a:lnTo>
                  <a:pt x="65180" y="34135"/>
                </a:lnTo>
                <a:lnTo>
                  <a:pt x="107173" y="34135"/>
                </a:lnTo>
                <a:lnTo>
                  <a:pt x="127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73953" y="4490762"/>
            <a:ext cx="144780" cy="120014"/>
          </a:xfrm>
          <a:custGeom>
            <a:avLst/>
            <a:gdLst/>
            <a:ahLst/>
            <a:cxnLst/>
            <a:rect l="l" t="t" r="r" b="b"/>
            <a:pathLst>
              <a:path w="144780" h="120014">
                <a:moveTo>
                  <a:pt x="0" y="161"/>
                </a:moveTo>
                <a:lnTo>
                  <a:pt x="73836" y="119683"/>
                </a:lnTo>
                <a:lnTo>
                  <a:pt x="78299" y="112099"/>
                </a:lnTo>
                <a:lnTo>
                  <a:pt x="71096" y="112099"/>
                </a:lnTo>
                <a:lnTo>
                  <a:pt x="73707" y="107661"/>
                </a:lnTo>
                <a:lnTo>
                  <a:pt x="17186" y="16169"/>
                </a:lnTo>
                <a:lnTo>
                  <a:pt x="7151" y="10913"/>
                </a:lnTo>
                <a:lnTo>
                  <a:pt x="11232" y="6532"/>
                </a:lnTo>
                <a:lnTo>
                  <a:pt x="12164" y="6532"/>
                </a:lnTo>
                <a:lnTo>
                  <a:pt x="0" y="161"/>
                </a:lnTo>
                <a:close/>
              </a:path>
              <a:path w="144780" h="120014">
                <a:moveTo>
                  <a:pt x="73707" y="107661"/>
                </a:moveTo>
                <a:lnTo>
                  <a:pt x="71096" y="112099"/>
                </a:lnTo>
                <a:lnTo>
                  <a:pt x="76413" y="112040"/>
                </a:lnTo>
                <a:lnTo>
                  <a:pt x="73707" y="107661"/>
                </a:lnTo>
                <a:close/>
              </a:path>
              <a:path w="144780" h="120014">
                <a:moveTo>
                  <a:pt x="140372" y="6591"/>
                </a:moveTo>
                <a:lnTo>
                  <a:pt x="133172" y="6591"/>
                </a:lnTo>
                <a:lnTo>
                  <a:pt x="137344" y="10882"/>
                </a:lnTo>
                <a:lnTo>
                  <a:pt x="127444" y="16326"/>
                </a:lnTo>
                <a:lnTo>
                  <a:pt x="73707" y="107661"/>
                </a:lnTo>
                <a:lnTo>
                  <a:pt x="76413" y="112040"/>
                </a:lnTo>
                <a:lnTo>
                  <a:pt x="71096" y="112099"/>
                </a:lnTo>
                <a:lnTo>
                  <a:pt x="78299" y="112099"/>
                </a:lnTo>
                <a:lnTo>
                  <a:pt x="140372" y="6591"/>
                </a:lnTo>
                <a:close/>
              </a:path>
              <a:path w="144780" h="120014">
                <a:moveTo>
                  <a:pt x="12164" y="6532"/>
                </a:moveTo>
                <a:lnTo>
                  <a:pt x="11232" y="6532"/>
                </a:lnTo>
                <a:lnTo>
                  <a:pt x="17186" y="16169"/>
                </a:lnTo>
                <a:lnTo>
                  <a:pt x="73809" y="45821"/>
                </a:lnTo>
                <a:lnTo>
                  <a:pt x="85157" y="39581"/>
                </a:lnTo>
                <a:lnTo>
                  <a:pt x="72275" y="39581"/>
                </a:lnTo>
                <a:lnTo>
                  <a:pt x="73736" y="38777"/>
                </a:lnTo>
                <a:lnTo>
                  <a:pt x="12164" y="6532"/>
                </a:lnTo>
                <a:close/>
              </a:path>
              <a:path w="144780" h="120014">
                <a:moveTo>
                  <a:pt x="73736" y="38777"/>
                </a:moveTo>
                <a:lnTo>
                  <a:pt x="72275" y="39581"/>
                </a:lnTo>
                <a:lnTo>
                  <a:pt x="75211" y="39550"/>
                </a:lnTo>
                <a:lnTo>
                  <a:pt x="73736" y="38777"/>
                </a:lnTo>
                <a:close/>
              </a:path>
              <a:path w="144780" h="120014">
                <a:moveTo>
                  <a:pt x="144250" y="0"/>
                </a:moveTo>
                <a:lnTo>
                  <a:pt x="73736" y="38777"/>
                </a:lnTo>
                <a:lnTo>
                  <a:pt x="75211" y="39550"/>
                </a:lnTo>
                <a:lnTo>
                  <a:pt x="72275" y="39581"/>
                </a:lnTo>
                <a:lnTo>
                  <a:pt x="85157" y="39581"/>
                </a:lnTo>
                <a:lnTo>
                  <a:pt x="127444" y="16326"/>
                </a:lnTo>
                <a:lnTo>
                  <a:pt x="133172" y="6591"/>
                </a:lnTo>
                <a:lnTo>
                  <a:pt x="140372" y="6591"/>
                </a:lnTo>
                <a:lnTo>
                  <a:pt x="144250" y="0"/>
                </a:lnTo>
                <a:close/>
              </a:path>
              <a:path w="144780" h="120014">
                <a:moveTo>
                  <a:pt x="133172" y="6591"/>
                </a:moveTo>
                <a:lnTo>
                  <a:pt x="127444" y="16326"/>
                </a:lnTo>
                <a:lnTo>
                  <a:pt x="137344" y="10882"/>
                </a:lnTo>
                <a:lnTo>
                  <a:pt x="133172" y="6591"/>
                </a:lnTo>
                <a:close/>
              </a:path>
              <a:path w="144780" h="120014">
                <a:moveTo>
                  <a:pt x="11232" y="6532"/>
                </a:moveTo>
                <a:lnTo>
                  <a:pt x="7151" y="10913"/>
                </a:lnTo>
                <a:lnTo>
                  <a:pt x="17186" y="16169"/>
                </a:lnTo>
                <a:lnTo>
                  <a:pt x="11232" y="6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96482" y="1228560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59">
                <a:moveTo>
                  <a:pt x="133879" y="2300"/>
                </a:moveTo>
                <a:lnTo>
                  <a:pt x="90465" y="0"/>
                </a:lnTo>
                <a:lnTo>
                  <a:pt x="52431" y="13529"/>
                </a:lnTo>
                <a:lnTo>
                  <a:pt x="19777" y="42890"/>
                </a:lnTo>
                <a:lnTo>
                  <a:pt x="2300" y="79273"/>
                </a:lnTo>
                <a:lnTo>
                  <a:pt x="0" y="122679"/>
                </a:lnTo>
                <a:lnTo>
                  <a:pt x="5216" y="141610"/>
                </a:lnTo>
                <a:lnTo>
                  <a:pt x="42900" y="193353"/>
                </a:lnTo>
                <a:lnTo>
                  <a:pt x="79291" y="210826"/>
                </a:lnTo>
                <a:lnTo>
                  <a:pt x="122706" y="213127"/>
                </a:lnTo>
                <a:lnTo>
                  <a:pt x="141641" y="207912"/>
                </a:lnTo>
                <a:lnTo>
                  <a:pt x="193393" y="170237"/>
                </a:lnTo>
                <a:lnTo>
                  <a:pt x="210870" y="133854"/>
                </a:lnTo>
                <a:lnTo>
                  <a:pt x="213171" y="90448"/>
                </a:lnTo>
                <a:lnTo>
                  <a:pt x="207955" y="71517"/>
                </a:lnTo>
                <a:lnTo>
                  <a:pt x="199637" y="52422"/>
                </a:lnTo>
                <a:lnTo>
                  <a:pt x="170270" y="19774"/>
                </a:lnTo>
                <a:lnTo>
                  <a:pt x="152157" y="9487"/>
                </a:lnTo>
                <a:lnTo>
                  <a:pt x="133879" y="230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88329" y="1220409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69" h="229869">
                <a:moveTo>
                  <a:pt x="120818" y="0"/>
                </a:moveTo>
                <a:lnTo>
                  <a:pt x="114451" y="2771"/>
                </a:lnTo>
                <a:lnTo>
                  <a:pt x="98946" y="1950"/>
                </a:lnTo>
                <a:lnTo>
                  <a:pt x="92580" y="4721"/>
                </a:lnTo>
                <a:lnTo>
                  <a:pt x="86378" y="4393"/>
                </a:lnTo>
                <a:lnTo>
                  <a:pt x="80011" y="7164"/>
                </a:lnTo>
                <a:lnTo>
                  <a:pt x="76910" y="7000"/>
                </a:lnTo>
                <a:lnTo>
                  <a:pt x="38383" y="29831"/>
                </a:lnTo>
                <a:lnTo>
                  <a:pt x="11603" y="65721"/>
                </a:lnTo>
                <a:lnTo>
                  <a:pt x="11439" y="68822"/>
                </a:lnTo>
                <a:lnTo>
                  <a:pt x="8009" y="74858"/>
                </a:lnTo>
                <a:lnTo>
                  <a:pt x="7680" y="81059"/>
                </a:lnTo>
                <a:lnTo>
                  <a:pt x="4251" y="87095"/>
                </a:lnTo>
                <a:lnTo>
                  <a:pt x="3429" y="102597"/>
                </a:lnTo>
                <a:lnTo>
                  <a:pt x="0" y="108634"/>
                </a:lnTo>
                <a:lnTo>
                  <a:pt x="2772" y="114999"/>
                </a:lnTo>
                <a:lnTo>
                  <a:pt x="1950" y="130501"/>
                </a:lnTo>
                <a:lnTo>
                  <a:pt x="4723" y="136866"/>
                </a:lnTo>
                <a:lnTo>
                  <a:pt x="4394" y="143067"/>
                </a:lnTo>
                <a:lnTo>
                  <a:pt x="7166" y="149432"/>
                </a:lnTo>
                <a:lnTo>
                  <a:pt x="7002" y="152533"/>
                </a:lnTo>
                <a:lnTo>
                  <a:pt x="29839" y="191052"/>
                </a:lnTo>
                <a:lnTo>
                  <a:pt x="65737" y="217827"/>
                </a:lnTo>
                <a:lnTo>
                  <a:pt x="68838" y="217991"/>
                </a:lnTo>
                <a:lnTo>
                  <a:pt x="74875" y="221420"/>
                </a:lnTo>
                <a:lnTo>
                  <a:pt x="81078" y="221749"/>
                </a:lnTo>
                <a:lnTo>
                  <a:pt x="87115" y="225178"/>
                </a:lnTo>
                <a:lnTo>
                  <a:pt x="102621" y="226000"/>
                </a:lnTo>
                <a:lnTo>
                  <a:pt x="108658" y="229429"/>
                </a:lnTo>
                <a:lnTo>
                  <a:pt x="109480" y="213927"/>
                </a:lnTo>
                <a:lnTo>
                  <a:pt x="87773" y="212776"/>
                </a:lnTo>
                <a:lnTo>
                  <a:pt x="84836" y="209512"/>
                </a:lnTo>
                <a:lnTo>
                  <a:pt x="78634" y="209184"/>
                </a:lnTo>
                <a:lnTo>
                  <a:pt x="75697" y="205919"/>
                </a:lnTo>
                <a:lnTo>
                  <a:pt x="69495" y="205590"/>
                </a:lnTo>
                <a:lnTo>
                  <a:pt x="63621" y="199061"/>
                </a:lnTo>
                <a:lnTo>
                  <a:pt x="54483" y="195467"/>
                </a:lnTo>
                <a:lnTo>
                  <a:pt x="45508" y="188773"/>
                </a:lnTo>
                <a:lnTo>
                  <a:pt x="33761" y="175715"/>
                </a:lnTo>
                <a:lnTo>
                  <a:pt x="28052" y="166085"/>
                </a:lnTo>
                <a:lnTo>
                  <a:pt x="25444" y="156619"/>
                </a:lnTo>
                <a:lnTo>
                  <a:pt x="19571" y="150090"/>
                </a:lnTo>
                <a:lnTo>
                  <a:pt x="19899" y="143889"/>
                </a:lnTo>
                <a:lnTo>
                  <a:pt x="16963" y="140624"/>
                </a:lnTo>
                <a:lnTo>
                  <a:pt x="17291" y="134423"/>
                </a:lnTo>
                <a:lnTo>
                  <a:pt x="14354" y="131158"/>
                </a:lnTo>
                <a:lnTo>
                  <a:pt x="16655" y="87753"/>
                </a:lnTo>
                <a:lnTo>
                  <a:pt x="19920" y="84817"/>
                </a:lnTo>
                <a:lnTo>
                  <a:pt x="20249" y="78616"/>
                </a:lnTo>
                <a:lnTo>
                  <a:pt x="23514" y="75680"/>
                </a:lnTo>
                <a:lnTo>
                  <a:pt x="23843" y="69479"/>
                </a:lnTo>
                <a:lnTo>
                  <a:pt x="30374" y="63607"/>
                </a:lnTo>
                <a:lnTo>
                  <a:pt x="63356" y="28045"/>
                </a:lnTo>
                <a:lnTo>
                  <a:pt x="72823" y="25438"/>
                </a:lnTo>
                <a:lnTo>
                  <a:pt x="79354" y="19566"/>
                </a:lnTo>
                <a:lnTo>
                  <a:pt x="85556" y="19895"/>
                </a:lnTo>
                <a:lnTo>
                  <a:pt x="88822" y="16959"/>
                </a:lnTo>
                <a:lnTo>
                  <a:pt x="95024" y="17287"/>
                </a:lnTo>
                <a:lnTo>
                  <a:pt x="98289" y="14351"/>
                </a:lnTo>
                <a:lnTo>
                  <a:pt x="119996" y="15502"/>
                </a:lnTo>
                <a:lnTo>
                  <a:pt x="120818" y="0"/>
                </a:lnTo>
                <a:close/>
              </a:path>
              <a:path w="229869" h="229869">
                <a:moveTo>
                  <a:pt x="120818" y="0"/>
                </a:moveTo>
                <a:lnTo>
                  <a:pt x="119996" y="15502"/>
                </a:lnTo>
                <a:lnTo>
                  <a:pt x="141704" y="16652"/>
                </a:lnTo>
                <a:lnTo>
                  <a:pt x="144640" y="19917"/>
                </a:lnTo>
                <a:lnTo>
                  <a:pt x="150842" y="20245"/>
                </a:lnTo>
                <a:lnTo>
                  <a:pt x="153779" y="23510"/>
                </a:lnTo>
                <a:lnTo>
                  <a:pt x="159981" y="23839"/>
                </a:lnTo>
                <a:lnTo>
                  <a:pt x="165855" y="30368"/>
                </a:lnTo>
                <a:lnTo>
                  <a:pt x="174993" y="33962"/>
                </a:lnTo>
                <a:lnTo>
                  <a:pt x="183968" y="40656"/>
                </a:lnTo>
                <a:lnTo>
                  <a:pt x="195715" y="53715"/>
                </a:lnTo>
                <a:lnTo>
                  <a:pt x="201424" y="63344"/>
                </a:lnTo>
                <a:lnTo>
                  <a:pt x="204032" y="72810"/>
                </a:lnTo>
                <a:lnTo>
                  <a:pt x="209905" y="79339"/>
                </a:lnTo>
                <a:lnTo>
                  <a:pt x="209577" y="85540"/>
                </a:lnTo>
                <a:lnTo>
                  <a:pt x="212514" y="88805"/>
                </a:lnTo>
                <a:lnTo>
                  <a:pt x="212185" y="95006"/>
                </a:lnTo>
                <a:lnTo>
                  <a:pt x="215122" y="98271"/>
                </a:lnTo>
                <a:lnTo>
                  <a:pt x="212821" y="141676"/>
                </a:lnTo>
                <a:lnTo>
                  <a:pt x="209556" y="144612"/>
                </a:lnTo>
                <a:lnTo>
                  <a:pt x="209227" y="150813"/>
                </a:lnTo>
                <a:lnTo>
                  <a:pt x="205962" y="153749"/>
                </a:lnTo>
                <a:lnTo>
                  <a:pt x="205633" y="159950"/>
                </a:lnTo>
                <a:lnTo>
                  <a:pt x="199102" y="165822"/>
                </a:lnTo>
                <a:lnTo>
                  <a:pt x="166120" y="201384"/>
                </a:lnTo>
                <a:lnTo>
                  <a:pt x="156653" y="203991"/>
                </a:lnTo>
                <a:lnTo>
                  <a:pt x="150122" y="209863"/>
                </a:lnTo>
                <a:lnTo>
                  <a:pt x="143920" y="209534"/>
                </a:lnTo>
                <a:lnTo>
                  <a:pt x="140655" y="212471"/>
                </a:lnTo>
                <a:lnTo>
                  <a:pt x="134452" y="212142"/>
                </a:lnTo>
                <a:lnTo>
                  <a:pt x="131187" y="215077"/>
                </a:lnTo>
                <a:lnTo>
                  <a:pt x="109480" y="213927"/>
                </a:lnTo>
                <a:lnTo>
                  <a:pt x="108658" y="229429"/>
                </a:lnTo>
                <a:lnTo>
                  <a:pt x="115025" y="226657"/>
                </a:lnTo>
                <a:lnTo>
                  <a:pt x="130530" y="227479"/>
                </a:lnTo>
                <a:lnTo>
                  <a:pt x="136896" y="224707"/>
                </a:lnTo>
                <a:lnTo>
                  <a:pt x="143098" y="225036"/>
                </a:lnTo>
                <a:lnTo>
                  <a:pt x="149465" y="222264"/>
                </a:lnTo>
                <a:lnTo>
                  <a:pt x="152566" y="222428"/>
                </a:lnTo>
                <a:lnTo>
                  <a:pt x="191093" y="199598"/>
                </a:lnTo>
                <a:lnTo>
                  <a:pt x="217873" y="163708"/>
                </a:lnTo>
                <a:lnTo>
                  <a:pt x="218037" y="160607"/>
                </a:lnTo>
                <a:lnTo>
                  <a:pt x="221467" y="154571"/>
                </a:lnTo>
                <a:lnTo>
                  <a:pt x="221796" y="148370"/>
                </a:lnTo>
                <a:lnTo>
                  <a:pt x="225225" y="142334"/>
                </a:lnTo>
                <a:lnTo>
                  <a:pt x="226047" y="126832"/>
                </a:lnTo>
                <a:lnTo>
                  <a:pt x="229477" y="120795"/>
                </a:lnTo>
                <a:lnTo>
                  <a:pt x="226704" y="114430"/>
                </a:lnTo>
                <a:lnTo>
                  <a:pt x="227526" y="98928"/>
                </a:lnTo>
                <a:lnTo>
                  <a:pt x="224753" y="92563"/>
                </a:lnTo>
                <a:lnTo>
                  <a:pt x="225082" y="86362"/>
                </a:lnTo>
                <a:lnTo>
                  <a:pt x="222310" y="79997"/>
                </a:lnTo>
                <a:lnTo>
                  <a:pt x="222474" y="76896"/>
                </a:lnTo>
                <a:lnTo>
                  <a:pt x="199637" y="38377"/>
                </a:lnTo>
                <a:lnTo>
                  <a:pt x="163739" y="11601"/>
                </a:lnTo>
                <a:lnTo>
                  <a:pt x="160638" y="11437"/>
                </a:lnTo>
                <a:lnTo>
                  <a:pt x="154601" y="8008"/>
                </a:lnTo>
                <a:lnTo>
                  <a:pt x="148399" y="7679"/>
                </a:lnTo>
                <a:lnTo>
                  <a:pt x="142361" y="4250"/>
                </a:lnTo>
                <a:lnTo>
                  <a:pt x="126856" y="3429"/>
                </a:lnTo>
                <a:lnTo>
                  <a:pt x="120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39075" y="1266915"/>
            <a:ext cx="127635" cy="109220"/>
          </a:xfrm>
          <a:custGeom>
            <a:avLst/>
            <a:gdLst/>
            <a:ahLst/>
            <a:cxnLst/>
            <a:rect l="l" t="t" r="r" b="b"/>
            <a:pathLst>
              <a:path w="127635" h="109219">
                <a:moveTo>
                  <a:pt x="67607" y="0"/>
                </a:moveTo>
                <a:lnTo>
                  <a:pt x="0" y="102126"/>
                </a:lnTo>
                <a:lnTo>
                  <a:pt x="63828" y="71309"/>
                </a:lnTo>
                <a:lnTo>
                  <a:pt x="107881" y="73643"/>
                </a:lnTo>
                <a:lnTo>
                  <a:pt x="67607" y="0"/>
                </a:lnTo>
                <a:close/>
              </a:path>
              <a:path w="127635" h="109219">
                <a:moveTo>
                  <a:pt x="107881" y="73643"/>
                </a:moveTo>
                <a:lnTo>
                  <a:pt x="63828" y="71309"/>
                </a:lnTo>
                <a:lnTo>
                  <a:pt x="127142" y="108864"/>
                </a:lnTo>
                <a:lnTo>
                  <a:pt x="107881" y="73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30248" y="1260906"/>
            <a:ext cx="144145" cy="123825"/>
          </a:xfrm>
          <a:custGeom>
            <a:avLst/>
            <a:gdLst/>
            <a:ahLst/>
            <a:cxnLst/>
            <a:rect l="l" t="t" r="r" b="b"/>
            <a:pathLst>
              <a:path w="144144" h="123825">
                <a:moveTo>
                  <a:pt x="76687" y="0"/>
                </a:moveTo>
                <a:lnTo>
                  <a:pt x="0" y="115845"/>
                </a:lnTo>
                <a:lnTo>
                  <a:pt x="12318" y="109897"/>
                </a:lnTo>
                <a:lnTo>
                  <a:pt x="11416" y="109849"/>
                </a:lnTo>
                <a:lnTo>
                  <a:pt x="7475" y="105340"/>
                </a:lnTo>
                <a:lnTo>
                  <a:pt x="17654" y="100425"/>
                </a:lnTo>
                <a:lnTo>
                  <a:pt x="76181" y="12017"/>
                </a:lnTo>
                <a:lnTo>
                  <a:pt x="73709" y="7496"/>
                </a:lnTo>
                <a:lnTo>
                  <a:pt x="79024" y="7722"/>
                </a:lnTo>
                <a:lnTo>
                  <a:pt x="80966" y="7825"/>
                </a:lnTo>
                <a:lnTo>
                  <a:pt x="76687" y="0"/>
                </a:lnTo>
                <a:close/>
              </a:path>
              <a:path w="144144" h="123825">
                <a:moveTo>
                  <a:pt x="84379" y="80663"/>
                </a:moveTo>
                <a:lnTo>
                  <a:pt x="74005" y="80113"/>
                </a:lnTo>
                <a:lnTo>
                  <a:pt x="72503" y="80838"/>
                </a:lnTo>
                <a:lnTo>
                  <a:pt x="144129" y="123324"/>
                </a:lnTo>
                <a:lnTo>
                  <a:pt x="140532" y="116748"/>
                </a:lnTo>
                <a:lnTo>
                  <a:pt x="133244" y="116361"/>
                </a:lnTo>
                <a:lnTo>
                  <a:pt x="127808" y="106423"/>
                </a:lnTo>
                <a:lnTo>
                  <a:pt x="84379" y="80663"/>
                </a:lnTo>
                <a:close/>
              </a:path>
              <a:path w="144144" h="123825">
                <a:moveTo>
                  <a:pt x="127808" y="106423"/>
                </a:moveTo>
                <a:lnTo>
                  <a:pt x="133244" y="116361"/>
                </a:lnTo>
                <a:lnTo>
                  <a:pt x="137553" y="112203"/>
                </a:lnTo>
                <a:lnTo>
                  <a:pt x="127808" y="106423"/>
                </a:lnTo>
                <a:close/>
              </a:path>
              <a:path w="144144" h="123825">
                <a:moveTo>
                  <a:pt x="80966" y="7825"/>
                </a:moveTo>
                <a:lnTo>
                  <a:pt x="79024" y="7722"/>
                </a:lnTo>
                <a:lnTo>
                  <a:pt x="76181" y="12017"/>
                </a:lnTo>
                <a:lnTo>
                  <a:pt x="127808" y="106423"/>
                </a:lnTo>
                <a:lnTo>
                  <a:pt x="137553" y="112203"/>
                </a:lnTo>
                <a:lnTo>
                  <a:pt x="133244" y="116361"/>
                </a:lnTo>
                <a:lnTo>
                  <a:pt x="140532" y="116748"/>
                </a:lnTo>
                <a:lnTo>
                  <a:pt x="80966" y="7825"/>
                </a:lnTo>
                <a:close/>
              </a:path>
              <a:path w="144144" h="123825">
                <a:moveTo>
                  <a:pt x="17654" y="100425"/>
                </a:moveTo>
                <a:lnTo>
                  <a:pt x="7475" y="105340"/>
                </a:lnTo>
                <a:lnTo>
                  <a:pt x="11416" y="109849"/>
                </a:lnTo>
                <a:lnTo>
                  <a:pt x="17654" y="100425"/>
                </a:lnTo>
                <a:close/>
              </a:path>
              <a:path w="144144" h="123825">
                <a:moveTo>
                  <a:pt x="72804" y="73797"/>
                </a:moveTo>
                <a:lnTo>
                  <a:pt x="17654" y="100425"/>
                </a:lnTo>
                <a:lnTo>
                  <a:pt x="11416" y="109849"/>
                </a:lnTo>
                <a:lnTo>
                  <a:pt x="12318" y="109897"/>
                </a:lnTo>
                <a:lnTo>
                  <a:pt x="72503" y="80838"/>
                </a:lnTo>
                <a:lnTo>
                  <a:pt x="71070" y="79988"/>
                </a:lnTo>
                <a:lnTo>
                  <a:pt x="74005" y="80113"/>
                </a:lnTo>
                <a:lnTo>
                  <a:pt x="84379" y="80663"/>
                </a:lnTo>
                <a:lnTo>
                  <a:pt x="72804" y="73797"/>
                </a:lnTo>
                <a:close/>
              </a:path>
              <a:path w="144144" h="123825">
                <a:moveTo>
                  <a:pt x="74005" y="80113"/>
                </a:moveTo>
                <a:lnTo>
                  <a:pt x="71070" y="79988"/>
                </a:lnTo>
                <a:lnTo>
                  <a:pt x="72503" y="80838"/>
                </a:lnTo>
                <a:lnTo>
                  <a:pt x="74005" y="80113"/>
                </a:lnTo>
                <a:close/>
              </a:path>
              <a:path w="144144" h="123825">
                <a:moveTo>
                  <a:pt x="79024" y="7722"/>
                </a:moveTo>
                <a:lnTo>
                  <a:pt x="73709" y="7496"/>
                </a:lnTo>
                <a:lnTo>
                  <a:pt x="76181" y="12017"/>
                </a:lnTo>
                <a:lnTo>
                  <a:pt x="79024" y="7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16456" y="900683"/>
          <a:ext cx="5851598" cy="1693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445"/>
                <a:gridCol w="774573"/>
                <a:gridCol w="577595"/>
                <a:gridCol w="719328"/>
                <a:gridCol w="629665"/>
                <a:gridCol w="2610992"/>
              </a:tblGrid>
              <a:tr h="291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번호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454025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항	목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표시창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설정범위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기본값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495300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설	명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49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400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140335">
                        <a:lnSpc>
                          <a:spcPts val="12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안전센서  타임아웃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400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922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400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0-10</a:t>
                      </a:r>
                      <a:r>
                        <a:rPr sz="11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400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400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60"/>
                        </a:lnSpc>
                        <a:spcBef>
                          <a:spcPts val="15"/>
                        </a:spcBef>
                        <a:tabLst>
                          <a:tab pos="269240" algn="l"/>
                        </a:tabLst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	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사용안함</a:t>
                      </a:r>
                      <a:endParaRPr sz="1100">
                        <a:latin typeface="BatangChe"/>
                        <a:cs typeface="BatangChe"/>
                      </a:endParaRPr>
                    </a:p>
                    <a:p>
                      <a:pPr marL="59055">
                        <a:lnSpc>
                          <a:spcPts val="12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 ~10 :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시간 경과 후 안전센서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무시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400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52069">
                        <a:lnSpc>
                          <a:spcPts val="1200"/>
                        </a:lnSpc>
                        <a:spcBef>
                          <a:spcPts val="140"/>
                        </a:spcBef>
                        <a:tabLst>
                          <a:tab pos="568325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표시	창  옵션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938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보통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2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도어속도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3 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부하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ENC</a:t>
                      </a:r>
                      <a:r>
                        <a:rPr sz="11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Err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458ID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1-99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최대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256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6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TCP/IP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ts val="126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Address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1-99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6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최대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256,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485ID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와 연동 시</a:t>
                      </a:r>
                      <a:r>
                        <a:rPr sz="1100" spc="-34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최대</a:t>
                      </a:r>
                      <a:endParaRPr sz="1100">
                        <a:latin typeface="BatangChe"/>
                        <a:cs typeface="BatangChe"/>
                      </a:endParaRPr>
                    </a:p>
                    <a:p>
                      <a:pPr marL="59055">
                        <a:lnSpc>
                          <a:spcPts val="12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65,536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482597" y="2660141"/>
            <a:ext cx="410781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59410" algn="ctr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표</a:t>
            </a:r>
            <a:r>
              <a:rPr sz="1100" b="1" spc="7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8-6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66700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BatangChe"/>
                <a:cs typeface="BatangChe"/>
              </a:rPr>
              <a:t>주 </a:t>
            </a:r>
            <a:r>
              <a:rPr sz="1100" dirty="0">
                <a:latin typeface="Times New Roman"/>
                <a:cs typeface="Times New Roman"/>
              </a:rPr>
              <a:t>1: </a:t>
            </a:r>
            <a:r>
              <a:rPr sz="1100" dirty="0">
                <a:latin typeface="BatangChe"/>
                <a:cs typeface="BatangChe"/>
              </a:rPr>
              <a:t>학습운전 시 기본값으로 복원되며 </a:t>
            </a:r>
            <a:r>
              <a:rPr sz="1100" dirty="0">
                <a:latin typeface="Times New Roman"/>
                <a:cs typeface="Times New Roman"/>
              </a:rPr>
              <a:t>“A”</a:t>
            </a:r>
            <a:r>
              <a:rPr sz="1100" dirty="0">
                <a:latin typeface="BatangChe"/>
                <a:cs typeface="BatangChe"/>
              </a:rPr>
              <a:t>는 자동</a:t>
            </a:r>
            <a:r>
              <a:rPr sz="1100" spc="-9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설정됨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9476" y="3574922"/>
            <a:ext cx="158178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9730" algn="l"/>
              </a:tabLst>
            </a:pPr>
            <a:r>
              <a:rPr sz="1100" dirty="0">
                <a:latin typeface="Times New Roman"/>
                <a:cs typeface="Times New Roman"/>
              </a:rPr>
              <a:t>ii.	</a:t>
            </a:r>
            <a:r>
              <a:rPr sz="1100" dirty="0">
                <a:latin typeface="BatangChe"/>
                <a:cs typeface="BatangChe"/>
              </a:rPr>
              <a:t>특수메뉴</a:t>
            </a:r>
            <a:r>
              <a:rPr sz="1100" spc="-9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셋팅방법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6710" y="3849242"/>
            <a:ext cx="76962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5950" algn="l"/>
              </a:tabLst>
            </a:pPr>
            <a:r>
              <a:rPr sz="1100" dirty="0">
                <a:latin typeface="Times New Roman"/>
                <a:cs typeface="Times New Roman"/>
              </a:rPr>
              <a:t>1.	</a:t>
            </a:r>
            <a:r>
              <a:rPr sz="1100" dirty="0">
                <a:latin typeface="BatangChe"/>
                <a:cs typeface="BatangChe"/>
              </a:rPr>
              <a:t>과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53410" y="3849242"/>
            <a:ext cx="445516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를 동시에 길게 누르면</a:t>
            </a:r>
            <a:r>
              <a:rPr sz="1100" dirty="0">
                <a:latin typeface="Times New Roman"/>
                <a:cs typeface="Times New Roman"/>
              </a:rPr>
              <a:t>(</a:t>
            </a:r>
            <a:r>
              <a:rPr sz="1100" dirty="0">
                <a:latin typeface="BatangChe"/>
                <a:cs typeface="BatangChe"/>
              </a:rPr>
              <a:t>약 </a:t>
            </a:r>
            <a:r>
              <a:rPr sz="1100" spc="-5" dirty="0">
                <a:latin typeface="Times New Roman"/>
                <a:cs typeface="Times New Roman"/>
              </a:rPr>
              <a:t>0.5  </a:t>
            </a:r>
            <a:r>
              <a:rPr sz="1100" dirty="0">
                <a:latin typeface="BatangChe"/>
                <a:cs typeface="BatangChe"/>
              </a:rPr>
              <a:t>초</a:t>
            </a:r>
            <a:r>
              <a:rPr sz="1100" dirty="0">
                <a:latin typeface="Times New Roman"/>
                <a:cs typeface="Times New Roman"/>
              </a:rPr>
              <a:t>)  </a:t>
            </a:r>
            <a:r>
              <a:rPr sz="1100" dirty="0">
                <a:latin typeface="BatangChe"/>
                <a:cs typeface="BatangChe"/>
              </a:rPr>
              <a:t>삐</a:t>
            </a:r>
            <a:r>
              <a:rPr sz="1100" dirty="0">
                <a:latin typeface="Times New Roman"/>
                <a:cs typeface="Times New Roman"/>
              </a:rPr>
              <a:t>~</a:t>
            </a:r>
            <a:r>
              <a:rPr sz="1100" dirty="0">
                <a:latin typeface="BatangChe"/>
                <a:cs typeface="BatangChe"/>
              </a:rPr>
              <a:t>소리가 난 후 특수셋팅</a:t>
            </a:r>
            <a:r>
              <a:rPr sz="1100" spc="16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모드로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2597" y="4077842"/>
            <a:ext cx="5626100" cy="2237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415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전환되며</a:t>
            </a:r>
            <a:r>
              <a:rPr sz="1100" dirty="0">
                <a:latin typeface="Times New Roman"/>
                <a:cs typeface="Times New Roman"/>
              </a:rPr>
              <a:t>,  </a:t>
            </a:r>
            <a:r>
              <a:rPr sz="1100" dirty="0">
                <a:latin typeface="BatangChe"/>
                <a:cs typeface="BatangChe"/>
              </a:rPr>
              <a:t>표시 창에 현재항목이</a:t>
            </a:r>
            <a:r>
              <a:rPr sz="1100" spc="-10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나타난다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  <a:spcBef>
                <a:spcPts val="840"/>
              </a:spcBef>
              <a:tabLst>
                <a:tab pos="749935" algn="l"/>
              </a:tabLst>
            </a:pPr>
            <a:r>
              <a:rPr sz="1100" dirty="0">
                <a:latin typeface="Times New Roman"/>
                <a:cs typeface="Times New Roman"/>
              </a:rPr>
              <a:t>2.	</a:t>
            </a:r>
            <a:r>
              <a:rPr sz="1100" dirty="0">
                <a:latin typeface="BatangChe"/>
                <a:cs typeface="BatangChe"/>
              </a:rPr>
              <a:t>를 누르면 다음항목으로</a:t>
            </a:r>
            <a:r>
              <a:rPr sz="1100" spc="-8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이동된다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399415" marR="184785" indent="-253365">
              <a:lnSpc>
                <a:spcPct val="163600"/>
              </a:lnSpc>
              <a:tabLst>
                <a:tab pos="399415" algn="l"/>
                <a:tab pos="2216150" algn="l"/>
                <a:tab pos="2914650" algn="l"/>
              </a:tabLst>
            </a:pPr>
            <a:r>
              <a:rPr sz="1100" dirty="0">
                <a:latin typeface="Times New Roman"/>
                <a:cs typeface="Times New Roman"/>
              </a:rPr>
              <a:t>3.	</a:t>
            </a:r>
            <a:r>
              <a:rPr sz="1100" dirty="0">
                <a:latin typeface="BatangChe"/>
                <a:cs typeface="BatangChe"/>
              </a:rPr>
              <a:t>원하는 </a:t>
            </a:r>
            <a:r>
              <a:rPr sz="1100" spc="-5" dirty="0">
                <a:latin typeface="BatangChe"/>
                <a:cs typeface="BatangChe"/>
              </a:rPr>
              <a:t>항목을</a:t>
            </a:r>
            <a:r>
              <a:rPr sz="1100" spc="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찾은</a:t>
            </a:r>
            <a:r>
              <a:rPr sz="1100" spc="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후	이나	를 </a:t>
            </a:r>
            <a:r>
              <a:rPr sz="1100" spc="-5" dirty="0">
                <a:latin typeface="BatangChe"/>
                <a:cs typeface="BatangChe"/>
              </a:rPr>
              <a:t>누르면 </a:t>
            </a:r>
            <a:r>
              <a:rPr sz="1100" dirty="0">
                <a:latin typeface="BatangChe"/>
                <a:cs typeface="BatangChe"/>
              </a:rPr>
              <a:t>표시창에</a:t>
            </a:r>
            <a:r>
              <a:rPr sz="1100" spc="-4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현재값이</a:t>
            </a:r>
            <a:r>
              <a:rPr sz="1100" spc="-3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표시되며  값을 바꿀 수 </a:t>
            </a:r>
            <a:r>
              <a:rPr sz="1100" spc="-5" dirty="0">
                <a:latin typeface="BatangChe"/>
                <a:cs typeface="BatangChe"/>
              </a:rPr>
              <a:t>있다</a:t>
            </a:r>
            <a:r>
              <a:rPr sz="1100" spc="-5" dirty="0">
                <a:latin typeface="Times New Roman"/>
                <a:cs typeface="Times New Roman"/>
              </a:rPr>
              <a:t>. </a:t>
            </a:r>
            <a:r>
              <a:rPr sz="1100" spc="-10" dirty="0">
                <a:latin typeface="Times New Roman"/>
                <a:cs typeface="Times New Roman"/>
              </a:rPr>
              <a:t>(</a:t>
            </a:r>
            <a:r>
              <a:rPr sz="1100" spc="-10" dirty="0">
                <a:latin typeface="BatangChe"/>
                <a:cs typeface="BatangChe"/>
              </a:rPr>
              <a:t>일부 </a:t>
            </a:r>
            <a:r>
              <a:rPr sz="1100" dirty="0">
                <a:latin typeface="BatangChe"/>
                <a:cs typeface="BatangChe"/>
              </a:rPr>
              <a:t>항목은 읽기 전용으로 수정</a:t>
            </a:r>
            <a:r>
              <a:rPr sz="1100" spc="-4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불가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  <a:spcBef>
                <a:spcPts val="840"/>
              </a:spcBef>
              <a:tabLst>
                <a:tab pos="399415" algn="l"/>
              </a:tabLst>
            </a:pPr>
            <a:r>
              <a:rPr sz="1100" dirty="0">
                <a:latin typeface="Times New Roman"/>
                <a:cs typeface="Times New Roman"/>
              </a:rPr>
              <a:t>4.	</a:t>
            </a:r>
            <a:r>
              <a:rPr sz="1100" dirty="0">
                <a:latin typeface="BatangChe"/>
                <a:cs typeface="BatangChe"/>
              </a:rPr>
              <a:t>상기 </a:t>
            </a:r>
            <a:r>
              <a:rPr sz="1100" dirty="0">
                <a:latin typeface="Times New Roman"/>
                <a:cs typeface="Times New Roman"/>
              </a:rPr>
              <a:t>2) ~ </a:t>
            </a:r>
            <a:r>
              <a:rPr sz="1100" spc="-5" dirty="0">
                <a:latin typeface="Times New Roman"/>
                <a:cs typeface="Times New Roman"/>
              </a:rPr>
              <a:t>3)  </a:t>
            </a:r>
            <a:r>
              <a:rPr sz="1100" dirty="0">
                <a:latin typeface="BatangChe"/>
                <a:cs typeface="BatangChe"/>
              </a:rPr>
              <a:t>의 과정으로 바꾸고자 </a:t>
            </a:r>
            <a:r>
              <a:rPr sz="1100" spc="-5" dirty="0">
                <a:latin typeface="BatangChe"/>
                <a:cs typeface="BatangChe"/>
              </a:rPr>
              <a:t>하는 </a:t>
            </a:r>
            <a:r>
              <a:rPr sz="1100" dirty="0">
                <a:latin typeface="BatangChe"/>
                <a:cs typeface="BatangChe"/>
              </a:rPr>
              <a:t>모든 항목을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설정한다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  <a:spcBef>
                <a:spcPts val="840"/>
              </a:spcBef>
              <a:tabLst>
                <a:tab pos="749935" algn="l"/>
              </a:tabLst>
            </a:pPr>
            <a:r>
              <a:rPr sz="1100" dirty="0">
                <a:latin typeface="Times New Roman"/>
                <a:cs typeface="Times New Roman"/>
              </a:rPr>
              <a:t>5.	</a:t>
            </a:r>
            <a:r>
              <a:rPr sz="1100" dirty="0">
                <a:latin typeface="BatangChe"/>
                <a:cs typeface="BatangChe"/>
              </a:rPr>
              <a:t>를 누르면 변경된 값이 모두 저장되고 운전모드로</a:t>
            </a:r>
            <a:r>
              <a:rPr sz="1100" spc="-114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전환된다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266700" marR="5080" indent="-254635">
              <a:lnSpc>
                <a:spcPct val="136400"/>
              </a:lnSpc>
              <a:spcBef>
                <a:spcPts val="5"/>
              </a:spcBef>
              <a:tabLst>
                <a:tab pos="266700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BatangChe"/>
                <a:cs typeface="BatangChe"/>
              </a:rPr>
              <a:t>셋팅방법이 메뉴 </a:t>
            </a:r>
            <a:r>
              <a:rPr sz="1100" spc="-5" dirty="0">
                <a:latin typeface="BatangChe"/>
                <a:cs typeface="BatangChe"/>
              </a:rPr>
              <a:t>진입방법만 </a:t>
            </a:r>
            <a:r>
              <a:rPr sz="1100" dirty="0">
                <a:latin typeface="BatangChe"/>
                <a:cs typeface="BatangChe"/>
              </a:rPr>
              <a:t>다를 뿐 </a:t>
            </a:r>
            <a:r>
              <a:rPr sz="1100" spc="-5" dirty="0">
                <a:latin typeface="Times New Roman"/>
                <a:cs typeface="Times New Roman"/>
              </a:rPr>
              <a:t>“</a:t>
            </a:r>
            <a:r>
              <a:rPr sz="1100" spc="-5" dirty="0">
                <a:latin typeface="Times New Roman"/>
                <a:cs typeface="Times New Roman"/>
                <a:hlinkClick r:id="rId2" action="ppaction://hlinksldjump"/>
              </a:rPr>
              <a:t>8.B.ii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보조메뉴를 셋팅하는</a:t>
            </a:r>
            <a:r>
              <a:rPr sz="1100" spc="-15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방법</a:t>
            </a:r>
            <a:r>
              <a:rPr sz="1100" spc="-5" dirty="0">
                <a:latin typeface="Times New Roman"/>
                <a:cs typeface="Times New Roman"/>
              </a:rPr>
              <a:t>”</a:t>
            </a:r>
            <a:r>
              <a:rPr sz="1100" spc="-5" dirty="0">
                <a:latin typeface="BatangChe"/>
                <a:cs typeface="BatangChe"/>
              </a:rPr>
              <a:t>과 </a:t>
            </a:r>
            <a:r>
              <a:rPr sz="1100" dirty="0">
                <a:latin typeface="BatangChe"/>
                <a:cs typeface="BatangChe"/>
              </a:rPr>
              <a:t>동일하므  로 셋팅모드로 진입 후 </a:t>
            </a:r>
            <a:r>
              <a:rPr sz="1100" dirty="0">
                <a:latin typeface="Times New Roman"/>
                <a:cs typeface="Times New Roman"/>
              </a:rPr>
              <a:t>“ </a:t>
            </a:r>
            <a:r>
              <a:rPr sz="1100" spc="-5" dirty="0">
                <a:latin typeface="Times New Roman"/>
                <a:cs typeface="Times New Roman"/>
                <a:hlinkClick r:id="rId2" action="ppaction://hlinksldjump"/>
              </a:rPr>
              <a:t>8.B.iii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보조메뉴 </a:t>
            </a:r>
            <a:r>
              <a:rPr sz="1100" spc="-5" dirty="0">
                <a:latin typeface="BatangChe"/>
                <a:cs typeface="BatangChe"/>
              </a:rPr>
              <a:t>셋팅예</a:t>
            </a:r>
            <a:r>
              <a:rPr sz="1100" spc="-5" dirty="0">
                <a:latin typeface="Times New Roman"/>
                <a:cs typeface="Times New Roman"/>
              </a:rPr>
              <a:t>”  </a:t>
            </a:r>
            <a:r>
              <a:rPr sz="1100" dirty="0">
                <a:latin typeface="BatangChe"/>
                <a:cs typeface="BatangChe"/>
              </a:rPr>
              <a:t>를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참고한다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82363" y="4325335"/>
            <a:ext cx="229683" cy="22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4818" y="4612012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4" h="211454">
                <a:moveTo>
                  <a:pt x="127257" y="0"/>
                </a:moveTo>
                <a:lnTo>
                  <a:pt x="83803" y="0"/>
                </a:lnTo>
                <a:lnTo>
                  <a:pt x="65180" y="6206"/>
                </a:lnTo>
                <a:lnTo>
                  <a:pt x="46557" y="15515"/>
                </a:lnTo>
                <a:lnTo>
                  <a:pt x="15519" y="46547"/>
                </a:lnTo>
                <a:lnTo>
                  <a:pt x="6207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519" y="164469"/>
                </a:lnTo>
                <a:lnTo>
                  <a:pt x="46557" y="195501"/>
                </a:lnTo>
                <a:lnTo>
                  <a:pt x="83803" y="211016"/>
                </a:lnTo>
                <a:lnTo>
                  <a:pt x="127257" y="211016"/>
                </a:lnTo>
                <a:lnTo>
                  <a:pt x="164502" y="195501"/>
                </a:lnTo>
                <a:lnTo>
                  <a:pt x="195541" y="164469"/>
                </a:lnTo>
                <a:lnTo>
                  <a:pt x="211060" y="127230"/>
                </a:lnTo>
                <a:lnTo>
                  <a:pt x="211060" y="83786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15507" y="4602703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70" h="229870">
                <a:moveTo>
                  <a:pt x="114841" y="0"/>
                </a:move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5"/>
                </a:lnTo>
                <a:lnTo>
                  <a:pt x="9311" y="71373"/>
                </a:lnTo>
                <a:lnTo>
                  <a:pt x="9311" y="74476"/>
                </a:lnTo>
                <a:lnTo>
                  <a:pt x="6207" y="80683"/>
                </a:lnTo>
                <a:lnTo>
                  <a:pt x="6207" y="86889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8"/>
                </a:lnTo>
                <a:lnTo>
                  <a:pt x="3103" y="121024"/>
                </a:lnTo>
                <a:lnTo>
                  <a:pt x="3103" y="136540"/>
                </a:lnTo>
                <a:lnTo>
                  <a:pt x="6207" y="142746"/>
                </a:lnTo>
                <a:lnTo>
                  <a:pt x="6207" y="148953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1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lnTo>
                  <a:pt x="114841" y="214119"/>
                </a:lnTo>
                <a:lnTo>
                  <a:pt x="93114" y="214119"/>
                </a:lnTo>
                <a:lnTo>
                  <a:pt x="90011" y="211017"/>
                </a:lnTo>
                <a:lnTo>
                  <a:pt x="83803" y="211017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7"/>
                </a:lnTo>
                <a:lnTo>
                  <a:pt x="58972" y="198604"/>
                </a:lnTo>
                <a:lnTo>
                  <a:pt x="49661" y="192397"/>
                </a:lnTo>
                <a:lnTo>
                  <a:pt x="37245" y="179985"/>
                </a:lnTo>
                <a:lnTo>
                  <a:pt x="31038" y="170675"/>
                </a:lnTo>
                <a:lnTo>
                  <a:pt x="27934" y="161366"/>
                </a:lnTo>
                <a:lnTo>
                  <a:pt x="21726" y="155159"/>
                </a:lnTo>
                <a:lnTo>
                  <a:pt x="21726" y="148953"/>
                </a:lnTo>
                <a:lnTo>
                  <a:pt x="18622" y="145850"/>
                </a:lnTo>
                <a:lnTo>
                  <a:pt x="18622" y="139643"/>
                </a:lnTo>
                <a:lnTo>
                  <a:pt x="15519" y="136540"/>
                </a:lnTo>
                <a:lnTo>
                  <a:pt x="15519" y="93095"/>
                </a:lnTo>
                <a:lnTo>
                  <a:pt x="18622" y="89992"/>
                </a:lnTo>
                <a:lnTo>
                  <a:pt x="18622" y="83786"/>
                </a:lnTo>
                <a:lnTo>
                  <a:pt x="21726" y="80683"/>
                </a:lnTo>
                <a:lnTo>
                  <a:pt x="21726" y="74476"/>
                </a:lnTo>
                <a:lnTo>
                  <a:pt x="27934" y="68270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2"/>
                </a:lnTo>
                <a:lnTo>
                  <a:pt x="80699" y="21722"/>
                </a:lnTo>
                <a:lnTo>
                  <a:pt x="83803" y="18619"/>
                </a:lnTo>
                <a:lnTo>
                  <a:pt x="90011" y="18619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close/>
              </a:path>
              <a:path w="229870" h="229870">
                <a:moveTo>
                  <a:pt x="114841" y="0"/>
                </a:moveTo>
                <a:lnTo>
                  <a:pt x="114841" y="15515"/>
                </a:lnTo>
                <a:lnTo>
                  <a:pt x="136568" y="15515"/>
                </a:lnTo>
                <a:lnTo>
                  <a:pt x="139672" y="18619"/>
                </a:lnTo>
                <a:lnTo>
                  <a:pt x="145879" y="18619"/>
                </a:lnTo>
                <a:lnTo>
                  <a:pt x="148983" y="21722"/>
                </a:lnTo>
                <a:lnTo>
                  <a:pt x="155191" y="21722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8"/>
                </a:lnTo>
                <a:lnTo>
                  <a:pt x="192437" y="49651"/>
                </a:lnTo>
                <a:lnTo>
                  <a:pt x="198645" y="58960"/>
                </a:lnTo>
                <a:lnTo>
                  <a:pt x="201748" y="68270"/>
                </a:lnTo>
                <a:lnTo>
                  <a:pt x="207956" y="74476"/>
                </a:lnTo>
                <a:lnTo>
                  <a:pt x="207956" y="80683"/>
                </a:lnTo>
                <a:lnTo>
                  <a:pt x="211060" y="83786"/>
                </a:lnTo>
                <a:lnTo>
                  <a:pt x="211060" y="89992"/>
                </a:lnTo>
                <a:lnTo>
                  <a:pt x="214164" y="93095"/>
                </a:lnTo>
                <a:lnTo>
                  <a:pt x="214164" y="136540"/>
                </a:lnTo>
                <a:lnTo>
                  <a:pt x="211060" y="139643"/>
                </a:lnTo>
                <a:lnTo>
                  <a:pt x="211060" y="145850"/>
                </a:lnTo>
                <a:lnTo>
                  <a:pt x="207956" y="148953"/>
                </a:lnTo>
                <a:lnTo>
                  <a:pt x="207956" y="155159"/>
                </a:lnTo>
                <a:lnTo>
                  <a:pt x="201748" y="161366"/>
                </a:lnTo>
                <a:lnTo>
                  <a:pt x="170710" y="198604"/>
                </a:lnTo>
                <a:lnTo>
                  <a:pt x="161399" y="201707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7"/>
                </a:lnTo>
                <a:lnTo>
                  <a:pt x="139672" y="211017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1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3"/>
                </a:lnTo>
                <a:lnTo>
                  <a:pt x="223475" y="142746"/>
                </a:lnTo>
                <a:lnTo>
                  <a:pt x="226579" y="136540"/>
                </a:lnTo>
                <a:lnTo>
                  <a:pt x="226579" y="121024"/>
                </a:lnTo>
                <a:lnTo>
                  <a:pt x="229683" y="114818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9"/>
                </a:lnTo>
                <a:lnTo>
                  <a:pt x="223475" y="80683"/>
                </a:lnTo>
                <a:lnTo>
                  <a:pt x="220371" y="74476"/>
                </a:lnTo>
                <a:lnTo>
                  <a:pt x="220371" y="71373"/>
                </a:lnTo>
                <a:lnTo>
                  <a:pt x="195541" y="34135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68272" y="4649251"/>
            <a:ext cx="127635" cy="106045"/>
          </a:xfrm>
          <a:custGeom>
            <a:avLst/>
            <a:gdLst/>
            <a:ahLst/>
            <a:cxnLst/>
            <a:rect l="l" t="t" r="r" b="b"/>
            <a:pathLst>
              <a:path w="127635" h="106045">
                <a:moveTo>
                  <a:pt x="62076" y="0"/>
                </a:moveTo>
                <a:lnTo>
                  <a:pt x="0" y="105508"/>
                </a:lnTo>
                <a:lnTo>
                  <a:pt x="62076" y="71373"/>
                </a:lnTo>
                <a:lnTo>
                  <a:pt x="106169" y="71373"/>
                </a:lnTo>
                <a:lnTo>
                  <a:pt x="62076" y="0"/>
                </a:lnTo>
                <a:close/>
              </a:path>
              <a:path w="127635" h="106045">
                <a:moveTo>
                  <a:pt x="106169" y="71373"/>
                </a:moveTo>
                <a:lnTo>
                  <a:pt x="62076" y="71373"/>
                </a:lnTo>
                <a:lnTo>
                  <a:pt x="127257" y="105508"/>
                </a:lnTo>
                <a:lnTo>
                  <a:pt x="106169" y="713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59870" y="4643240"/>
            <a:ext cx="144780" cy="120014"/>
          </a:xfrm>
          <a:custGeom>
            <a:avLst/>
            <a:gdLst/>
            <a:ahLst/>
            <a:cxnLst/>
            <a:rect l="l" t="t" r="r" b="b"/>
            <a:pathLst>
              <a:path w="144779" h="120014">
                <a:moveTo>
                  <a:pt x="70413" y="0"/>
                </a:moveTo>
                <a:lnTo>
                  <a:pt x="0" y="119680"/>
                </a:lnTo>
                <a:lnTo>
                  <a:pt x="11980" y="113092"/>
                </a:lnTo>
                <a:lnTo>
                  <a:pt x="11077" y="113092"/>
                </a:lnTo>
                <a:lnTo>
                  <a:pt x="6906" y="108801"/>
                </a:lnTo>
                <a:lnTo>
                  <a:pt x="16805" y="103357"/>
                </a:lnTo>
                <a:lnTo>
                  <a:pt x="70543" y="12021"/>
                </a:lnTo>
                <a:lnTo>
                  <a:pt x="67837" y="7640"/>
                </a:lnTo>
                <a:lnTo>
                  <a:pt x="73154" y="7584"/>
                </a:lnTo>
                <a:lnTo>
                  <a:pt x="75098" y="7584"/>
                </a:lnTo>
                <a:lnTo>
                  <a:pt x="70413" y="0"/>
                </a:lnTo>
                <a:close/>
              </a:path>
              <a:path w="144779" h="120014">
                <a:moveTo>
                  <a:pt x="82357" y="80102"/>
                </a:moveTo>
                <a:lnTo>
                  <a:pt x="71974" y="80102"/>
                </a:lnTo>
                <a:lnTo>
                  <a:pt x="70513" y="80906"/>
                </a:lnTo>
                <a:lnTo>
                  <a:pt x="144250" y="119522"/>
                </a:lnTo>
                <a:lnTo>
                  <a:pt x="140312" y="113148"/>
                </a:lnTo>
                <a:lnTo>
                  <a:pt x="133017" y="113148"/>
                </a:lnTo>
                <a:lnTo>
                  <a:pt x="127067" y="103516"/>
                </a:lnTo>
                <a:lnTo>
                  <a:pt x="82357" y="80102"/>
                </a:lnTo>
                <a:close/>
              </a:path>
              <a:path w="144779" h="120014">
                <a:moveTo>
                  <a:pt x="127067" y="103516"/>
                </a:moveTo>
                <a:lnTo>
                  <a:pt x="133017" y="113148"/>
                </a:lnTo>
                <a:lnTo>
                  <a:pt x="137099" y="108770"/>
                </a:lnTo>
                <a:lnTo>
                  <a:pt x="127067" y="103516"/>
                </a:lnTo>
                <a:close/>
              </a:path>
              <a:path w="144779" h="120014">
                <a:moveTo>
                  <a:pt x="75098" y="7584"/>
                </a:moveTo>
                <a:lnTo>
                  <a:pt x="73154" y="7584"/>
                </a:lnTo>
                <a:lnTo>
                  <a:pt x="70543" y="12021"/>
                </a:lnTo>
                <a:lnTo>
                  <a:pt x="127067" y="103516"/>
                </a:lnTo>
                <a:lnTo>
                  <a:pt x="137099" y="108770"/>
                </a:lnTo>
                <a:lnTo>
                  <a:pt x="133017" y="113148"/>
                </a:lnTo>
                <a:lnTo>
                  <a:pt x="140312" y="113148"/>
                </a:lnTo>
                <a:lnTo>
                  <a:pt x="75098" y="7584"/>
                </a:lnTo>
                <a:close/>
              </a:path>
              <a:path w="144779" h="120014">
                <a:moveTo>
                  <a:pt x="16805" y="103357"/>
                </a:moveTo>
                <a:lnTo>
                  <a:pt x="6906" y="108801"/>
                </a:lnTo>
                <a:lnTo>
                  <a:pt x="11077" y="113092"/>
                </a:lnTo>
                <a:lnTo>
                  <a:pt x="16805" y="103357"/>
                </a:lnTo>
                <a:close/>
              </a:path>
              <a:path w="144779" h="120014">
                <a:moveTo>
                  <a:pt x="70441" y="73862"/>
                </a:moveTo>
                <a:lnTo>
                  <a:pt x="16805" y="103357"/>
                </a:lnTo>
                <a:lnTo>
                  <a:pt x="11077" y="113092"/>
                </a:lnTo>
                <a:lnTo>
                  <a:pt x="11980" y="113092"/>
                </a:lnTo>
                <a:lnTo>
                  <a:pt x="70513" y="80906"/>
                </a:lnTo>
                <a:lnTo>
                  <a:pt x="69038" y="80133"/>
                </a:lnTo>
                <a:lnTo>
                  <a:pt x="71974" y="80102"/>
                </a:lnTo>
                <a:lnTo>
                  <a:pt x="82357" y="80102"/>
                </a:lnTo>
                <a:lnTo>
                  <a:pt x="70441" y="73862"/>
                </a:lnTo>
                <a:close/>
              </a:path>
              <a:path w="144779" h="120014">
                <a:moveTo>
                  <a:pt x="71974" y="80102"/>
                </a:moveTo>
                <a:lnTo>
                  <a:pt x="69038" y="80133"/>
                </a:lnTo>
                <a:lnTo>
                  <a:pt x="70513" y="80906"/>
                </a:lnTo>
                <a:lnTo>
                  <a:pt x="71974" y="80102"/>
                </a:lnTo>
                <a:close/>
              </a:path>
              <a:path w="144779" h="120014">
                <a:moveTo>
                  <a:pt x="73154" y="7584"/>
                </a:moveTo>
                <a:lnTo>
                  <a:pt x="67837" y="7640"/>
                </a:lnTo>
                <a:lnTo>
                  <a:pt x="70543" y="12021"/>
                </a:lnTo>
                <a:lnTo>
                  <a:pt x="73154" y="7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6902" y="4612012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4" h="211454">
                <a:moveTo>
                  <a:pt x="127257" y="0"/>
                </a:moveTo>
                <a:lnTo>
                  <a:pt x="83803" y="0"/>
                </a:lnTo>
                <a:lnTo>
                  <a:pt x="65180" y="6206"/>
                </a:lnTo>
                <a:lnTo>
                  <a:pt x="46557" y="15515"/>
                </a:lnTo>
                <a:lnTo>
                  <a:pt x="15519" y="46547"/>
                </a:lnTo>
                <a:lnTo>
                  <a:pt x="6207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519" y="164469"/>
                </a:lnTo>
                <a:lnTo>
                  <a:pt x="46557" y="195501"/>
                </a:lnTo>
                <a:lnTo>
                  <a:pt x="83803" y="211016"/>
                </a:lnTo>
                <a:lnTo>
                  <a:pt x="127257" y="211016"/>
                </a:lnTo>
                <a:lnTo>
                  <a:pt x="164502" y="195501"/>
                </a:lnTo>
                <a:lnTo>
                  <a:pt x="195541" y="164469"/>
                </a:lnTo>
                <a:lnTo>
                  <a:pt x="211060" y="127230"/>
                </a:lnTo>
                <a:lnTo>
                  <a:pt x="211060" y="83786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87591" y="4602703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70" h="229870">
                <a:moveTo>
                  <a:pt x="114841" y="0"/>
                </a:move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5"/>
                </a:lnTo>
                <a:lnTo>
                  <a:pt x="9311" y="71373"/>
                </a:lnTo>
                <a:lnTo>
                  <a:pt x="9311" y="74476"/>
                </a:lnTo>
                <a:lnTo>
                  <a:pt x="6207" y="80683"/>
                </a:lnTo>
                <a:lnTo>
                  <a:pt x="6207" y="86889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8"/>
                </a:lnTo>
                <a:lnTo>
                  <a:pt x="3103" y="121024"/>
                </a:lnTo>
                <a:lnTo>
                  <a:pt x="3103" y="136540"/>
                </a:lnTo>
                <a:lnTo>
                  <a:pt x="6207" y="142746"/>
                </a:lnTo>
                <a:lnTo>
                  <a:pt x="6207" y="148953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1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lnTo>
                  <a:pt x="114841" y="214119"/>
                </a:lnTo>
                <a:lnTo>
                  <a:pt x="93114" y="214119"/>
                </a:lnTo>
                <a:lnTo>
                  <a:pt x="90011" y="211017"/>
                </a:lnTo>
                <a:lnTo>
                  <a:pt x="83803" y="211017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7"/>
                </a:lnTo>
                <a:lnTo>
                  <a:pt x="58972" y="198604"/>
                </a:lnTo>
                <a:lnTo>
                  <a:pt x="49661" y="192397"/>
                </a:lnTo>
                <a:lnTo>
                  <a:pt x="37245" y="179985"/>
                </a:lnTo>
                <a:lnTo>
                  <a:pt x="31038" y="170675"/>
                </a:lnTo>
                <a:lnTo>
                  <a:pt x="27934" y="161366"/>
                </a:lnTo>
                <a:lnTo>
                  <a:pt x="21726" y="155159"/>
                </a:lnTo>
                <a:lnTo>
                  <a:pt x="21726" y="148953"/>
                </a:lnTo>
                <a:lnTo>
                  <a:pt x="18622" y="145850"/>
                </a:lnTo>
                <a:lnTo>
                  <a:pt x="18622" y="139643"/>
                </a:lnTo>
                <a:lnTo>
                  <a:pt x="15519" y="136540"/>
                </a:lnTo>
                <a:lnTo>
                  <a:pt x="15519" y="93095"/>
                </a:lnTo>
                <a:lnTo>
                  <a:pt x="18622" y="89992"/>
                </a:lnTo>
                <a:lnTo>
                  <a:pt x="18622" y="83786"/>
                </a:lnTo>
                <a:lnTo>
                  <a:pt x="21726" y="80683"/>
                </a:lnTo>
                <a:lnTo>
                  <a:pt x="21726" y="74476"/>
                </a:lnTo>
                <a:lnTo>
                  <a:pt x="27934" y="68270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2"/>
                </a:lnTo>
                <a:lnTo>
                  <a:pt x="80699" y="21722"/>
                </a:lnTo>
                <a:lnTo>
                  <a:pt x="83803" y="18619"/>
                </a:lnTo>
                <a:lnTo>
                  <a:pt x="90011" y="18619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close/>
              </a:path>
              <a:path w="229870" h="229870">
                <a:moveTo>
                  <a:pt x="114841" y="0"/>
                </a:moveTo>
                <a:lnTo>
                  <a:pt x="114841" y="15515"/>
                </a:lnTo>
                <a:lnTo>
                  <a:pt x="136568" y="15515"/>
                </a:lnTo>
                <a:lnTo>
                  <a:pt x="139672" y="18619"/>
                </a:lnTo>
                <a:lnTo>
                  <a:pt x="145879" y="18619"/>
                </a:lnTo>
                <a:lnTo>
                  <a:pt x="148983" y="21722"/>
                </a:lnTo>
                <a:lnTo>
                  <a:pt x="155191" y="21722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8"/>
                </a:lnTo>
                <a:lnTo>
                  <a:pt x="192437" y="49651"/>
                </a:lnTo>
                <a:lnTo>
                  <a:pt x="198645" y="58960"/>
                </a:lnTo>
                <a:lnTo>
                  <a:pt x="201748" y="68270"/>
                </a:lnTo>
                <a:lnTo>
                  <a:pt x="207956" y="74476"/>
                </a:lnTo>
                <a:lnTo>
                  <a:pt x="207956" y="80683"/>
                </a:lnTo>
                <a:lnTo>
                  <a:pt x="211060" y="83786"/>
                </a:lnTo>
                <a:lnTo>
                  <a:pt x="211060" y="89992"/>
                </a:lnTo>
                <a:lnTo>
                  <a:pt x="214164" y="93095"/>
                </a:lnTo>
                <a:lnTo>
                  <a:pt x="214164" y="136540"/>
                </a:lnTo>
                <a:lnTo>
                  <a:pt x="211060" y="139643"/>
                </a:lnTo>
                <a:lnTo>
                  <a:pt x="211060" y="145850"/>
                </a:lnTo>
                <a:lnTo>
                  <a:pt x="207956" y="148953"/>
                </a:lnTo>
                <a:lnTo>
                  <a:pt x="207956" y="155159"/>
                </a:lnTo>
                <a:lnTo>
                  <a:pt x="201748" y="161366"/>
                </a:lnTo>
                <a:lnTo>
                  <a:pt x="170710" y="198604"/>
                </a:lnTo>
                <a:lnTo>
                  <a:pt x="161399" y="201707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7"/>
                </a:lnTo>
                <a:lnTo>
                  <a:pt x="139672" y="211017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1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3"/>
                </a:lnTo>
                <a:lnTo>
                  <a:pt x="223475" y="142746"/>
                </a:lnTo>
                <a:lnTo>
                  <a:pt x="226579" y="136540"/>
                </a:lnTo>
                <a:lnTo>
                  <a:pt x="226579" y="121024"/>
                </a:lnTo>
                <a:lnTo>
                  <a:pt x="229683" y="114818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9"/>
                </a:lnTo>
                <a:lnTo>
                  <a:pt x="223475" y="80683"/>
                </a:lnTo>
                <a:lnTo>
                  <a:pt x="220371" y="74476"/>
                </a:lnTo>
                <a:lnTo>
                  <a:pt x="220371" y="71373"/>
                </a:lnTo>
                <a:lnTo>
                  <a:pt x="195541" y="34135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37252" y="4680282"/>
            <a:ext cx="127635" cy="106045"/>
          </a:xfrm>
          <a:custGeom>
            <a:avLst/>
            <a:gdLst/>
            <a:ahLst/>
            <a:cxnLst/>
            <a:rect l="l" t="t" r="r" b="b"/>
            <a:pathLst>
              <a:path w="127635" h="106045">
                <a:moveTo>
                  <a:pt x="0" y="0"/>
                </a:moveTo>
                <a:lnTo>
                  <a:pt x="65180" y="105508"/>
                </a:lnTo>
                <a:lnTo>
                  <a:pt x="107173" y="34135"/>
                </a:lnTo>
                <a:lnTo>
                  <a:pt x="65180" y="34135"/>
                </a:lnTo>
                <a:lnTo>
                  <a:pt x="0" y="0"/>
                </a:lnTo>
                <a:close/>
              </a:path>
              <a:path w="127635" h="106045">
                <a:moveTo>
                  <a:pt x="127257" y="0"/>
                </a:moveTo>
                <a:lnTo>
                  <a:pt x="65180" y="34135"/>
                </a:lnTo>
                <a:lnTo>
                  <a:pt x="107173" y="34135"/>
                </a:lnTo>
                <a:lnTo>
                  <a:pt x="127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28661" y="4672118"/>
            <a:ext cx="144780" cy="120014"/>
          </a:xfrm>
          <a:custGeom>
            <a:avLst/>
            <a:gdLst/>
            <a:ahLst/>
            <a:cxnLst/>
            <a:rect l="l" t="t" r="r" b="b"/>
            <a:pathLst>
              <a:path w="144779" h="120014">
                <a:moveTo>
                  <a:pt x="0" y="161"/>
                </a:moveTo>
                <a:lnTo>
                  <a:pt x="73836" y="119683"/>
                </a:lnTo>
                <a:lnTo>
                  <a:pt x="78299" y="112099"/>
                </a:lnTo>
                <a:lnTo>
                  <a:pt x="71096" y="112099"/>
                </a:lnTo>
                <a:lnTo>
                  <a:pt x="73707" y="107661"/>
                </a:lnTo>
                <a:lnTo>
                  <a:pt x="17186" y="16169"/>
                </a:lnTo>
                <a:lnTo>
                  <a:pt x="7151" y="10913"/>
                </a:lnTo>
                <a:lnTo>
                  <a:pt x="11232" y="6532"/>
                </a:lnTo>
                <a:lnTo>
                  <a:pt x="12164" y="6532"/>
                </a:lnTo>
                <a:lnTo>
                  <a:pt x="0" y="161"/>
                </a:lnTo>
                <a:close/>
              </a:path>
              <a:path w="144779" h="120014">
                <a:moveTo>
                  <a:pt x="73707" y="107661"/>
                </a:moveTo>
                <a:lnTo>
                  <a:pt x="71096" y="112099"/>
                </a:lnTo>
                <a:lnTo>
                  <a:pt x="76413" y="112040"/>
                </a:lnTo>
                <a:lnTo>
                  <a:pt x="73707" y="107661"/>
                </a:lnTo>
                <a:close/>
              </a:path>
              <a:path w="144779" h="120014">
                <a:moveTo>
                  <a:pt x="140372" y="6591"/>
                </a:moveTo>
                <a:lnTo>
                  <a:pt x="133172" y="6591"/>
                </a:lnTo>
                <a:lnTo>
                  <a:pt x="137344" y="10882"/>
                </a:lnTo>
                <a:lnTo>
                  <a:pt x="127444" y="16326"/>
                </a:lnTo>
                <a:lnTo>
                  <a:pt x="73707" y="107661"/>
                </a:lnTo>
                <a:lnTo>
                  <a:pt x="76413" y="112040"/>
                </a:lnTo>
                <a:lnTo>
                  <a:pt x="71096" y="112099"/>
                </a:lnTo>
                <a:lnTo>
                  <a:pt x="78299" y="112099"/>
                </a:lnTo>
                <a:lnTo>
                  <a:pt x="140372" y="6591"/>
                </a:lnTo>
                <a:close/>
              </a:path>
              <a:path w="144779" h="120014">
                <a:moveTo>
                  <a:pt x="12164" y="6532"/>
                </a:moveTo>
                <a:lnTo>
                  <a:pt x="11232" y="6532"/>
                </a:lnTo>
                <a:lnTo>
                  <a:pt x="17186" y="16169"/>
                </a:lnTo>
                <a:lnTo>
                  <a:pt x="73809" y="45821"/>
                </a:lnTo>
                <a:lnTo>
                  <a:pt x="85157" y="39581"/>
                </a:lnTo>
                <a:lnTo>
                  <a:pt x="72275" y="39581"/>
                </a:lnTo>
                <a:lnTo>
                  <a:pt x="73736" y="38777"/>
                </a:lnTo>
                <a:lnTo>
                  <a:pt x="12164" y="6532"/>
                </a:lnTo>
                <a:close/>
              </a:path>
              <a:path w="144779" h="120014">
                <a:moveTo>
                  <a:pt x="73736" y="38777"/>
                </a:moveTo>
                <a:lnTo>
                  <a:pt x="72275" y="39581"/>
                </a:lnTo>
                <a:lnTo>
                  <a:pt x="75211" y="39550"/>
                </a:lnTo>
                <a:lnTo>
                  <a:pt x="73736" y="38777"/>
                </a:lnTo>
                <a:close/>
              </a:path>
              <a:path w="144779" h="120014">
                <a:moveTo>
                  <a:pt x="144250" y="0"/>
                </a:moveTo>
                <a:lnTo>
                  <a:pt x="73736" y="38777"/>
                </a:lnTo>
                <a:lnTo>
                  <a:pt x="75211" y="39550"/>
                </a:lnTo>
                <a:lnTo>
                  <a:pt x="72275" y="39581"/>
                </a:lnTo>
                <a:lnTo>
                  <a:pt x="85157" y="39581"/>
                </a:lnTo>
                <a:lnTo>
                  <a:pt x="127444" y="16326"/>
                </a:lnTo>
                <a:lnTo>
                  <a:pt x="133172" y="6591"/>
                </a:lnTo>
                <a:lnTo>
                  <a:pt x="140372" y="6591"/>
                </a:lnTo>
                <a:lnTo>
                  <a:pt x="144250" y="0"/>
                </a:lnTo>
                <a:close/>
              </a:path>
              <a:path w="144779" h="120014">
                <a:moveTo>
                  <a:pt x="133172" y="6591"/>
                </a:moveTo>
                <a:lnTo>
                  <a:pt x="127444" y="16326"/>
                </a:lnTo>
                <a:lnTo>
                  <a:pt x="137344" y="10882"/>
                </a:lnTo>
                <a:lnTo>
                  <a:pt x="133172" y="6591"/>
                </a:lnTo>
                <a:close/>
              </a:path>
              <a:path w="144779" h="120014">
                <a:moveTo>
                  <a:pt x="11232" y="6532"/>
                </a:moveTo>
                <a:lnTo>
                  <a:pt x="7151" y="10913"/>
                </a:lnTo>
                <a:lnTo>
                  <a:pt x="17186" y="16169"/>
                </a:lnTo>
                <a:lnTo>
                  <a:pt x="11232" y="6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38918" y="5433448"/>
            <a:ext cx="211454" cy="211454"/>
          </a:xfrm>
          <a:custGeom>
            <a:avLst/>
            <a:gdLst/>
            <a:ahLst/>
            <a:cxnLst/>
            <a:rect l="l" t="t" r="r" b="b"/>
            <a:pathLst>
              <a:path w="211455" h="211454">
                <a:moveTo>
                  <a:pt x="127257" y="0"/>
                </a:moveTo>
                <a:lnTo>
                  <a:pt x="83803" y="0"/>
                </a:lnTo>
                <a:lnTo>
                  <a:pt x="65180" y="6206"/>
                </a:lnTo>
                <a:lnTo>
                  <a:pt x="46557" y="15515"/>
                </a:lnTo>
                <a:lnTo>
                  <a:pt x="15519" y="46547"/>
                </a:lnTo>
                <a:lnTo>
                  <a:pt x="6207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519" y="164469"/>
                </a:lnTo>
                <a:lnTo>
                  <a:pt x="46557" y="195501"/>
                </a:lnTo>
                <a:lnTo>
                  <a:pt x="83803" y="211016"/>
                </a:lnTo>
                <a:lnTo>
                  <a:pt x="127257" y="211016"/>
                </a:lnTo>
                <a:lnTo>
                  <a:pt x="164502" y="195501"/>
                </a:lnTo>
                <a:lnTo>
                  <a:pt x="195541" y="164469"/>
                </a:lnTo>
                <a:lnTo>
                  <a:pt x="211060" y="127230"/>
                </a:lnTo>
                <a:lnTo>
                  <a:pt x="211060" y="83786"/>
                </a:lnTo>
                <a:lnTo>
                  <a:pt x="195541" y="46547"/>
                </a:lnTo>
                <a:lnTo>
                  <a:pt x="164502" y="15515"/>
                </a:lnTo>
                <a:lnTo>
                  <a:pt x="127257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9607" y="5424139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69" h="229870">
                <a:moveTo>
                  <a:pt x="114841" y="0"/>
                </a:moveTo>
                <a:lnTo>
                  <a:pt x="108634" y="3103"/>
                </a:lnTo>
                <a:lnTo>
                  <a:pt x="93114" y="3103"/>
                </a:lnTo>
                <a:lnTo>
                  <a:pt x="86907" y="6206"/>
                </a:lnTo>
                <a:lnTo>
                  <a:pt x="80699" y="6206"/>
                </a:lnTo>
                <a:lnTo>
                  <a:pt x="74491" y="9309"/>
                </a:lnTo>
                <a:lnTo>
                  <a:pt x="71388" y="9309"/>
                </a:lnTo>
                <a:lnTo>
                  <a:pt x="34142" y="34135"/>
                </a:lnTo>
                <a:lnTo>
                  <a:pt x="9311" y="71373"/>
                </a:lnTo>
                <a:lnTo>
                  <a:pt x="9311" y="74476"/>
                </a:lnTo>
                <a:lnTo>
                  <a:pt x="6207" y="80683"/>
                </a:lnTo>
                <a:lnTo>
                  <a:pt x="6207" y="86889"/>
                </a:lnTo>
                <a:lnTo>
                  <a:pt x="3103" y="93095"/>
                </a:lnTo>
                <a:lnTo>
                  <a:pt x="3103" y="108611"/>
                </a:lnTo>
                <a:lnTo>
                  <a:pt x="0" y="114818"/>
                </a:lnTo>
                <a:lnTo>
                  <a:pt x="3103" y="121024"/>
                </a:lnTo>
                <a:lnTo>
                  <a:pt x="3103" y="136540"/>
                </a:lnTo>
                <a:lnTo>
                  <a:pt x="6207" y="142746"/>
                </a:lnTo>
                <a:lnTo>
                  <a:pt x="6207" y="148953"/>
                </a:lnTo>
                <a:lnTo>
                  <a:pt x="9311" y="155159"/>
                </a:lnTo>
                <a:lnTo>
                  <a:pt x="9311" y="158262"/>
                </a:lnTo>
                <a:lnTo>
                  <a:pt x="34142" y="195501"/>
                </a:lnTo>
                <a:lnTo>
                  <a:pt x="71388" y="220326"/>
                </a:lnTo>
                <a:lnTo>
                  <a:pt x="74491" y="220326"/>
                </a:lnTo>
                <a:lnTo>
                  <a:pt x="80699" y="223429"/>
                </a:lnTo>
                <a:lnTo>
                  <a:pt x="86907" y="223429"/>
                </a:lnTo>
                <a:lnTo>
                  <a:pt x="93114" y="226532"/>
                </a:lnTo>
                <a:lnTo>
                  <a:pt x="108634" y="226532"/>
                </a:lnTo>
                <a:lnTo>
                  <a:pt x="114841" y="229635"/>
                </a:lnTo>
                <a:lnTo>
                  <a:pt x="114841" y="214119"/>
                </a:lnTo>
                <a:lnTo>
                  <a:pt x="93114" y="214119"/>
                </a:lnTo>
                <a:lnTo>
                  <a:pt x="90011" y="211017"/>
                </a:lnTo>
                <a:lnTo>
                  <a:pt x="83803" y="211017"/>
                </a:lnTo>
                <a:lnTo>
                  <a:pt x="80699" y="207913"/>
                </a:lnTo>
                <a:lnTo>
                  <a:pt x="74491" y="207913"/>
                </a:lnTo>
                <a:lnTo>
                  <a:pt x="68284" y="201707"/>
                </a:lnTo>
                <a:lnTo>
                  <a:pt x="58972" y="198604"/>
                </a:lnTo>
                <a:lnTo>
                  <a:pt x="49661" y="192397"/>
                </a:lnTo>
                <a:lnTo>
                  <a:pt x="37245" y="179985"/>
                </a:lnTo>
                <a:lnTo>
                  <a:pt x="31038" y="170675"/>
                </a:lnTo>
                <a:lnTo>
                  <a:pt x="27934" y="161366"/>
                </a:lnTo>
                <a:lnTo>
                  <a:pt x="21726" y="155159"/>
                </a:lnTo>
                <a:lnTo>
                  <a:pt x="21726" y="148953"/>
                </a:lnTo>
                <a:lnTo>
                  <a:pt x="18622" y="145850"/>
                </a:lnTo>
                <a:lnTo>
                  <a:pt x="18622" y="139643"/>
                </a:lnTo>
                <a:lnTo>
                  <a:pt x="15519" y="136540"/>
                </a:lnTo>
                <a:lnTo>
                  <a:pt x="15519" y="93095"/>
                </a:lnTo>
                <a:lnTo>
                  <a:pt x="18622" y="89992"/>
                </a:lnTo>
                <a:lnTo>
                  <a:pt x="18622" y="83786"/>
                </a:lnTo>
                <a:lnTo>
                  <a:pt x="21726" y="80683"/>
                </a:lnTo>
                <a:lnTo>
                  <a:pt x="21726" y="74476"/>
                </a:lnTo>
                <a:lnTo>
                  <a:pt x="27934" y="68270"/>
                </a:lnTo>
                <a:lnTo>
                  <a:pt x="58972" y="31031"/>
                </a:lnTo>
                <a:lnTo>
                  <a:pt x="68284" y="27928"/>
                </a:lnTo>
                <a:lnTo>
                  <a:pt x="74491" y="21722"/>
                </a:lnTo>
                <a:lnTo>
                  <a:pt x="80699" y="21722"/>
                </a:lnTo>
                <a:lnTo>
                  <a:pt x="83803" y="18619"/>
                </a:lnTo>
                <a:lnTo>
                  <a:pt x="90011" y="18619"/>
                </a:lnTo>
                <a:lnTo>
                  <a:pt x="93114" y="15515"/>
                </a:lnTo>
                <a:lnTo>
                  <a:pt x="114841" y="15515"/>
                </a:lnTo>
                <a:lnTo>
                  <a:pt x="114841" y="0"/>
                </a:lnTo>
                <a:close/>
              </a:path>
              <a:path w="229869" h="229870">
                <a:moveTo>
                  <a:pt x="114841" y="0"/>
                </a:moveTo>
                <a:lnTo>
                  <a:pt x="114841" y="15515"/>
                </a:lnTo>
                <a:lnTo>
                  <a:pt x="136568" y="15515"/>
                </a:lnTo>
                <a:lnTo>
                  <a:pt x="139672" y="18619"/>
                </a:lnTo>
                <a:lnTo>
                  <a:pt x="145879" y="18619"/>
                </a:lnTo>
                <a:lnTo>
                  <a:pt x="148983" y="21722"/>
                </a:lnTo>
                <a:lnTo>
                  <a:pt x="155191" y="21722"/>
                </a:lnTo>
                <a:lnTo>
                  <a:pt x="161399" y="27928"/>
                </a:lnTo>
                <a:lnTo>
                  <a:pt x="170710" y="31031"/>
                </a:lnTo>
                <a:lnTo>
                  <a:pt x="180022" y="37238"/>
                </a:lnTo>
                <a:lnTo>
                  <a:pt x="192437" y="49651"/>
                </a:lnTo>
                <a:lnTo>
                  <a:pt x="198645" y="58960"/>
                </a:lnTo>
                <a:lnTo>
                  <a:pt x="201748" y="68270"/>
                </a:lnTo>
                <a:lnTo>
                  <a:pt x="207956" y="74476"/>
                </a:lnTo>
                <a:lnTo>
                  <a:pt x="207956" y="80683"/>
                </a:lnTo>
                <a:lnTo>
                  <a:pt x="211060" y="83786"/>
                </a:lnTo>
                <a:lnTo>
                  <a:pt x="211060" y="89992"/>
                </a:lnTo>
                <a:lnTo>
                  <a:pt x="214164" y="93095"/>
                </a:lnTo>
                <a:lnTo>
                  <a:pt x="214164" y="136540"/>
                </a:lnTo>
                <a:lnTo>
                  <a:pt x="211060" y="139643"/>
                </a:lnTo>
                <a:lnTo>
                  <a:pt x="211060" y="145850"/>
                </a:lnTo>
                <a:lnTo>
                  <a:pt x="207956" y="148953"/>
                </a:lnTo>
                <a:lnTo>
                  <a:pt x="207956" y="155159"/>
                </a:lnTo>
                <a:lnTo>
                  <a:pt x="201748" y="161366"/>
                </a:lnTo>
                <a:lnTo>
                  <a:pt x="170710" y="198604"/>
                </a:lnTo>
                <a:lnTo>
                  <a:pt x="161399" y="201707"/>
                </a:lnTo>
                <a:lnTo>
                  <a:pt x="155191" y="207913"/>
                </a:lnTo>
                <a:lnTo>
                  <a:pt x="148983" y="207913"/>
                </a:lnTo>
                <a:lnTo>
                  <a:pt x="145879" y="211017"/>
                </a:lnTo>
                <a:lnTo>
                  <a:pt x="139672" y="211017"/>
                </a:lnTo>
                <a:lnTo>
                  <a:pt x="136568" y="214119"/>
                </a:lnTo>
                <a:lnTo>
                  <a:pt x="114841" y="214119"/>
                </a:lnTo>
                <a:lnTo>
                  <a:pt x="114841" y="229635"/>
                </a:lnTo>
                <a:lnTo>
                  <a:pt x="121049" y="226532"/>
                </a:lnTo>
                <a:lnTo>
                  <a:pt x="136568" y="226532"/>
                </a:lnTo>
                <a:lnTo>
                  <a:pt x="142776" y="223429"/>
                </a:lnTo>
                <a:lnTo>
                  <a:pt x="148983" y="223429"/>
                </a:lnTo>
                <a:lnTo>
                  <a:pt x="155191" y="220326"/>
                </a:lnTo>
                <a:lnTo>
                  <a:pt x="158295" y="220326"/>
                </a:lnTo>
                <a:lnTo>
                  <a:pt x="195541" y="195501"/>
                </a:lnTo>
                <a:lnTo>
                  <a:pt x="220371" y="158262"/>
                </a:lnTo>
                <a:lnTo>
                  <a:pt x="220371" y="155159"/>
                </a:lnTo>
                <a:lnTo>
                  <a:pt x="223475" y="148953"/>
                </a:lnTo>
                <a:lnTo>
                  <a:pt x="223475" y="142746"/>
                </a:lnTo>
                <a:lnTo>
                  <a:pt x="226579" y="136540"/>
                </a:lnTo>
                <a:lnTo>
                  <a:pt x="226579" y="121024"/>
                </a:lnTo>
                <a:lnTo>
                  <a:pt x="229683" y="114818"/>
                </a:lnTo>
                <a:lnTo>
                  <a:pt x="226579" y="108611"/>
                </a:lnTo>
                <a:lnTo>
                  <a:pt x="226579" y="93095"/>
                </a:lnTo>
                <a:lnTo>
                  <a:pt x="223475" y="86889"/>
                </a:lnTo>
                <a:lnTo>
                  <a:pt x="223475" y="80683"/>
                </a:lnTo>
                <a:lnTo>
                  <a:pt x="220371" y="74476"/>
                </a:lnTo>
                <a:lnTo>
                  <a:pt x="220371" y="71373"/>
                </a:lnTo>
                <a:lnTo>
                  <a:pt x="195541" y="34135"/>
                </a:lnTo>
                <a:lnTo>
                  <a:pt x="158295" y="9309"/>
                </a:lnTo>
                <a:lnTo>
                  <a:pt x="155191" y="9309"/>
                </a:lnTo>
                <a:lnTo>
                  <a:pt x="148983" y="6206"/>
                </a:lnTo>
                <a:lnTo>
                  <a:pt x="142776" y="6206"/>
                </a:lnTo>
                <a:lnTo>
                  <a:pt x="136568" y="3103"/>
                </a:lnTo>
                <a:lnTo>
                  <a:pt x="121049" y="3103"/>
                </a:lnTo>
                <a:lnTo>
                  <a:pt x="11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73060" y="5501719"/>
            <a:ext cx="137160" cy="86995"/>
          </a:xfrm>
          <a:custGeom>
            <a:avLst/>
            <a:gdLst/>
            <a:ahLst/>
            <a:cxnLst/>
            <a:rect l="l" t="t" r="r" b="b"/>
            <a:pathLst>
              <a:path w="137160" h="86995">
                <a:moveTo>
                  <a:pt x="37245" y="12412"/>
                </a:moveTo>
                <a:lnTo>
                  <a:pt x="0" y="49651"/>
                </a:lnTo>
                <a:lnTo>
                  <a:pt x="37245" y="86889"/>
                </a:lnTo>
                <a:lnTo>
                  <a:pt x="37245" y="68270"/>
                </a:lnTo>
                <a:lnTo>
                  <a:pt x="83803" y="68270"/>
                </a:lnTo>
                <a:lnTo>
                  <a:pt x="105530" y="65167"/>
                </a:lnTo>
                <a:lnTo>
                  <a:pt x="121049" y="58960"/>
                </a:lnTo>
                <a:lnTo>
                  <a:pt x="133464" y="46547"/>
                </a:lnTo>
                <a:lnTo>
                  <a:pt x="133464" y="34135"/>
                </a:lnTo>
                <a:lnTo>
                  <a:pt x="37245" y="34135"/>
                </a:lnTo>
                <a:lnTo>
                  <a:pt x="37245" y="12412"/>
                </a:lnTo>
                <a:close/>
              </a:path>
              <a:path w="137160" h="86995">
                <a:moveTo>
                  <a:pt x="136568" y="0"/>
                </a:moveTo>
                <a:lnTo>
                  <a:pt x="130360" y="0"/>
                </a:lnTo>
                <a:lnTo>
                  <a:pt x="130360" y="18619"/>
                </a:lnTo>
                <a:lnTo>
                  <a:pt x="124153" y="24825"/>
                </a:lnTo>
                <a:lnTo>
                  <a:pt x="111737" y="31031"/>
                </a:lnTo>
                <a:lnTo>
                  <a:pt x="96218" y="34135"/>
                </a:lnTo>
                <a:lnTo>
                  <a:pt x="133464" y="34135"/>
                </a:lnTo>
                <a:lnTo>
                  <a:pt x="136568" y="18619"/>
                </a:lnTo>
                <a:lnTo>
                  <a:pt x="136568" y="0"/>
                </a:lnTo>
                <a:close/>
              </a:path>
            </a:pathLst>
          </a:custGeom>
          <a:solidFill>
            <a:srgbClr val="E77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68672" y="5498615"/>
            <a:ext cx="144145" cy="97790"/>
          </a:xfrm>
          <a:custGeom>
            <a:avLst/>
            <a:gdLst/>
            <a:ahLst/>
            <a:cxnLst/>
            <a:rect l="l" t="t" r="r" b="b"/>
            <a:pathLst>
              <a:path w="144144" h="97789">
                <a:moveTo>
                  <a:pt x="44738" y="8024"/>
                </a:moveTo>
                <a:lnTo>
                  <a:pt x="0" y="52754"/>
                </a:lnTo>
                <a:lnTo>
                  <a:pt x="44738" y="97483"/>
                </a:lnTo>
                <a:lnTo>
                  <a:pt x="44738" y="89992"/>
                </a:lnTo>
                <a:lnTo>
                  <a:pt x="38530" y="89992"/>
                </a:lnTo>
                <a:lnTo>
                  <a:pt x="38530" y="82501"/>
                </a:lnTo>
                <a:lnTo>
                  <a:pt x="10972" y="54948"/>
                </a:lnTo>
                <a:lnTo>
                  <a:pt x="6583" y="54948"/>
                </a:lnTo>
                <a:lnTo>
                  <a:pt x="6583" y="50560"/>
                </a:lnTo>
                <a:lnTo>
                  <a:pt x="10972" y="50560"/>
                </a:lnTo>
                <a:lnTo>
                  <a:pt x="38530" y="23007"/>
                </a:lnTo>
                <a:lnTo>
                  <a:pt x="38530" y="15515"/>
                </a:lnTo>
                <a:lnTo>
                  <a:pt x="44738" y="15515"/>
                </a:lnTo>
                <a:lnTo>
                  <a:pt x="44738" y="8024"/>
                </a:lnTo>
                <a:close/>
              </a:path>
              <a:path w="144144" h="97789">
                <a:moveTo>
                  <a:pt x="38530" y="82501"/>
                </a:moveTo>
                <a:lnTo>
                  <a:pt x="38530" y="89992"/>
                </a:lnTo>
                <a:lnTo>
                  <a:pt x="43829" y="87798"/>
                </a:lnTo>
                <a:lnTo>
                  <a:pt x="38530" y="82501"/>
                </a:lnTo>
                <a:close/>
              </a:path>
              <a:path w="144144" h="97789">
                <a:moveTo>
                  <a:pt x="87971" y="68270"/>
                </a:moveTo>
                <a:lnTo>
                  <a:pt x="38530" y="68270"/>
                </a:lnTo>
                <a:lnTo>
                  <a:pt x="38530" y="82501"/>
                </a:lnTo>
                <a:lnTo>
                  <a:pt x="43829" y="87798"/>
                </a:lnTo>
                <a:lnTo>
                  <a:pt x="38530" y="89992"/>
                </a:lnTo>
                <a:lnTo>
                  <a:pt x="44738" y="89992"/>
                </a:lnTo>
                <a:lnTo>
                  <a:pt x="44738" y="74476"/>
                </a:lnTo>
                <a:lnTo>
                  <a:pt x="41634" y="74476"/>
                </a:lnTo>
                <a:lnTo>
                  <a:pt x="44738" y="71373"/>
                </a:lnTo>
                <a:lnTo>
                  <a:pt x="110139" y="71373"/>
                </a:lnTo>
                <a:lnTo>
                  <a:pt x="110726" y="71289"/>
                </a:lnTo>
                <a:lnTo>
                  <a:pt x="118197" y="68301"/>
                </a:lnTo>
                <a:lnTo>
                  <a:pt x="87754" y="68301"/>
                </a:lnTo>
                <a:lnTo>
                  <a:pt x="87971" y="68270"/>
                </a:lnTo>
                <a:close/>
              </a:path>
              <a:path w="144144" h="97789">
                <a:moveTo>
                  <a:pt x="44738" y="71373"/>
                </a:moveTo>
                <a:lnTo>
                  <a:pt x="41634" y="74476"/>
                </a:lnTo>
                <a:lnTo>
                  <a:pt x="44738" y="74476"/>
                </a:lnTo>
                <a:lnTo>
                  <a:pt x="44738" y="71373"/>
                </a:lnTo>
                <a:close/>
              </a:path>
              <a:path w="144144" h="97789">
                <a:moveTo>
                  <a:pt x="110139" y="71373"/>
                </a:moveTo>
                <a:lnTo>
                  <a:pt x="44738" y="71373"/>
                </a:lnTo>
                <a:lnTo>
                  <a:pt x="44738" y="74476"/>
                </a:lnTo>
                <a:lnTo>
                  <a:pt x="88412" y="74476"/>
                </a:lnTo>
                <a:lnTo>
                  <a:pt x="110139" y="71373"/>
                </a:lnTo>
                <a:close/>
              </a:path>
              <a:path w="144144" h="97789">
                <a:moveTo>
                  <a:pt x="109107" y="65251"/>
                </a:moveTo>
                <a:lnTo>
                  <a:pt x="87754" y="68301"/>
                </a:lnTo>
                <a:lnTo>
                  <a:pt x="88192" y="68270"/>
                </a:lnTo>
                <a:lnTo>
                  <a:pt x="118275" y="68270"/>
                </a:lnTo>
                <a:lnTo>
                  <a:pt x="125483" y="65387"/>
                </a:lnTo>
                <a:lnTo>
                  <a:pt x="108767" y="65387"/>
                </a:lnTo>
                <a:lnTo>
                  <a:pt x="109107" y="65251"/>
                </a:lnTo>
                <a:close/>
              </a:path>
              <a:path w="144144" h="97789">
                <a:moveTo>
                  <a:pt x="118275" y="68270"/>
                </a:moveTo>
                <a:lnTo>
                  <a:pt x="88192" y="68270"/>
                </a:lnTo>
                <a:lnTo>
                  <a:pt x="87754" y="68301"/>
                </a:lnTo>
                <a:lnTo>
                  <a:pt x="118197" y="68301"/>
                </a:lnTo>
                <a:close/>
              </a:path>
              <a:path w="144144" h="97789">
                <a:moveTo>
                  <a:pt x="109481" y="65198"/>
                </a:moveTo>
                <a:lnTo>
                  <a:pt x="109107" y="65251"/>
                </a:lnTo>
                <a:lnTo>
                  <a:pt x="108767" y="65387"/>
                </a:lnTo>
                <a:lnTo>
                  <a:pt x="109481" y="65198"/>
                </a:lnTo>
                <a:close/>
              </a:path>
              <a:path w="144144" h="97789">
                <a:moveTo>
                  <a:pt x="125956" y="65198"/>
                </a:moveTo>
                <a:lnTo>
                  <a:pt x="109481" y="65198"/>
                </a:lnTo>
                <a:lnTo>
                  <a:pt x="108767" y="65387"/>
                </a:lnTo>
                <a:lnTo>
                  <a:pt x="125483" y="65387"/>
                </a:lnTo>
                <a:lnTo>
                  <a:pt x="125956" y="65198"/>
                </a:lnTo>
                <a:close/>
              </a:path>
              <a:path w="144144" h="97789">
                <a:moveTo>
                  <a:pt x="123696" y="59416"/>
                </a:moveTo>
                <a:lnTo>
                  <a:pt x="109107" y="65251"/>
                </a:lnTo>
                <a:lnTo>
                  <a:pt x="109481" y="65198"/>
                </a:lnTo>
                <a:lnTo>
                  <a:pt x="125956" y="65198"/>
                </a:lnTo>
                <a:lnTo>
                  <a:pt x="127182" y="64707"/>
                </a:lnTo>
                <a:lnTo>
                  <a:pt x="132021" y="59869"/>
                </a:lnTo>
                <a:lnTo>
                  <a:pt x="123243" y="59869"/>
                </a:lnTo>
                <a:lnTo>
                  <a:pt x="123696" y="59416"/>
                </a:lnTo>
                <a:close/>
              </a:path>
              <a:path w="144144" h="97789">
                <a:moveTo>
                  <a:pt x="124286" y="59180"/>
                </a:moveTo>
                <a:lnTo>
                  <a:pt x="123696" y="59416"/>
                </a:lnTo>
                <a:lnTo>
                  <a:pt x="123243" y="59869"/>
                </a:lnTo>
                <a:lnTo>
                  <a:pt x="124286" y="59180"/>
                </a:lnTo>
                <a:close/>
              </a:path>
              <a:path w="144144" h="97789">
                <a:moveTo>
                  <a:pt x="132710" y="59180"/>
                </a:moveTo>
                <a:lnTo>
                  <a:pt x="124286" y="59180"/>
                </a:lnTo>
                <a:lnTo>
                  <a:pt x="123243" y="59869"/>
                </a:lnTo>
                <a:lnTo>
                  <a:pt x="132021" y="59869"/>
                </a:lnTo>
                <a:lnTo>
                  <a:pt x="132710" y="59180"/>
                </a:lnTo>
                <a:close/>
              </a:path>
              <a:path w="144144" h="97789">
                <a:moveTo>
                  <a:pt x="134749" y="48366"/>
                </a:moveTo>
                <a:lnTo>
                  <a:pt x="123696" y="59416"/>
                </a:lnTo>
                <a:lnTo>
                  <a:pt x="124286" y="59180"/>
                </a:lnTo>
                <a:lnTo>
                  <a:pt x="132710" y="59180"/>
                </a:lnTo>
                <a:lnTo>
                  <a:pt x="140957" y="50935"/>
                </a:lnTo>
                <a:lnTo>
                  <a:pt x="140957" y="49651"/>
                </a:lnTo>
                <a:lnTo>
                  <a:pt x="134749" y="49651"/>
                </a:lnTo>
                <a:lnTo>
                  <a:pt x="134749" y="48366"/>
                </a:lnTo>
                <a:close/>
              </a:path>
              <a:path w="144144" h="97789">
                <a:moveTo>
                  <a:pt x="6583" y="50560"/>
                </a:moveTo>
                <a:lnTo>
                  <a:pt x="6583" y="54948"/>
                </a:lnTo>
                <a:lnTo>
                  <a:pt x="8777" y="52754"/>
                </a:lnTo>
                <a:lnTo>
                  <a:pt x="6583" y="50560"/>
                </a:lnTo>
                <a:close/>
              </a:path>
              <a:path w="144144" h="97789">
                <a:moveTo>
                  <a:pt x="8777" y="52754"/>
                </a:moveTo>
                <a:lnTo>
                  <a:pt x="6583" y="54948"/>
                </a:lnTo>
                <a:lnTo>
                  <a:pt x="10972" y="54948"/>
                </a:lnTo>
                <a:lnTo>
                  <a:pt x="8777" y="52754"/>
                </a:lnTo>
                <a:close/>
              </a:path>
              <a:path w="144144" h="97789">
                <a:moveTo>
                  <a:pt x="10972" y="50560"/>
                </a:moveTo>
                <a:lnTo>
                  <a:pt x="6583" y="50560"/>
                </a:lnTo>
                <a:lnTo>
                  <a:pt x="8777" y="52754"/>
                </a:lnTo>
                <a:lnTo>
                  <a:pt x="10972" y="50560"/>
                </a:lnTo>
                <a:close/>
              </a:path>
              <a:path w="144144" h="97789">
                <a:moveTo>
                  <a:pt x="135659" y="47457"/>
                </a:moveTo>
                <a:lnTo>
                  <a:pt x="134749" y="48366"/>
                </a:lnTo>
                <a:lnTo>
                  <a:pt x="134749" y="49651"/>
                </a:lnTo>
                <a:lnTo>
                  <a:pt x="135659" y="47457"/>
                </a:lnTo>
                <a:close/>
              </a:path>
              <a:path w="144144" h="97789">
                <a:moveTo>
                  <a:pt x="140957" y="47457"/>
                </a:moveTo>
                <a:lnTo>
                  <a:pt x="135659" y="47457"/>
                </a:lnTo>
                <a:lnTo>
                  <a:pt x="134749" y="49651"/>
                </a:lnTo>
                <a:lnTo>
                  <a:pt x="140957" y="49651"/>
                </a:lnTo>
                <a:lnTo>
                  <a:pt x="140957" y="47457"/>
                </a:lnTo>
                <a:close/>
              </a:path>
              <a:path w="144144" h="97789">
                <a:moveTo>
                  <a:pt x="144061" y="21114"/>
                </a:moveTo>
                <a:lnTo>
                  <a:pt x="137912" y="21114"/>
                </a:lnTo>
                <a:lnTo>
                  <a:pt x="137883" y="21409"/>
                </a:lnTo>
                <a:lnTo>
                  <a:pt x="137853" y="23007"/>
                </a:lnTo>
                <a:lnTo>
                  <a:pt x="137454" y="23406"/>
                </a:lnTo>
                <a:lnTo>
                  <a:pt x="134749" y="36931"/>
                </a:lnTo>
                <a:lnTo>
                  <a:pt x="134749" y="48366"/>
                </a:lnTo>
                <a:lnTo>
                  <a:pt x="135659" y="47457"/>
                </a:lnTo>
                <a:lnTo>
                  <a:pt x="140957" y="47457"/>
                </a:lnTo>
                <a:lnTo>
                  <a:pt x="140957" y="37846"/>
                </a:lnTo>
                <a:lnTo>
                  <a:pt x="140957" y="37238"/>
                </a:lnTo>
                <a:lnTo>
                  <a:pt x="144061" y="22029"/>
                </a:lnTo>
                <a:lnTo>
                  <a:pt x="144061" y="21114"/>
                </a:lnTo>
                <a:close/>
              </a:path>
              <a:path w="144144" h="97789">
                <a:moveTo>
                  <a:pt x="44738" y="15515"/>
                </a:moveTo>
                <a:lnTo>
                  <a:pt x="38530" y="15515"/>
                </a:lnTo>
                <a:lnTo>
                  <a:pt x="43829" y="17709"/>
                </a:lnTo>
                <a:lnTo>
                  <a:pt x="38530" y="23007"/>
                </a:lnTo>
                <a:lnTo>
                  <a:pt x="38530" y="40341"/>
                </a:lnTo>
                <a:lnTo>
                  <a:pt x="100914" y="40341"/>
                </a:lnTo>
                <a:lnTo>
                  <a:pt x="116428" y="37238"/>
                </a:lnTo>
                <a:lnTo>
                  <a:pt x="44738" y="37238"/>
                </a:lnTo>
                <a:lnTo>
                  <a:pt x="41634" y="34135"/>
                </a:lnTo>
                <a:lnTo>
                  <a:pt x="44738" y="34135"/>
                </a:lnTo>
                <a:lnTo>
                  <a:pt x="44738" y="15515"/>
                </a:lnTo>
                <a:close/>
              </a:path>
              <a:path w="144144" h="97789">
                <a:moveTo>
                  <a:pt x="140957" y="37238"/>
                </a:moveTo>
                <a:lnTo>
                  <a:pt x="140898" y="37846"/>
                </a:lnTo>
                <a:lnTo>
                  <a:pt x="140957" y="37551"/>
                </a:lnTo>
                <a:lnTo>
                  <a:pt x="140957" y="37238"/>
                </a:lnTo>
                <a:close/>
              </a:path>
              <a:path w="144144" h="97789">
                <a:moveTo>
                  <a:pt x="140957" y="37551"/>
                </a:moveTo>
                <a:lnTo>
                  <a:pt x="140898" y="37846"/>
                </a:lnTo>
                <a:lnTo>
                  <a:pt x="140957" y="37551"/>
                </a:lnTo>
                <a:close/>
              </a:path>
              <a:path w="144144" h="97789">
                <a:moveTo>
                  <a:pt x="141019" y="37238"/>
                </a:moveTo>
                <a:lnTo>
                  <a:pt x="140957" y="37551"/>
                </a:lnTo>
                <a:lnTo>
                  <a:pt x="141019" y="37238"/>
                </a:lnTo>
                <a:close/>
              </a:path>
              <a:path w="144144" h="97789">
                <a:moveTo>
                  <a:pt x="44738" y="34135"/>
                </a:moveTo>
                <a:lnTo>
                  <a:pt x="41634" y="34135"/>
                </a:lnTo>
                <a:lnTo>
                  <a:pt x="44738" y="37238"/>
                </a:lnTo>
                <a:lnTo>
                  <a:pt x="44738" y="34135"/>
                </a:lnTo>
                <a:close/>
              </a:path>
              <a:path w="144144" h="97789">
                <a:moveTo>
                  <a:pt x="100294" y="34135"/>
                </a:moveTo>
                <a:lnTo>
                  <a:pt x="44738" y="34135"/>
                </a:lnTo>
                <a:lnTo>
                  <a:pt x="44738" y="37238"/>
                </a:lnTo>
                <a:lnTo>
                  <a:pt x="116428" y="37238"/>
                </a:lnTo>
                <a:lnTo>
                  <a:pt x="117141" y="37095"/>
                </a:lnTo>
                <a:lnTo>
                  <a:pt x="122947" y="34194"/>
                </a:lnTo>
                <a:lnTo>
                  <a:pt x="99999" y="34194"/>
                </a:lnTo>
                <a:lnTo>
                  <a:pt x="100294" y="34135"/>
                </a:lnTo>
                <a:close/>
              </a:path>
              <a:path w="144144" h="97789">
                <a:moveTo>
                  <a:pt x="115109" y="31172"/>
                </a:moveTo>
                <a:lnTo>
                  <a:pt x="99999" y="34194"/>
                </a:lnTo>
                <a:lnTo>
                  <a:pt x="100607" y="34135"/>
                </a:lnTo>
                <a:lnTo>
                  <a:pt x="123065" y="34135"/>
                </a:lnTo>
                <a:lnTo>
                  <a:pt x="128622" y="31357"/>
                </a:lnTo>
                <a:lnTo>
                  <a:pt x="114739" y="31357"/>
                </a:lnTo>
                <a:lnTo>
                  <a:pt x="115109" y="31172"/>
                </a:lnTo>
                <a:close/>
              </a:path>
              <a:path w="144144" h="97789">
                <a:moveTo>
                  <a:pt x="123065" y="34135"/>
                </a:moveTo>
                <a:lnTo>
                  <a:pt x="100607" y="34135"/>
                </a:lnTo>
                <a:lnTo>
                  <a:pt x="99999" y="34194"/>
                </a:lnTo>
                <a:lnTo>
                  <a:pt x="122947" y="34194"/>
                </a:lnTo>
                <a:close/>
              </a:path>
              <a:path w="144144" h="97789">
                <a:moveTo>
                  <a:pt x="115518" y="31090"/>
                </a:moveTo>
                <a:lnTo>
                  <a:pt x="115109" y="31172"/>
                </a:lnTo>
                <a:lnTo>
                  <a:pt x="114739" y="31357"/>
                </a:lnTo>
                <a:lnTo>
                  <a:pt x="115518" y="31090"/>
                </a:lnTo>
                <a:close/>
              </a:path>
              <a:path w="144144" h="97789">
                <a:moveTo>
                  <a:pt x="129156" y="31090"/>
                </a:moveTo>
                <a:lnTo>
                  <a:pt x="115518" y="31090"/>
                </a:lnTo>
                <a:lnTo>
                  <a:pt x="114739" y="31357"/>
                </a:lnTo>
                <a:lnTo>
                  <a:pt x="128622" y="31357"/>
                </a:lnTo>
                <a:lnTo>
                  <a:pt x="129156" y="31090"/>
                </a:lnTo>
                <a:close/>
              </a:path>
              <a:path w="144144" h="97789">
                <a:moveTo>
                  <a:pt x="126707" y="25374"/>
                </a:moveTo>
                <a:lnTo>
                  <a:pt x="115109" y="31172"/>
                </a:lnTo>
                <a:lnTo>
                  <a:pt x="115518" y="31090"/>
                </a:lnTo>
                <a:lnTo>
                  <a:pt x="129156" y="31090"/>
                </a:lnTo>
                <a:lnTo>
                  <a:pt x="130379" y="30479"/>
                </a:lnTo>
                <a:lnTo>
                  <a:pt x="135125" y="25734"/>
                </a:lnTo>
                <a:lnTo>
                  <a:pt x="126347" y="25734"/>
                </a:lnTo>
                <a:lnTo>
                  <a:pt x="126707" y="25374"/>
                </a:lnTo>
                <a:close/>
              </a:path>
              <a:path w="144144" h="97789">
                <a:moveTo>
                  <a:pt x="127154" y="25151"/>
                </a:moveTo>
                <a:lnTo>
                  <a:pt x="126707" y="25374"/>
                </a:lnTo>
                <a:lnTo>
                  <a:pt x="126347" y="25734"/>
                </a:lnTo>
                <a:lnTo>
                  <a:pt x="127154" y="25151"/>
                </a:lnTo>
                <a:close/>
              </a:path>
              <a:path w="144144" h="97789">
                <a:moveTo>
                  <a:pt x="135708" y="25151"/>
                </a:moveTo>
                <a:lnTo>
                  <a:pt x="127154" y="25151"/>
                </a:lnTo>
                <a:lnTo>
                  <a:pt x="126347" y="25734"/>
                </a:lnTo>
                <a:lnTo>
                  <a:pt x="135125" y="25734"/>
                </a:lnTo>
                <a:lnTo>
                  <a:pt x="135708" y="25151"/>
                </a:lnTo>
                <a:close/>
              </a:path>
              <a:path w="144144" h="97789">
                <a:moveTo>
                  <a:pt x="131645" y="20437"/>
                </a:moveTo>
                <a:lnTo>
                  <a:pt x="126707" y="25374"/>
                </a:lnTo>
                <a:lnTo>
                  <a:pt x="127154" y="25151"/>
                </a:lnTo>
                <a:lnTo>
                  <a:pt x="135708" y="25151"/>
                </a:lnTo>
                <a:lnTo>
                  <a:pt x="137454" y="23406"/>
                </a:lnTo>
                <a:lnTo>
                  <a:pt x="137790" y="21722"/>
                </a:lnTo>
                <a:lnTo>
                  <a:pt x="131645" y="21722"/>
                </a:lnTo>
                <a:lnTo>
                  <a:pt x="131645" y="20437"/>
                </a:lnTo>
                <a:close/>
              </a:path>
              <a:path w="144144" h="97789">
                <a:moveTo>
                  <a:pt x="137853" y="21409"/>
                </a:moveTo>
                <a:lnTo>
                  <a:pt x="137454" y="23406"/>
                </a:lnTo>
                <a:lnTo>
                  <a:pt x="137853" y="23007"/>
                </a:lnTo>
                <a:lnTo>
                  <a:pt x="137853" y="21409"/>
                </a:lnTo>
                <a:close/>
              </a:path>
              <a:path w="144144" h="97789">
                <a:moveTo>
                  <a:pt x="38530" y="15515"/>
                </a:moveTo>
                <a:lnTo>
                  <a:pt x="38530" y="23007"/>
                </a:lnTo>
                <a:lnTo>
                  <a:pt x="43829" y="17709"/>
                </a:lnTo>
                <a:lnTo>
                  <a:pt x="38530" y="15515"/>
                </a:lnTo>
                <a:close/>
              </a:path>
              <a:path w="144144" h="97789">
                <a:moveTo>
                  <a:pt x="132555" y="19528"/>
                </a:moveTo>
                <a:lnTo>
                  <a:pt x="131645" y="20437"/>
                </a:lnTo>
                <a:lnTo>
                  <a:pt x="131645" y="21722"/>
                </a:lnTo>
                <a:lnTo>
                  <a:pt x="132555" y="19528"/>
                </a:lnTo>
                <a:close/>
              </a:path>
              <a:path w="144144" h="97789">
                <a:moveTo>
                  <a:pt x="137853" y="19528"/>
                </a:moveTo>
                <a:lnTo>
                  <a:pt x="132555" y="19528"/>
                </a:lnTo>
                <a:lnTo>
                  <a:pt x="131645" y="21722"/>
                </a:lnTo>
                <a:lnTo>
                  <a:pt x="137790" y="21722"/>
                </a:lnTo>
                <a:lnTo>
                  <a:pt x="137853" y="21409"/>
                </a:lnTo>
                <a:lnTo>
                  <a:pt x="137853" y="19528"/>
                </a:lnTo>
                <a:close/>
              </a:path>
              <a:path w="144144" h="97789">
                <a:moveTo>
                  <a:pt x="137912" y="21114"/>
                </a:moveTo>
                <a:lnTo>
                  <a:pt x="137853" y="21409"/>
                </a:lnTo>
                <a:lnTo>
                  <a:pt x="137853" y="21722"/>
                </a:lnTo>
                <a:lnTo>
                  <a:pt x="137912" y="21114"/>
                </a:lnTo>
                <a:close/>
              </a:path>
              <a:path w="144144" h="97789">
                <a:moveTo>
                  <a:pt x="137853" y="3103"/>
                </a:moveTo>
                <a:lnTo>
                  <a:pt x="137853" y="21409"/>
                </a:lnTo>
                <a:lnTo>
                  <a:pt x="137912" y="21114"/>
                </a:lnTo>
                <a:lnTo>
                  <a:pt x="144061" y="21114"/>
                </a:lnTo>
                <a:lnTo>
                  <a:pt x="144061" y="6206"/>
                </a:lnTo>
                <a:lnTo>
                  <a:pt x="140957" y="6206"/>
                </a:lnTo>
                <a:lnTo>
                  <a:pt x="137853" y="3103"/>
                </a:lnTo>
                <a:close/>
              </a:path>
              <a:path w="144144" h="97789">
                <a:moveTo>
                  <a:pt x="144061" y="0"/>
                </a:moveTo>
                <a:lnTo>
                  <a:pt x="131645" y="0"/>
                </a:lnTo>
                <a:lnTo>
                  <a:pt x="131645" y="20437"/>
                </a:lnTo>
                <a:lnTo>
                  <a:pt x="132555" y="19528"/>
                </a:lnTo>
                <a:lnTo>
                  <a:pt x="137853" y="19528"/>
                </a:lnTo>
                <a:lnTo>
                  <a:pt x="137853" y="6206"/>
                </a:lnTo>
                <a:lnTo>
                  <a:pt x="134749" y="6206"/>
                </a:lnTo>
                <a:lnTo>
                  <a:pt x="137853" y="3103"/>
                </a:lnTo>
                <a:lnTo>
                  <a:pt x="144061" y="3103"/>
                </a:lnTo>
                <a:lnTo>
                  <a:pt x="144061" y="0"/>
                </a:lnTo>
                <a:close/>
              </a:path>
              <a:path w="144144" h="97789">
                <a:moveTo>
                  <a:pt x="137853" y="3103"/>
                </a:moveTo>
                <a:lnTo>
                  <a:pt x="134749" y="6206"/>
                </a:lnTo>
                <a:lnTo>
                  <a:pt x="137853" y="6206"/>
                </a:lnTo>
                <a:lnTo>
                  <a:pt x="137853" y="3103"/>
                </a:lnTo>
                <a:close/>
              </a:path>
              <a:path w="144144" h="97789">
                <a:moveTo>
                  <a:pt x="144061" y="3103"/>
                </a:moveTo>
                <a:lnTo>
                  <a:pt x="137853" y="3103"/>
                </a:lnTo>
                <a:lnTo>
                  <a:pt x="140957" y="6206"/>
                </a:lnTo>
                <a:lnTo>
                  <a:pt x="144061" y="6206"/>
                </a:lnTo>
                <a:lnTo>
                  <a:pt x="144061" y="3103"/>
                </a:lnTo>
                <a:close/>
              </a:path>
            </a:pathLst>
          </a:custGeom>
          <a:solidFill>
            <a:srgbClr val="E77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74743" y="3817843"/>
            <a:ext cx="229683" cy="22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17585" y="3834772"/>
            <a:ext cx="212725" cy="211454"/>
          </a:xfrm>
          <a:custGeom>
            <a:avLst/>
            <a:gdLst/>
            <a:ahLst/>
            <a:cxnLst/>
            <a:rect l="l" t="t" r="r" b="b"/>
            <a:pathLst>
              <a:path w="212725" h="211454">
                <a:moveTo>
                  <a:pt x="128020" y="0"/>
                </a:moveTo>
                <a:lnTo>
                  <a:pt x="84306" y="0"/>
                </a:lnTo>
                <a:lnTo>
                  <a:pt x="65571" y="6206"/>
                </a:lnTo>
                <a:lnTo>
                  <a:pt x="46836" y="15515"/>
                </a:lnTo>
                <a:lnTo>
                  <a:pt x="15612" y="46547"/>
                </a:lnTo>
                <a:lnTo>
                  <a:pt x="6244" y="65167"/>
                </a:lnTo>
                <a:lnTo>
                  <a:pt x="0" y="83786"/>
                </a:lnTo>
                <a:lnTo>
                  <a:pt x="0" y="127230"/>
                </a:lnTo>
                <a:lnTo>
                  <a:pt x="15612" y="164469"/>
                </a:lnTo>
                <a:lnTo>
                  <a:pt x="46836" y="195501"/>
                </a:lnTo>
                <a:lnTo>
                  <a:pt x="84306" y="211016"/>
                </a:lnTo>
                <a:lnTo>
                  <a:pt x="128020" y="211016"/>
                </a:lnTo>
                <a:lnTo>
                  <a:pt x="165489" y="195501"/>
                </a:lnTo>
                <a:lnTo>
                  <a:pt x="196714" y="164469"/>
                </a:lnTo>
                <a:lnTo>
                  <a:pt x="212326" y="127230"/>
                </a:lnTo>
                <a:lnTo>
                  <a:pt x="212326" y="83786"/>
                </a:lnTo>
                <a:lnTo>
                  <a:pt x="196714" y="46547"/>
                </a:lnTo>
                <a:lnTo>
                  <a:pt x="165489" y="15515"/>
                </a:lnTo>
                <a:lnTo>
                  <a:pt x="128020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08217" y="3825463"/>
            <a:ext cx="231140" cy="229870"/>
          </a:xfrm>
          <a:custGeom>
            <a:avLst/>
            <a:gdLst/>
            <a:ahLst/>
            <a:cxnLst/>
            <a:rect l="l" t="t" r="r" b="b"/>
            <a:pathLst>
              <a:path w="231139" h="229870">
                <a:moveTo>
                  <a:pt x="115530" y="0"/>
                </a:moveTo>
                <a:lnTo>
                  <a:pt x="109285" y="3103"/>
                </a:lnTo>
                <a:lnTo>
                  <a:pt x="93673" y="3103"/>
                </a:lnTo>
                <a:lnTo>
                  <a:pt x="87428" y="6206"/>
                </a:lnTo>
                <a:lnTo>
                  <a:pt x="81183" y="6206"/>
                </a:lnTo>
                <a:lnTo>
                  <a:pt x="74938" y="9309"/>
                </a:lnTo>
                <a:lnTo>
                  <a:pt x="71816" y="9309"/>
                </a:lnTo>
                <a:lnTo>
                  <a:pt x="34346" y="34135"/>
                </a:lnTo>
                <a:lnTo>
                  <a:pt x="9367" y="71373"/>
                </a:lnTo>
                <a:lnTo>
                  <a:pt x="9367" y="74476"/>
                </a:lnTo>
                <a:lnTo>
                  <a:pt x="6244" y="80683"/>
                </a:lnTo>
                <a:lnTo>
                  <a:pt x="6244" y="86889"/>
                </a:lnTo>
                <a:lnTo>
                  <a:pt x="3122" y="93095"/>
                </a:lnTo>
                <a:lnTo>
                  <a:pt x="3122" y="108611"/>
                </a:lnTo>
                <a:lnTo>
                  <a:pt x="0" y="114818"/>
                </a:lnTo>
                <a:lnTo>
                  <a:pt x="3122" y="121024"/>
                </a:lnTo>
                <a:lnTo>
                  <a:pt x="3122" y="136540"/>
                </a:lnTo>
                <a:lnTo>
                  <a:pt x="6244" y="142746"/>
                </a:lnTo>
                <a:lnTo>
                  <a:pt x="6244" y="148953"/>
                </a:lnTo>
                <a:lnTo>
                  <a:pt x="9367" y="155159"/>
                </a:lnTo>
                <a:lnTo>
                  <a:pt x="9367" y="158262"/>
                </a:lnTo>
                <a:lnTo>
                  <a:pt x="34346" y="195501"/>
                </a:lnTo>
                <a:lnTo>
                  <a:pt x="71816" y="220326"/>
                </a:lnTo>
                <a:lnTo>
                  <a:pt x="74938" y="220326"/>
                </a:lnTo>
                <a:lnTo>
                  <a:pt x="81183" y="223429"/>
                </a:lnTo>
                <a:lnTo>
                  <a:pt x="87428" y="223429"/>
                </a:lnTo>
                <a:lnTo>
                  <a:pt x="93673" y="226532"/>
                </a:lnTo>
                <a:lnTo>
                  <a:pt x="109285" y="226532"/>
                </a:lnTo>
                <a:lnTo>
                  <a:pt x="115530" y="229635"/>
                </a:lnTo>
                <a:lnTo>
                  <a:pt x="115530" y="214119"/>
                </a:lnTo>
                <a:lnTo>
                  <a:pt x="93673" y="214119"/>
                </a:lnTo>
                <a:lnTo>
                  <a:pt x="90551" y="211017"/>
                </a:lnTo>
                <a:lnTo>
                  <a:pt x="84306" y="211017"/>
                </a:lnTo>
                <a:lnTo>
                  <a:pt x="81183" y="207913"/>
                </a:lnTo>
                <a:lnTo>
                  <a:pt x="74938" y="207913"/>
                </a:lnTo>
                <a:lnTo>
                  <a:pt x="68693" y="201707"/>
                </a:lnTo>
                <a:lnTo>
                  <a:pt x="59326" y="198604"/>
                </a:lnTo>
                <a:lnTo>
                  <a:pt x="49959" y="192397"/>
                </a:lnTo>
                <a:lnTo>
                  <a:pt x="37469" y="179985"/>
                </a:lnTo>
                <a:lnTo>
                  <a:pt x="31224" y="170675"/>
                </a:lnTo>
                <a:lnTo>
                  <a:pt x="28102" y="161366"/>
                </a:lnTo>
                <a:lnTo>
                  <a:pt x="21857" y="155159"/>
                </a:lnTo>
                <a:lnTo>
                  <a:pt x="21857" y="148953"/>
                </a:lnTo>
                <a:lnTo>
                  <a:pt x="18734" y="145850"/>
                </a:lnTo>
                <a:lnTo>
                  <a:pt x="18734" y="139643"/>
                </a:lnTo>
                <a:lnTo>
                  <a:pt x="15612" y="136540"/>
                </a:lnTo>
                <a:lnTo>
                  <a:pt x="15612" y="93095"/>
                </a:lnTo>
                <a:lnTo>
                  <a:pt x="18734" y="89992"/>
                </a:lnTo>
                <a:lnTo>
                  <a:pt x="18734" y="83786"/>
                </a:lnTo>
                <a:lnTo>
                  <a:pt x="21857" y="80683"/>
                </a:lnTo>
                <a:lnTo>
                  <a:pt x="21857" y="74476"/>
                </a:lnTo>
                <a:lnTo>
                  <a:pt x="28102" y="68270"/>
                </a:lnTo>
                <a:lnTo>
                  <a:pt x="59326" y="31031"/>
                </a:lnTo>
                <a:lnTo>
                  <a:pt x="68693" y="27928"/>
                </a:lnTo>
                <a:lnTo>
                  <a:pt x="74938" y="21722"/>
                </a:lnTo>
                <a:lnTo>
                  <a:pt x="81183" y="21722"/>
                </a:lnTo>
                <a:lnTo>
                  <a:pt x="84306" y="18619"/>
                </a:lnTo>
                <a:lnTo>
                  <a:pt x="90551" y="18619"/>
                </a:lnTo>
                <a:lnTo>
                  <a:pt x="93673" y="15515"/>
                </a:lnTo>
                <a:lnTo>
                  <a:pt x="115530" y="15515"/>
                </a:lnTo>
                <a:lnTo>
                  <a:pt x="115530" y="0"/>
                </a:lnTo>
                <a:close/>
              </a:path>
              <a:path w="231139" h="229870">
                <a:moveTo>
                  <a:pt x="115530" y="0"/>
                </a:moveTo>
                <a:lnTo>
                  <a:pt x="115530" y="15515"/>
                </a:lnTo>
                <a:lnTo>
                  <a:pt x="137387" y="15515"/>
                </a:lnTo>
                <a:lnTo>
                  <a:pt x="140510" y="18619"/>
                </a:lnTo>
                <a:lnTo>
                  <a:pt x="146755" y="18619"/>
                </a:lnTo>
                <a:lnTo>
                  <a:pt x="149877" y="21722"/>
                </a:lnTo>
                <a:lnTo>
                  <a:pt x="156122" y="21722"/>
                </a:lnTo>
                <a:lnTo>
                  <a:pt x="162367" y="27928"/>
                </a:lnTo>
                <a:lnTo>
                  <a:pt x="171734" y="31031"/>
                </a:lnTo>
                <a:lnTo>
                  <a:pt x="181102" y="37238"/>
                </a:lnTo>
                <a:lnTo>
                  <a:pt x="193592" y="49651"/>
                </a:lnTo>
                <a:lnTo>
                  <a:pt x="199836" y="58960"/>
                </a:lnTo>
                <a:lnTo>
                  <a:pt x="202959" y="68270"/>
                </a:lnTo>
                <a:lnTo>
                  <a:pt x="209204" y="74476"/>
                </a:lnTo>
                <a:lnTo>
                  <a:pt x="209204" y="80683"/>
                </a:lnTo>
                <a:lnTo>
                  <a:pt x="212326" y="83786"/>
                </a:lnTo>
                <a:lnTo>
                  <a:pt x="212326" y="89992"/>
                </a:lnTo>
                <a:lnTo>
                  <a:pt x="215449" y="93095"/>
                </a:lnTo>
                <a:lnTo>
                  <a:pt x="215449" y="136540"/>
                </a:lnTo>
                <a:lnTo>
                  <a:pt x="212326" y="139643"/>
                </a:lnTo>
                <a:lnTo>
                  <a:pt x="212326" y="145850"/>
                </a:lnTo>
                <a:lnTo>
                  <a:pt x="209204" y="148953"/>
                </a:lnTo>
                <a:lnTo>
                  <a:pt x="209204" y="155159"/>
                </a:lnTo>
                <a:lnTo>
                  <a:pt x="202959" y="161366"/>
                </a:lnTo>
                <a:lnTo>
                  <a:pt x="171734" y="198604"/>
                </a:lnTo>
                <a:lnTo>
                  <a:pt x="162367" y="201707"/>
                </a:lnTo>
                <a:lnTo>
                  <a:pt x="156122" y="207913"/>
                </a:lnTo>
                <a:lnTo>
                  <a:pt x="149877" y="207913"/>
                </a:lnTo>
                <a:lnTo>
                  <a:pt x="146755" y="211017"/>
                </a:lnTo>
                <a:lnTo>
                  <a:pt x="140510" y="211017"/>
                </a:lnTo>
                <a:lnTo>
                  <a:pt x="137387" y="214119"/>
                </a:lnTo>
                <a:lnTo>
                  <a:pt x="115530" y="214119"/>
                </a:lnTo>
                <a:lnTo>
                  <a:pt x="115530" y="229635"/>
                </a:lnTo>
                <a:lnTo>
                  <a:pt x="121775" y="226532"/>
                </a:lnTo>
                <a:lnTo>
                  <a:pt x="137387" y="226532"/>
                </a:lnTo>
                <a:lnTo>
                  <a:pt x="143632" y="223429"/>
                </a:lnTo>
                <a:lnTo>
                  <a:pt x="149877" y="223429"/>
                </a:lnTo>
                <a:lnTo>
                  <a:pt x="156122" y="220326"/>
                </a:lnTo>
                <a:lnTo>
                  <a:pt x="159245" y="220326"/>
                </a:lnTo>
                <a:lnTo>
                  <a:pt x="196714" y="195501"/>
                </a:lnTo>
                <a:lnTo>
                  <a:pt x="221694" y="158262"/>
                </a:lnTo>
                <a:lnTo>
                  <a:pt x="221694" y="155159"/>
                </a:lnTo>
                <a:lnTo>
                  <a:pt x="224816" y="148953"/>
                </a:lnTo>
                <a:lnTo>
                  <a:pt x="224816" y="142746"/>
                </a:lnTo>
                <a:lnTo>
                  <a:pt x="227939" y="136540"/>
                </a:lnTo>
                <a:lnTo>
                  <a:pt x="227939" y="121024"/>
                </a:lnTo>
                <a:lnTo>
                  <a:pt x="231061" y="114818"/>
                </a:lnTo>
                <a:lnTo>
                  <a:pt x="227939" y="108611"/>
                </a:lnTo>
                <a:lnTo>
                  <a:pt x="227939" y="93095"/>
                </a:lnTo>
                <a:lnTo>
                  <a:pt x="224816" y="86889"/>
                </a:lnTo>
                <a:lnTo>
                  <a:pt x="224816" y="80683"/>
                </a:lnTo>
                <a:lnTo>
                  <a:pt x="221694" y="74476"/>
                </a:lnTo>
                <a:lnTo>
                  <a:pt x="221694" y="71373"/>
                </a:lnTo>
                <a:lnTo>
                  <a:pt x="196714" y="34135"/>
                </a:lnTo>
                <a:lnTo>
                  <a:pt x="159245" y="9309"/>
                </a:lnTo>
                <a:lnTo>
                  <a:pt x="156122" y="9309"/>
                </a:lnTo>
                <a:lnTo>
                  <a:pt x="149877" y="6206"/>
                </a:lnTo>
                <a:lnTo>
                  <a:pt x="143632" y="6206"/>
                </a:lnTo>
                <a:lnTo>
                  <a:pt x="137387" y="3103"/>
                </a:lnTo>
                <a:lnTo>
                  <a:pt x="121775" y="3103"/>
                </a:lnTo>
                <a:lnTo>
                  <a:pt x="115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51932" y="3903043"/>
            <a:ext cx="137795" cy="86995"/>
          </a:xfrm>
          <a:custGeom>
            <a:avLst/>
            <a:gdLst/>
            <a:ahLst/>
            <a:cxnLst/>
            <a:rect l="l" t="t" r="r" b="b"/>
            <a:pathLst>
              <a:path w="137794" h="86995">
                <a:moveTo>
                  <a:pt x="37469" y="12412"/>
                </a:moveTo>
                <a:lnTo>
                  <a:pt x="0" y="49651"/>
                </a:lnTo>
                <a:lnTo>
                  <a:pt x="37469" y="86889"/>
                </a:lnTo>
                <a:lnTo>
                  <a:pt x="37469" y="68270"/>
                </a:lnTo>
                <a:lnTo>
                  <a:pt x="84306" y="68270"/>
                </a:lnTo>
                <a:lnTo>
                  <a:pt x="106163" y="65167"/>
                </a:lnTo>
                <a:lnTo>
                  <a:pt x="121775" y="58960"/>
                </a:lnTo>
                <a:lnTo>
                  <a:pt x="134265" y="46547"/>
                </a:lnTo>
                <a:lnTo>
                  <a:pt x="134265" y="34135"/>
                </a:lnTo>
                <a:lnTo>
                  <a:pt x="37469" y="34135"/>
                </a:lnTo>
                <a:lnTo>
                  <a:pt x="37469" y="12412"/>
                </a:lnTo>
                <a:close/>
              </a:path>
              <a:path w="137794" h="86995">
                <a:moveTo>
                  <a:pt x="137387" y="0"/>
                </a:moveTo>
                <a:lnTo>
                  <a:pt x="131143" y="0"/>
                </a:lnTo>
                <a:lnTo>
                  <a:pt x="131143" y="18619"/>
                </a:lnTo>
                <a:lnTo>
                  <a:pt x="124898" y="24825"/>
                </a:lnTo>
                <a:lnTo>
                  <a:pt x="112408" y="31031"/>
                </a:lnTo>
                <a:lnTo>
                  <a:pt x="96796" y="34135"/>
                </a:lnTo>
                <a:lnTo>
                  <a:pt x="134265" y="34135"/>
                </a:lnTo>
                <a:lnTo>
                  <a:pt x="137387" y="18619"/>
                </a:lnTo>
                <a:lnTo>
                  <a:pt x="137387" y="0"/>
                </a:lnTo>
                <a:close/>
              </a:path>
            </a:pathLst>
          </a:custGeom>
          <a:solidFill>
            <a:srgbClr val="E77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47517" y="3899939"/>
            <a:ext cx="145415" cy="97790"/>
          </a:xfrm>
          <a:custGeom>
            <a:avLst/>
            <a:gdLst/>
            <a:ahLst/>
            <a:cxnLst/>
            <a:rect l="l" t="t" r="r" b="b"/>
            <a:pathLst>
              <a:path w="145414" h="97789">
                <a:moveTo>
                  <a:pt x="45007" y="8024"/>
                </a:moveTo>
                <a:lnTo>
                  <a:pt x="0" y="52754"/>
                </a:lnTo>
                <a:lnTo>
                  <a:pt x="45007" y="97483"/>
                </a:lnTo>
                <a:lnTo>
                  <a:pt x="45007" y="89992"/>
                </a:lnTo>
                <a:lnTo>
                  <a:pt x="38762" y="89992"/>
                </a:lnTo>
                <a:lnTo>
                  <a:pt x="38762" y="82501"/>
                </a:lnTo>
                <a:lnTo>
                  <a:pt x="11037" y="54948"/>
                </a:lnTo>
                <a:lnTo>
                  <a:pt x="6622" y="54948"/>
                </a:lnTo>
                <a:lnTo>
                  <a:pt x="6622" y="50560"/>
                </a:lnTo>
                <a:lnTo>
                  <a:pt x="11037" y="50560"/>
                </a:lnTo>
                <a:lnTo>
                  <a:pt x="38762" y="23007"/>
                </a:lnTo>
                <a:lnTo>
                  <a:pt x="38762" y="15515"/>
                </a:lnTo>
                <a:lnTo>
                  <a:pt x="45007" y="15515"/>
                </a:lnTo>
                <a:lnTo>
                  <a:pt x="45007" y="8024"/>
                </a:lnTo>
                <a:close/>
              </a:path>
              <a:path w="145414" h="97789">
                <a:moveTo>
                  <a:pt x="38762" y="82501"/>
                </a:moveTo>
                <a:lnTo>
                  <a:pt x="38762" y="89992"/>
                </a:lnTo>
                <a:lnTo>
                  <a:pt x="44092" y="87798"/>
                </a:lnTo>
                <a:lnTo>
                  <a:pt x="38762" y="82501"/>
                </a:lnTo>
                <a:close/>
              </a:path>
              <a:path w="145414" h="97789">
                <a:moveTo>
                  <a:pt x="88499" y="68270"/>
                </a:moveTo>
                <a:lnTo>
                  <a:pt x="38762" y="68270"/>
                </a:lnTo>
                <a:lnTo>
                  <a:pt x="38762" y="82501"/>
                </a:lnTo>
                <a:lnTo>
                  <a:pt x="44092" y="87798"/>
                </a:lnTo>
                <a:lnTo>
                  <a:pt x="38762" y="89992"/>
                </a:lnTo>
                <a:lnTo>
                  <a:pt x="45007" y="89992"/>
                </a:lnTo>
                <a:lnTo>
                  <a:pt x="45007" y="74476"/>
                </a:lnTo>
                <a:lnTo>
                  <a:pt x="41884" y="74476"/>
                </a:lnTo>
                <a:lnTo>
                  <a:pt x="45007" y="71373"/>
                </a:lnTo>
                <a:lnTo>
                  <a:pt x="110800" y="71373"/>
                </a:lnTo>
                <a:lnTo>
                  <a:pt x="111390" y="71289"/>
                </a:lnTo>
                <a:lnTo>
                  <a:pt x="118906" y="68301"/>
                </a:lnTo>
                <a:lnTo>
                  <a:pt x="88281" y="68301"/>
                </a:lnTo>
                <a:lnTo>
                  <a:pt x="88499" y="68270"/>
                </a:lnTo>
                <a:close/>
              </a:path>
              <a:path w="145414" h="97789">
                <a:moveTo>
                  <a:pt x="45007" y="71373"/>
                </a:moveTo>
                <a:lnTo>
                  <a:pt x="41884" y="74476"/>
                </a:lnTo>
                <a:lnTo>
                  <a:pt x="45007" y="74476"/>
                </a:lnTo>
                <a:lnTo>
                  <a:pt x="45007" y="71373"/>
                </a:lnTo>
                <a:close/>
              </a:path>
              <a:path w="145414" h="97789">
                <a:moveTo>
                  <a:pt x="110800" y="71373"/>
                </a:moveTo>
                <a:lnTo>
                  <a:pt x="45007" y="71373"/>
                </a:lnTo>
                <a:lnTo>
                  <a:pt x="45007" y="74476"/>
                </a:lnTo>
                <a:lnTo>
                  <a:pt x="88943" y="74476"/>
                </a:lnTo>
                <a:lnTo>
                  <a:pt x="110800" y="71373"/>
                </a:lnTo>
                <a:close/>
              </a:path>
              <a:path w="145414" h="97789">
                <a:moveTo>
                  <a:pt x="109761" y="65251"/>
                </a:moveTo>
                <a:lnTo>
                  <a:pt x="88281" y="68301"/>
                </a:lnTo>
                <a:lnTo>
                  <a:pt x="88721" y="68270"/>
                </a:lnTo>
                <a:lnTo>
                  <a:pt x="118985" y="68270"/>
                </a:lnTo>
                <a:lnTo>
                  <a:pt x="126236" y="65387"/>
                </a:lnTo>
                <a:lnTo>
                  <a:pt x="109420" y="65387"/>
                </a:lnTo>
                <a:lnTo>
                  <a:pt x="109761" y="65251"/>
                </a:lnTo>
                <a:close/>
              </a:path>
              <a:path w="145414" h="97789">
                <a:moveTo>
                  <a:pt x="118985" y="68270"/>
                </a:moveTo>
                <a:lnTo>
                  <a:pt x="88721" y="68270"/>
                </a:lnTo>
                <a:lnTo>
                  <a:pt x="88281" y="68301"/>
                </a:lnTo>
                <a:lnTo>
                  <a:pt x="118906" y="68301"/>
                </a:lnTo>
                <a:close/>
              </a:path>
              <a:path w="145414" h="97789">
                <a:moveTo>
                  <a:pt x="110138" y="65198"/>
                </a:moveTo>
                <a:lnTo>
                  <a:pt x="109761" y="65251"/>
                </a:lnTo>
                <a:lnTo>
                  <a:pt x="109420" y="65387"/>
                </a:lnTo>
                <a:lnTo>
                  <a:pt x="110138" y="65198"/>
                </a:lnTo>
                <a:close/>
              </a:path>
              <a:path w="145414" h="97789">
                <a:moveTo>
                  <a:pt x="126712" y="65198"/>
                </a:moveTo>
                <a:lnTo>
                  <a:pt x="110138" y="65198"/>
                </a:lnTo>
                <a:lnTo>
                  <a:pt x="109420" y="65387"/>
                </a:lnTo>
                <a:lnTo>
                  <a:pt x="126236" y="65387"/>
                </a:lnTo>
                <a:lnTo>
                  <a:pt x="126712" y="65198"/>
                </a:lnTo>
                <a:close/>
              </a:path>
              <a:path w="145414" h="97789">
                <a:moveTo>
                  <a:pt x="124439" y="59416"/>
                </a:moveTo>
                <a:lnTo>
                  <a:pt x="109761" y="65251"/>
                </a:lnTo>
                <a:lnTo>
                  <a:pt x="110138" y="65198"/>
                </a:lnTo>
                <a:lnTo>
                  <a:pt x="126712" y="65198"/>
                </a:lnTo>
                <a:lnTo>
                  <a:pt x="127945" y="64707"/>
                </a:lnTo>
                <a:lnTo>
                  <a:pt x="132813" y="59869"/>
                </a:lnTo>
                <a:lnTo>
                  <a:pt x="123983" y="59869"/>
                </a:lnTo>
                <a:lnTo>
                  <a:pt x="124439" y="59416"/>
                </a:lnTo>
                <a:close/>
              </a:path>
              <a:path w="145414" h="97789">
                <a:moveTo>
                  <a:pt x="125032" y="59180"/>
                </a:moveTo>
                <a:lnTo>
                  <a:pt x="124439" y="59416"/>
                </a:lnTo>
                <a:lnTo>
                  <a:pt x="123983" y="59869"/>
                </a:lnTo>
                <a:lnTo>
                  <a:pt x="125032" y="59180"/>
                </a:lnTo>
                <a:close/>
              </a:path>
              <a:path w="145414" h="97789">
                <a:moveTo>
                  <a:pt x="133506" y="59180"/>
                </a:moveTo>
                <a:lnTo>
                  <a:pt x="125032" y="59180"/>
                </a:lnTo>
                <a:lnTo>
                  <a:pt x="123983" y="59869"/>
                </a:lnTo>
                <a:lnTo>
                  <a:pt x="132813" y="59869"/>
                </a:lnTo>
                <a:lnTo>
                  <a:pt x="133506" y="59180"/>
                </a:lnTo>
                <a:close/>
              </a:path>
              <a:path w="145414" h="97789">
                <a:moveTo>
                  <a:pt x="135558" y="48366"/>
                </a:moveTo>
                <a:lnTo>
                  <a:pt x="124439" y="59416"/>
                </a:lnTo>
                <a:lnTo>
                  <a:pt x="125032" y="59180"/>
                </a:lnTo>
                <a:lnTo>
                  <a:pt x="133506" y="59180"/>
                </a:lnTo>
                <a:lnTo>
                  <a:pt x="141803" y="50935"/>
                </a:lnTo>
                <a:lnTo>
                  <a:pt x="141803" y="49651"/>
                </a:lnTo>
                <a:lnTo>
                  <a:pt x="135558" y="49651"/>
                </a:lnTo>
                <a:lnTo>
                  <a:pt x="135558" y="48366"/>
                </a:lnTo>
                <a:close/>
              </a:path>
              <a:path w="145414" h="97789">
                <a:moveTo>
                  <a:pt x="6622" y="50560"/>
                </a:moveTo>
                <a:lnTo>
                  <a:pt x="6622" y="54948"/>
                </a:lnTo>
                <a:lnTo>
                  <a:pt x="8830" y="52754"/>
                </a:lnTo>
                <a:lnTo>
                  <a:pt x="6622" y="50560"/>
                </a:lnTo>
                <a:close/>
              </a:path>
              <a:path w="145414" h="97789">
                <a:moveTo>
                  <a:pt x="8830" y="52754"/>
                </a:moveTo>
                <a:lnTo>
                  <a:pt x="6622" y="54948"/>
                </a:lnTo>
                <a:lnTo>
                  <a:pt x="11037" y="54948"/>
                </a:lnTo>
                <a:lnTo>
                  <a:pt x="8830" y="52754"/>
                </a:lnTo>
                <a:close/>
              </a:path>
              <a:path w="145414" h="97789">
                <a:moveTo>
                  <a:pt x="11037" y="50560"/>
                </a:moveTo>
                <a:lnTo>
                  <a:pt x="6622" y="50560"/>
                </a:lnTo>
                <a:lnTo>
                  <a:pt x="8830" y="52754"/>
                </a:lnTo>
                <a:lnTo>
                  <a:pt x="11037" y="50560"/>
                </a:lnTo>
                <a:close/>
              </a:path>
              <a:path w="145414" h="97789">
                <a:moveTo>
                  <a:pt x="136473" y="47457"/>
                </a:moveTo>
                <a:lnTo>
                  <a:pt x="135558" y="48366"/>
                </a:lnTo>
                <a:lnTo>
                  <a:pt x="135558" y="49651"/>
                </a:lnTo>
                <a:lnTo>
                  <a:pt x="136473" y="47457"/>
                </a:lnTo>
                <a:close/>
              </a:path>
              <a:path w="145414" h="97789">
                <a:moveTo>
                  <a:pt x="141803" y="47457"/>
                </a:moveTo>
                <a:lnTo>
                  <a:pt x="136473" y="47457"/>
                </a:lnTo>
                <a:lnTo>
                  <a:pt x="135558" y="49651"/>
                </a:lnTo>
                <a:lnTo>
                  <a:pt x="141803" y="49651"/>
                </a:lnTo>
                <a:lnTo>
                  <a:pt x="141803" y="47457"/>
                </a:lnTo>
                <a:close/>
              </a:path>
              <a:path w="145414" h="97789">
                <a:moveTo>
                  <a:pt x="144925" y="21114"/>
                </a:moveTo>
                <a:lnTo>
                  <a:pt x="138739" y="21114"/>
                </a:lnTo>
                <a:lnTo>
                  <a:pt x="138711" y="21409"/>
                </a:lnTo>
                <a:lnTo>
                  <a:pt x="138680" y="23007"/>
                </a:lnTo>
                <a:lnTo>
                  <a:pt x="138278" y="23406"/>
                </a:lnTo>
                <a:lnTo>
                  <a:pt x="135558" y="36931"/>
                </a:lnTo>
                <a:lnTo>
                  <a:pt x="135558" y="48366"/>
                </a:lnTo>
                <a:lnTo>
                  <a:pt x="136473" y="47457"/>
                </a:lnTo>
                <a:lnTo>
                  <a:pt x="141803" y="47457"/>
                </a:lnTo>
                <a:lnTo>
                  <a:pt x="141803" y="37846"/>
                </a:lnTo>
                <a:lnTo>
                  <a:pt x="141803" y="37238"/>
                </a:lnTo>
                <a:lnTo>
                  <a:pt x="144925" y="22029"/>
                </a:lnTo>
                <a:lnTo>
                  <a:pt x="144925" y="21114"/>
                </a:lnTo>
                <a:close/>
              </a:path>
              <a:path w="145414" h="97789">
                <a:moveTo>
                  <a:pt x="45007" y="15515"/>
                </a:moveTo>
                <a:lnTo>
                  <a:pt x="38762" y="15515"/>
                </a:lnTo>
                <a:lnTo>
                  <a:pt x="44092" y="17709"/>
                </a:lnTo>
                <a:lnTo>
                  <a:pt x="38762" y="23007"/>
                </a:lnTo>
                <a:lnTo>
                  <a:pt x="38762" y="40341"/>
                </a:lnTo>
                <a:lnTo>
                  <a:pt x="101520" y="40341"/>
                </a:lnTo>
                <a:lnTo>
                  <a:pt x="117126" y="37238"/>
                </a:lnTo>
                <a:lnTo>
                  <a:pt x="45007" y="37238"/>
                </a:lnTo>
                <a:lnTo>
                  <a:pt x="41884" y="34135"/>
                </a:lnTo>
                <a:lnTo>
                  <a:pt x="45007" y="34135"/>
                </a:lnTo>
                <a:lnTo>
                  <a:pt x="45007" y="15515"/>
                </a:lnTo>
                <a:close/>
              </a:path>
              <a:path w="145414" h="97789">
                <a:moveTo>
                  <a:pt x="141803" y="37238"/>
                </a:moveTo>
                <a:lnTo>
                  <a:pt x="141743" y="37846"/>
                </a:lnTo>
                <a:lnTo>
                  <a:pt x="141803" y="37551"/>
                </a:lnTo>
                <a:lnTo>
                  <a:pt x="141803" y="37238"/>
                </a:lnTo>
                <a:close/>
              </a:path>
              <a:path w="145414" h="97789">
                <a:moveTo>
                  <a:pt x="141803" y="37551"/>
                </a:moveTo>
                <a:lnTo>
                  <a:pt x="141743" y="37846"/>
                </a:lnTo>
                <a:lnTo>
                  <a:pt x="141803" y="37551"/>
                </a:lnTo>
                <a:close/>
              </a:path>
              <a:path w="145414" h="97789">
                <a:moveTo>
                  <a:pt x="141866" y="37238"/>
                </a:moveTo>
                <a:lnTo>
                  <a:pt x="141803" y="37551"/>
                </a:lnTo>
                <a:lnTo>
                  <a:pt x="141866" y="37238"/>
                </a:lnTo>
                <a:close/>
              </a:path>
              <a:path w="145414" h="97789">
                <a:moveTo>
                  <a:pt x="45007" y="34135"/>
                </a:moveTo>
                <a:lnTo>
                  <a:pt x="41884" y="34135"/>
                </a:lnTo>
                <a:lnTo>
                  <a:pt x="45007" y="37238"/>
                </a:lnTo>
                <a:lnTo>
                  <a:pt x="45007" y="34135"/>
                </a:lnTo>
                <a:close/>
              </a:path>
              <a:path w="145414" h="97789">
                <a:moveTo>
                  <a:pt x="100895" y="34135"/>
                </a:moveTo>
                <a:lnTo>
                  <a:pt x="45007" y="34135"/>
                </a:lnTo>
                <a:lnTo>
                  <a:pt x="45007" y="37238"/>
                </a:lnTo>
                <a:lnTo>
                  <a:pt x="117126" y="37238"/>
                </a:lnTo>
                <a:lnTo>
                  <a:pt x="117844" y="37095"/>
                </a:lnTo>
                <a:lnTo>
                  <a:pt x="123684" y="34194"/>
                </a:lnTo>
                <a:lnTo>
                  <a:pt x="100599" y="34194"/>
                </a:lnTo>
                <a:lnTo>
                  <a:pt x="100895" y="34135"/>
                </a:lnTo>
                <a:close/>
              </a:path>
              <a:path w="145414" h="97789">
                <a:moveTo>
                  <a:pt x="115800" y="31172"/>
                </a:moveTo>
                <a:lnTo>
                  <a:pt x="100599" y="34194"/>
                </a:lnTo>
                <a:lnTo>
                  <a:pt x="101211" y="34135"/>
                </a:lnTo>
                <a:lnTo>
                  <a:pt x="123803" y="34135"/>
                </a:lnTo>
                <a:lnTo>
                  <a:pt x="129394" y="31357"/>
                </a:lnTo>
                <a:lnTo>
                  <a:pt x="115427" y="31357"/>
                </a:lnTo>
                <a:lnTo>
                  <a:pt x="115800" y="31172"/>
                </a:lnTo>
                <a:close/>
              </a:path>
              <a:path w="145414" h="97789">
                <a:moveTo>
                  <a:pt x="123803" y="34135"/>
                </a:moveTo>
                <a:lnTo>
                  <a:pt x="101211" y="34135"/>
                </a:lnTo>
                <a:lnTo>
                  <a:pt x="100599" y="34194"/>
                </a:lnTo>
                <a:lnTo>
                  <a:pt x="123684" y="34194"/>
                </a:lnTo>
                <a:close/>
              </a:path>
              <a:path w="145414" h="97789">
                <a:moveTo>
                  <a:pt x="116211" y="31090"/>
                </a:moveTo>
                <a:lnTo>
                  <a:pt x="115800" y="31172"/>
                </a:lnTo>
                <a:lnTo>
                  <a:pt x="115427" y="31357"/>
                </a:lnTo>
                <a:lnTo>
                  <a:pt x="116211" y="31090"/>
                </a:lnTo>
                <a:close/>
              </a:path>
              <a:path w="145414" h="97789">
                <a:moveTo>
                  <a:pt x="129931" y="31090"/>
                </a:moveTo>
                <a:lnTo>
                  <a:pt x="116211" y="31090"/>
                </a:lnTo>
                <a:lnTo>
                  <a:pt x="115427" y="31357"/>
                </a:lnTo>
                <a:lnTo>
                  <a:pt x="129394" y="31357"/>
                </a:lnTo>
                <a:lnTo>
                  <a:pt x="129931" y="31090"/>
                </a:lnTo>
                <a:close/>
              </a:path>
              <a:path w="145414" h="97789">
                <a:moveTo>
                  <a:pt x="127467" y="25374"/>
                </a:moveTo>
                <a:lnTo>
                  <a:pt x="115800" y="31172"/>
                </a:lnTo>
                <a:lnTo>
                  <a:pt x="116211" y="31090"/>
                </a:lnTo>
                <a:lnTo>
                  <a:pt x="129931" y="31090"/>
                </a:lnTo>
                <a:lnTo>
                  <a:pt x="131161" y="30479"/>
                </a:lnTo>
                <a:lnTo>
                  <a:pt x="135935" y="25734"/>
                </a:lnTo>
                <a:lnTo>
                  <a:pt x="127105" y="25734"/>
                </a:lnTo>
                <a:lnTo>
                  <a:pt x="127467" y="25374"/>
                </a:lnTo>
                <a:close/>
              </a:path>
              <a:path w="145414" h="97789">
                <a:moveTo>
                  <a:pt x="127917" y="25151"/>
                </a:moveTo>
                <a:lnTo>
                  <a:pt x="127467" y="25374"/>
                </a:lnTo>
                <a:lnTo>
                  <a:pt x="127105" y="25734"/>
                </a:lnTo>
                <a:lnTo>
                  <a:pt x="127917" y="25151"/>
                </a:lnTo>
                <a:close/>
              </a:path>
              <a:path w="145414" h="97789">
                <a:moveTo>
                  <a:pt x="136522" y="25151"/>
                </a:moveTo>
                <a:lnTo>
                  <a:pt x="127917" y="25151"/>
                </a:lnTo>
                <a:lnTo>
                  <a:pt x="127105" y="25734"/>
                </a:lnTo>
                <a:lnTo>
                  <a:pt x="135935" y="25734"/>
                </a:lnTo>
                <a:lnTo>
                  <a:pt x="136522" y="25151"/>
                </a:lnTo>
                <a:close/>
              </a:path>
              <a:path w="145414" h="97789">
                <a:moveTo>
                  <a:pt x="132435" y="20437"/>
                </a:moveTo>
                <a:lnTo>
                  <a:pt x="127467" y="25374"/>
                </a:lnTo>
                <a:lnTo>
                  <a:pt x="127917" y="25151"/>
                </a:lnTo>
                <a:lnTo>
                  <a:pt x="136522" y="25151"/>
                </a:lnTo>
                <a:lnTo>
                  <a:pt x="138278" y="23406"/>
                </a:lnTo>
                <a:lnTo>
                  <a:pt x="138617" y="21722"/>
                </a:lnTo>
                <a:lnTo>
                  <a:pt x="132435" y="21722"/>
                </a:lnTo>
                <a:lnTo>
                  <a:pt x="132435" y="20437"/>
                </a:lnTo>
                <a:close/>
              </a:path>
              <a:path w="145414" h="97789">
                <a:moveTo>
                  <a:pt x="138680" y="21409"/>
                </a:moveTo>
                <a:lnTo>
                  <a:pt x="138278" y="23406"/>
                </a:lnTo>
                <a:lnTo>
                  <a:pt x="138680" y="23007"/>
                </a:lnTo>
                <a:lnTo>
                  <a:pt x="138680" y="21409"/>
                </a:lnTo>
                <a:close/>
              </a:path>
              <a:path w="145414" h="97789">
                <a:moveTo>
                  <a:pt x="38762" y="15515"/>
                </a:moveTo>
                <a:lnTo>
                  <a:pt x="38762" y="23007"/>
                </a:lnTo>
                <a:lnTo>
                  <a:pt x="44092" y="17709"/>
                </a:lnTo>
                <a:lnTo>
                  <a:pt x="38762" y="15515"/>
                </a:lnTo>
                <a:close/>
              </a:path>
              <a:path w="145414" h="97789">
                <a:moveTo>
                  <a:pt x="133350" y="19528"/>
                </a:moveTo>
                <a:lnTo>
                  <a:pt x="132435" y="20437"/>
                </a:lnTo>
                <a:lnTo>
                  <a:pt x="132435" y="21722"/>
                </a:lnTo>
                <a:lnTo>
                  <a:pt x="133350" y="19528"/>
                </a:lnTo>
                <a:close/>
              </a:path>
              <a:path w="145414" h="97789">
                <a:moveTo>
                  <a:pt x="138680" y="19528"/>
                </a:moveTo>
                <a:lnTo>
                  <a:pt x="133350" y="19528"/>
                </a:lnTo>
                <a:lnTo>
                  <a:pt x="132435" y="21722"/>
                </a:lnTo>
                <a:lnTo>
                  <a:pt x="138617" y="21722"/>
                </a:lnTo>
                <a:lnTo>
                  <a:pt x="138680" y="21409"/>
                </a:lnTo>
                <a:lnTo>
                  <a:pt x="138680" y="19528"/>
                </a:lnTo>
                <a:close/>
              </a:path>
              <a:path w="145414" h="97789">
                <a:moveTo>
                  <a:pt x="138739" y="21114"/>
                </a:moveTo>
                <a:lnTo>
                  <a:pt x="138680" y="21409"/>
                </a:lnTo>
                <a:lnTo>
                  <a:pt x="138680" y="21722"/>
                </a:lnTo>
                <a:lnTo>
                  <a:pt x="138739" y="21114"/>
                </a:lnTo>
                <a:close/>
              </a:path>
              <a:path w="145414" h="97789">
                <a:moveTo>
                  <a:pt x="138680" y="3103"/>
                </a:moveTo>
                <a:lnTo>
                  <a:pt x="138680" y="21409"/>
                </a:lnTo>
                <a:lnTo>
                  <a:pt x="138739" y="21114"/>
                </a:lnTo>
                <a:lnTo>
                  <a:pt x="144925" y="21114"/>
                </a:lnTo>
                <a:lnTo>
                  <a:pt x="144925" y="6206"/>
                </a:lnTo>
                <a:lnTo>
                  <a:pt x="141803" y="6206"/>
                </a:lnTo>
                <a:lnTo>
                  <a:pt x="138680" y="3103"/>
                </a:lnTo>
                <a:close/>
              </a:path>
              <a:path w="145414" h="97789">
                <a:moveTo>
                  <a:pt x="144925" y="0"/>
                </a:moveTo>
                <a:lnTo>
                  <a:pt x="132435" y="0"/>
                </a:lnTo>
                <a:lnTo>
                  <a:pt x="132435" y="20437"/>
                </a:lnTo>
                <a:lnTo>
                  <a:pt x="133350" y="19528"/>
                </a:lnTo>
                <a:lnTo>
                  <a:pt x="138680" y="19528"/>
                </a:lnTo>
                <a:lnTo>
                  <a:pt x="138680" y="6206"/>
                </a:lnTo>
                <a:lnTo>
                  <a:pt x="135558" y="6206"/>
                </a:lnTo>
                <a:lnTo>
                  <a:pt x="138680" y="3103"/>
                </a:lnTo>
                <a:lnTo>
                  <a:pt x="144925" y="3103"/>
                </a:lnTo>
                <a:lnTo>
                  <a:pt x="144925" y="0"/>
                </a:lnTo>
                <a:close/>
              </a:path>
              <a:path w="145414" h="97789">
                <a:moveTo>
                  <a:pt x="138680" y="3103"/>
                </a:moveTo>
                <a:lnTo>
                  <a:pt x="135558" y="6206"/>
                </a:lnTo>
                <a:lnTo>
                  <a:pt x="138680" y="6206"/>
                </a:lnTo>
                <a:lnTo>
                  <a:pt x="138680" y="3103"/>
                </a:lnTo>
                <a:close/>
              </a:path>
              <a:path w="145414" h="97789">
                <a:moveTo>
                  <a:pt x="144925" y="3103"/>
                </a:moveTo>
                <a:lnTo>
                  <a:pt x="138680" y="3103"/>
                </a:lnTo>
                <a:lnTo>
                  <a:pt x="141803" y="6206"/>
                </a:lnTo>
                <a:lnTo>
                  <a:pt x="144925" y="6206"/>
                </a:lnTo>
                <a:lnTo>
                  <a:pt x="144925" y="3103"/>
                </a:lnTo>
                <a:close/>
              </a:path>
            </a:pathLst>
          </a:custGeom>
          <a:solidFill>
            <a:srgbClr val="E778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744" y="948435"/>
            <a:ext cx="4693285" cy="1162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D.   </a:t>
            </a:r>
            <a:r>
              <a:rPr sz="1100" b="1" dirty="0">
                <a:latin typeface="Malgun Gothic"/>
                <a:cs typeface="Malgun Gothic"/>
              </a:rPr>
              <a:t>셋팅변수</a:t>
            </a:r>
            <a:r>
              <a:rPr sz="1100" b="1" spc="204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설명</a:t>
            </a:r>
            <a:endParaRPr sz="1100">
              <a:latin typeface="Malgun Gothic"/>
              <a:cs typeface="Malgun Gothic"/>
            </a:endParaRPr>
          </a:p>
          <a:p>
            <a:pPr marL="193675">
              <a:lnSpc>
                <a:spcPct val="100000"/>
              </a:lnSpc>
              <a:spcBef>
                <a:spcPts val="480"/>
              </a:spcBef>
              <a:tabLst>
                <a:tab pos="521334" algn="l"/>
              </a:tabLst>
            </a:pPr>
            <a:r>
              <a:rPr sz="1100" b="1" dirty="0">
                <a:latin typeface="Times New Roman"/>
                <a:cs typeface="Times New Roman"/>
              </a:rPr>
              <a:t>i.	</a:t>
            </a:r>
            <a:r>
              <a:rPr sz="1100" b="1" dirty="0">
                <a:latin typeface="Malgun Gothic"/>
                <a:cs typeface="Malgun Gothic"/>
              </a:rPr>
              <a:t>기본메뉴</a:t>
            </a:r>
            <a:r>
              <a:rPr sz="1100" b="1" spc="7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설명</a:t>
            </a:r>
            <a:endParaRPr sz="11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tabLst>
                <a:tab pos="413384" algn="l"/>
              </a:tabLst>
            </a:pPr>
            <a:r>
              <a:rPr sz="1100" dirty="0">
                <a:latin typeface="Times New Roman"/>
                <a:cs typeface="Times New Roman"/>
              </a:rPr>
              <a:t>1.	</a:t>
            </a:r>
            <a:r>
              <a:rPr sz="1100" dirty="0">
                <a:latin typeface="BatangChe"/>
                <a:cs typeface="BatangChe"/>
              </a:rPr>
              <a:t>열림대기시간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-5" dirty="0">
                <a:latin typeface="BatangChe"/>
                <a:cs typeface="BatangChe"/>
              </a:rPr>
              <a:t>도어가 </a:t>
            </a:r>
            <a:r>
              <a:rPr sz="1100" dirty="0">
                <a:latin typeface="BatangChe"/>
                <a:cs typeface="BatangChe"/>
              </a:rPr>
              <a:t>열린 후 닫히기 </a:t>
            </a:r>
            <a:r>
              <a:rPr sz="1100" spc="-5" dirty="0">
                <a:latin typeface="BatangChe"/>
                <a:cs typeface="BatangChe"/>
              </a:rPr>
              <a:t>시작할 </a:t>
            </a:r>
            <a:r>
              <a:rPr sz="1100" dirty="0">
                <a:latin typeface="BatangChe"/>
                <a:cs typeface="BatangChe"/>
              </a:rPr>
              <a:t>때까지의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대기시간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R="3449954" algn="ctr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0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~60(</a:t>
            </a:r>
            <a:r>
              <a:rPr sz="1100" dirty="0">
                <a:latin typeface="BatangChe"/>
                <a:cs typeface="BatangChe"/>
              </a:rPr>
              <a:t>초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560" y="2099248"/>
            <a:ext cx="2426335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465" marR="5080" indent="-279400">
              <a:lnSpc>
                <a:spcPct val="136400"/>
              </a:lnSpc>
              <a:tabLst>
                <a:tab pos="291465" algn="l"/>
              </a:tabLst>
            </a:pPr>
            <a:r>
              <a:rPr sz="1100" dirty="0">
                <a:latin typeface="Times New Roman"/>
                <a:cs typeface="Times New Roman"/>
              </a:rPr>
              <a:t>2.	</a:t>
            </a:r>
            <a:r>
              <a:rPr sz="1100" spc="-5" dirty="0">
                <a:latin typeface="BatangChe"/>
                <a:cs typeface="BatangChe"/>
              </a:rPr>
              <a:t>열림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닫힘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r>
              <a:rPr sz="1100" spc="-5" dirty="0">
                <a:latin typeface="BatangChe"/>
                <a:cs typeface="BatangChe"/>
              </a:rPr>
              <a:t>주행속도</a:t>
            </a:r>
            <a:r>
              <a:rPr sz="1100" spc="-5" dirty="0">
                <a:latin typeface="Times New Roman"/>
                <a:cs typeface="Times New Roman"/>
              </a:rPr>
              <a:t>: 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열리거나</a:t>
            </a:r>
            <a:r>
              <a:rPr sz="1100" spc="9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닫  힘 시 </a:t>
            </a:r>
            <a:r>
              <a:rPr sz="1100" spc="-5" dirty="0">
                <a:latin typeface="BatangChe"/>
                <a:cs typeface="BatangChe"/>
              </a:rPr>
              <a:t>고속구간의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속도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28829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1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~10(</a:t>
            </a:r>
            <a:r>
              <a:rPr sz="1100" dirty="0">
                <a:latin typeface="BatangChe"/>
                <a:cs typeface="BatangChe"/>
              </a:rPr>
              <a:t>단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9560" y="3143250"/>
            <a:ext cx="13081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0633" y="3143250"/>
            <a:ext cx="1815464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열림</a:t>
            </a:r>
            <a:r>
              <a:rPr sz="1100" dirty="0">
                <a:latin typeface="Times New Roman"/>
                <a:cs typeface="Times New Roman"/>
              </a:rPr>
              <a:t>(</a:t>
            </a:r>
            <a:r>
              <a:rPr sz="1100" dirty="0">
                <a:latin typeface="BatangChe"/>
                <a:cs typeface="BatangChe"/>
              </a:rPr>
              <a:t>닫힘</a:t>
            </a:r>
            <a:r>
              <a:rPr sz="1100" dirty="0">
                <a:latin typeface="Times New Roman"/>
                <a:cs typeface="Times New Roman"/>
              </a:rPr>
              <a:t>)</a:t>
            </a:r>
            <a:r>
              <a:rPr sz="1100" dirty="0">
                <a:latin typeface="BatangChe"/>
                <a:cs typeface="BatangChe"/>
              </a:rPr>
              <a:t>저속속도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BatangChe"/>
                <a:cs typeface="BatangChe"/>
              </a:rPr>
              <a:t>열리거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5353" y="3310493"/>
            <a:ext cx="2150745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345" marR="5080">
              <a:lnSpc>
                <a:spcPct val="136600"/>
              </a:lnSpc>
            </a:pPr>
            <a:r>
              <a:rPr sz="1100" dirty="0">
                <a:latin typeface="BatangChe"/>
                <a:cs typeface="BatangChe"/>
              </a:rPr>
              <a:t>나 닫힘 시 저속구간의 속  도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1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~5(</a:t>
            </a:r>
            <a:r>
              <a:rPr sz="1100" dirty="0">
                <a:latin typeface="BatangChe"/>
                <a:cs typeface="BatangChe"/>
              </a:rPr>
              <a:t>단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9560" y="4355210"/>
            <a:ext cx="13081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4.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0633" y="4294189"/>
            <a:ext cx="1815464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6400"/>
              </a:lnSpc>
            </a:pPr>
            <a:r>
              <a:rPr sz="1100" dirty="0">
                <a:latin typeface="BatangChe"/>
                <a:cs typeface="BatangChe"/>
              </a:rPr>
              <a:t>열림</a:t>
            </a:r>
            <a:r>
              <a:rPr sz="1100" dirty="0">
                <a:latin typeface="Times New Roman"/>
                <a:cs typeface="Times New Roman"/>
              </a:rPr>
              <a:t>(</a:t>
            </a:r>
            <a:r>
              <a:rPr sz="1100" dirty="0">
                <a:latin typeface="BatangChe"/>
                <a:cs typeface="BatangChe"/>
              </a:rPr>
              <a:t>닫힘</a:t>
            </a:r>
            <a:r>
              <a:rPr sz="1100" dirty="0">
                <a:latin typeface="Times New Roman"/>
                <a:cs typeface="Times New Roman"/>
              </a:rPr>
              <a:t>)</a:t>
            </a:r>
            <a:r>
              <a:rPr sz="1100" dirty="0">
                <a:latin typeface="BatangChe"/>
                <a:cs typeface="BatangChe"/>
              </a:rPr>
              <a:t>저속거리</a:t>
            </a:r>
            <a:r>
              <a:rPr sz="1100" dirty="0">
                <a:latin typeface="Times New Roman"/>
                <a:cs typeface="Times New Roman"/>
              </a:rPr>
              <a:t>: </a:t>
            </a:r>
            <a:r>
              <a:rPr sz="1100" spc="-5" dirty="0">
                <a:latin typeface="BatangChe"/>
                <a:cs typeface="BatangChe"/>
              </a:rPr>
              <a:t>운전시  </a:t>
            </a:r>
            <a:r>
              <a:rPr sz="1100" dirty="0">
                <a:latin typeface="BatangChe"/>
                <a:cs typeface="BatangChe"/>
              </a:rPr>
              <a:t>저속구간의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거리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5353" y="4887086"/>
            <a:ext cx="67437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1 ~10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(Cm)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9560" y="5338190"/>
            <a:ext cx="13081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5.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5353" y="5277169"/>
            <a:ext cx="2231390" cy="994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810" marR="5080" algn="just">
              <a:lnSpc>
                <a:spcPct val="136400"/>
              </a:lnSpc>
            </a:pPr>
            <a:r>
              <a:rPr sz="1100" dirty="0">
                <a:latin typeface="BatangChe"/>
                <a:cs typeface="BatangChe"/>
              </a:rPr>
              <a:t>틈 방지</a:t>
            </a:r>
            <a:r>
              <a:rPr sz="1100" dirty="0">
                <a:latin typeface="Times New Roman"/>
                <a:cs typeface="Times New Roman"/>
              </a:rPr>
              <a:t>: </a:t>
            </a:r>
            <a:r>
              <a:rPr sz="1100" spc="-5" dirty="0">
                <a:latin typeface="BatangChe"/>
                <a:cs typeface="BatangChe"/>
              </a:rPr>
              <a:t>도어가 </a:t>
            </a:r>
            <a:r>
              <a:rPr sz="1100" dirty="0">
                <a:latin typeface="BatangChe"/>
                <a:cs typeface="BatangChe"/>
              </a:rPr>
              <a:t>닫힌 후 틈이  벌어지지 </a:t>
            </a:r>
            <a:r>
              <a:rPr sz="1100" spc="-5" dirty="0">
                <a:latin typeface="BatangChe"/>
                <a:cs typeface="BatangChe"/>
              </a:rPr>
              <a:t>않도록 하는 </a:t>
            </a:r>
            <a:r>
              <a:rPr sz="1100" dirty="0">
                <a:latin typeface="BatangChe"/>
                <a:cs typeface="BatangChe"/>
              </a:rPr>
              <a:t>기능이  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0:  </a:t>
            </a:r>
            <a:r>
              <a:rPr sz="1100" dirty="0">
                <a:latin typeface="BatangChe"/>
                <a:cs typeface="BatangChe"/>
              </a:rPr>
              <a:t>틈 방지 </a:t>
            </a:r>
            <a:r>
              <a:rPr sz="1100" spc="-5" dirty="0">
                <a:latin typeface="BatangChe"/>
                <a:cs typeface="BatangChe"/>
              </a:rPr>
              <a:t>기능 작동하지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않음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9560" y="6325950"/>
            <a:ext cx="5948680" cy="298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3105" marR="5080" indent="-425450">
              <a:lnSpc>
                <a:spcPct val="137300"/>
              </a:lnSpc>
            </a:pPr>
            <a:r>
              <a:rPr sz="1100" dirty="0">
                <a:latin typeface="Times New Roman"/>
                <a:cs typeface="Times New Roman"/>
              </a:rPr>
              <a:t>1 ~ </a:t>
            </a:r>
            <a:r>
              <a:rPr sz="1100" spc="-5" dirty="0">
                <a:latin typeface="Times New Roman"/>
                <a:cs typeface="Times New Roman"/>
              </a:rPr>
              <a:t>5(</a:t>
            </a:r>
            <a:r>
              <a:rPr sz="1100" spc="-5" dirty="0">
                <a:latin typeface="BatangChe"/>
                <a:cs typeface="BatangChe"/>
              </a:rPr>
              <a:t>단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</a:t>
            </a:r>
            <a:r>
              <a:rPr sz="1100" dirty="0">
                <a:latin typeface="BatangChe"/>
                <a:cs typeface="BatangChe"/>
              </a:rPr>
              <a:t>도어가 </a:t>
            </a:r>
            <a:r>
              <a:rPr sz="1100" spc="-5" dirty="0">
                <a:latin typeface="BatangChe"/>
                <a:cs typeface="BatangChe"/>
              </a:rPr>
              <a:t>닫힌 </a:t>
            </a:r>
            <a:r>
              <a:rPr sz="1100" dirty="0">
                <a:latin typeface="BatangChe"/>
                <a:cs typeface="BatangChe"/>
              </a:rPr>
              <a:t>후 틈이 벌어지지 </a:t>
            </a:r>
            <a:r>
              <a:rPr sz="1100" spc="-5" dirty="0">
                <a:latin typeface="BatangChe"/>
                <a:cs typeface="BatangChe"/>
              </a:rPr>
              <a:t>않도록 </a:t>
            </a:r>
            <a:r>
              <a:rPr sz="1100" dirty="0">
                <a:latin typeface="BatangChe"/>
                <a:cs typeface="BatangChe"/>
              </a:rPr>
              <a:t>밀착력을 유지하며</a:t>
            </a:r>
            <a:r>
              <a:rPr sz="1100" dirty="0">
                <a:latin typeface="Times New Roman"/>
                <a:cs typeface="Times New Roman"/>
              </a:rPr>
              <a:t>, </a:t>
            </a:r>
            <a:r>
              <a:rPr sz="1100" dirty="0">
                <a:latin typeface="BatangChe"/>
                <a:cs typeface="BatangChe"/>
              </a:rPr>
              <a:t>강제로 </a:t>
            </a:r>
            <a:r>
              <a:rPr sz="1100" spc="-5" dirty="0">
                <a:latin typeface="BatangChe"/>
                <a:cs typeface="BatangChe"/>
              </a:rPr>
              <a:t>열려고 </a:t>
            </a:r>
            <a:r>
              <a:rPr sz="1100" dirty="0">
                <a:latin typeface="BatangChe"/>
                <a:cs typeface="BatangChe"/>
              </a:rPr>
              <a:t>할  경우 </a:t>
            </a:r>
            <a:r>
              <a:rPr sz="1100" spc="-5" dirty="0">
                <a:latin typeface="BatangChe"/>
                <a:cs typeface="BatangChe"/>
              </a:rPr>
              <a:t>강하게 </a:t>
            </a:r>
            <a:r>
              <a:rPr sz="1100" dirty="0">
                <a:latin typeface="BatangChe"/>
                <a:cs typeface="BatangChe"/>
              </a:rPr>
              <a:t>되 </a:t>
            </a:r>
            <a:r>
              <a:rPr sz="1100" spc="-5" dirty="0">
                <a:latin typeface="BatangChe"/>
                <a:cs typeface="BatangChe"/>
              </a:rPr>
              <a:t>닫는다</a:t>
            </a:r>
            <a:r>
              <a:rPr sz="1100" spc="-5" dirty="0">
                <a:latin typeface="Times New Roman"/>
                <a:cs typeface="Times New Roman"/>
              </a:rPr>
              <a:t>.(</a:t>
            </a:r>
            <a:r>
              <a:rPr sz="1100" spc="-5" dirty="0">
                <a:latin typeface="BatangChe"/>
                <a:cs typeface="BatangChe"/>
              </a:rPr>
              <a:t>숫자 </a:t>
            </a:r>
            <a:r>
              <a:rPr sz="1100" dirty="0">
                <a:latin typeface="BatangChe"/>
                <a:cs typeface="BatangChe"/>
              </a:rPr>
              <a:t>올릴수록 밀착력 높음</a:t>
            </a:r>
            <a:r>
              <a:rPr sz="1100" spc="-40" dirty="0">
                <a:latin typeface="BatangChe"/>
                <a:cs typeface="BatangChe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  <a:tabLst>
                <a:tab pos="469265" algn="l"/>
              </a:tabLst>
            </a:pPr>
            <a:r>
              <a:rPr sz="1100" b="1" dirty="0">
                <a:latin typeface="Times New Roman"/>
                <a:cs typeface="Times New Roman"/>
              </a:rPr>
              <a:t>ii.	</a:t>
            </a:r>
            <a:r>
              <a:rPr sz="1100" b="1" dirty="0">
                <a:latin typeface="Malgun Gothic"/>
                <a:cs typeface="Malgun Gothic"/>
              </a:rPr>
              <a:t>보조메뉴</a:t>
            </a:r>
            <a:r>
              <a:rPr sz="1100" b="1" spc="7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설명</a:t>
            </a:r>
            <a:endParaRPr sz="11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61315" algn="l"/>
              </a:tabLst>
            </a:pPr>
            <a:r>
              <a:rPr sz="1100" dirty="0">
                <a:latin typeface="Times New Roman"/>
                <a:cs typeface="Times New Roman"/>
              </a:rPr>
              <a:t>1.	</a:t>
            </a:r>
            <a:r>
              <a:rPr sz="1100" dirty="0">
                <a:latin typeface="BatangChe"/>
                <a:cs typeface="BatangChe"/>
              </a:rPr>
              <a:t>전기정 옵션</a:t>
            </a: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200" dirty="0">
                <a:latin typeface="Arial"/>
                <a:cs typeface="Arial"/>
              </a:rPr>
              <a:t>Lc</a:t>
            </a:r>
            <a:r>
              <a:rPr sz="1100" dirty="0">
                <a:latin typeface="Times New Roman"/>
                <a:cs typeface="Times New Roman"/>
              </a:rPr>
              <a:t>) :  </a:t>
            </a:r>
            <a:r>
              <a:rPr sz="1100" spc="-10" dirty="0">
                <a:latin typeface="BatangChe"/>
                <a:cs typeface="BatangChe"/>
              </a:rPr>
              <a:t>전기정 </a:t>
            </a:r>
            <a:r>
              <a:rPr sz="1100" dirty="0">
                <a:latin typeface="BatangChe"/>
                <a:cs typeface="BatangChe"/>
              </a:rPr>
              <a:t>작동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방식</a:t>
            </a:r>
            <a:endParaRPr sz="1100">
              <a:latin typeface="BatangChe"/>
              <a:cs typeface="BatangChe"/>
            </a:endParaRPr>
          </a:p>
          <a:p>
            <a:pPr marL="469265">
              <a:lnSpc>
                <a:spcPct val="100000"/>
              </a:lnSpc>
              <a:spcBef>
                <a:spcPts val="459"/>
              </a:spcBef>
            </a:pPr>
            <a:r>
              <a:rPr sz="1100" dirty="0">
                <a:latin typeface="Times New Roman"/>
                <a:cs typeface="Times New Roman"/>
              </a:rPr>
              <a:t>0 :  </a:t>
            </a:r>
            <a:r>
              <a:rPr sz="1100" spc="-5" dirty="0">
                <a:latin typeface="BatangChe"/>
                <a:cs typeface="BatangChe"/>
              </a:rPr>
              <a:t>전기정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spc="-15" dirty="0">
                <a:latin typeface="BatangChe"/>
                <a:cs typeface="BatangChe"/>
              </a:rPr>
              <a:t>없음</a:t>
            </a:r>
            <a:endParaRPr sz="1100">
              <a:latin typeface="BatangChe"/>
              <a:cs typeface="BatangChe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1 :  </a:t>
            </a:r>
            <a:r>
              <a:rPr sz="1100" spc="-5" dirty="0">
                <a:latin typeface="BatangChe"/>
                <a:cs typeface="BatangChe"/>
              </a:rPr>
              <a:t>전기정 상시</a:t>
            </a:r>
            <a:r>
              <a:rPr sz="1100" spc="-60" dirty="0">
                <a:latin typeface="BatangChe"/>
                <a:cs typeface="BatangChe"/>
              </a:rPr>
              <a:t> </a:t>
            </a:r>
            <a:r>
              <a:rPr sz="1100" spc="-15" dirty="0">
                <a:latin typeface="BatangChe"/>
                <a:cs typeface="BatangChe"/>
              </a:rPr>
              <a:t>작동</a:t>
            </a:r>
            <a:endParaRPr sz="1100">
              <a:latin typeface="BatangChe"/>
              <a:cs typeface="BatangChe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2 :  </a:t>
            </a:r>
            <a:r>
              <a:rPr sz="1100" spc="-5" dirty="0">
                <a:latin typeface="BatangChe"/>
                <a:cs typeface="BatangChe"/>
              </a:rPr>
              <a:t>퇴실시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spc="-15" dirty="0">
                <a:latin typeface="BatangChe"/>
                <a:cs typeface="BatangChe"/>
              </a:rPr>
              <a:t>잠김</a:t>
            </a:r>
            <a:endParaRPr sz="1100">
              <a:latin typeface="BatangChe"/>
              <a:cs typeface="BatangChe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61315" algn="l"/>
              </a:tabLst>
            </a:pPr>
            <a:r>
              <a:rPr sz="1100" dirty="0">
                <a:latin typeface="Times New Roman"/>
                <a:cs typeface="Times New Roman"/>
              </a:rPr>
              <a:t>2.	</a:t>
            </a:r>
            <a:r>
              <a:rPr sz="1100" dirty="0">
                <a:latin typeface="BatangChe"/>
                <a:cs typeface="BatangChe"/>
              </a:rPr>
              <a:t>기동지연</a:t>
            </a: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200" spc="-5" dirty="0">
                <a:latin typeface="Arial"/>
                <a:cs typeface="Arial"/>
              </a:rPr>
              <a:t>dt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-5" dirty="0">
                <a:latin typeface="BatangChe"/>
                <a:cs typeface="BatangChe"/>
              </a:rPr>
              <a:t>전기정 </a:t>
            </a:r>
            <a:r>
              <a:rPr sz="1100" dirty="0">
                <a:latin typeface="BatangChe"/>
                <a:cs typeface="BatangChe"/>
              </a:rPr>
              <a:t>설치 시 해정시간을 고려하여 </a:t>
            </a:r>
            <a:r>
              <a:rPr sz="1100" spc="-5" dirty="0">
                <a:latin typeface="BatangChe"/>
                <a:cs typeface="BatangChe"/>
              </a:rPr>
              <a:t>도어의 </a:t>
            </a:r>
            <a:r>
              <a:rPr sz="1100" dirty="0">
                <a:latin typeface="BatangChe"/>
                <a:cs typeface="BatangChe"/>
              </a:rPr>
              <a:t>기동을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지연시킨다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459"/>
              </a:spcBef>
            </a:pPr>
            <a:r>
              <a:rPr sz="1100" dirty="0">
                <a:latin typeface="Times New Roman"/>
                <a:cs typeface="Times New Roman"/>
              </a:rPr>
              <a:t>0 :  </a:t>
            </a:r>
            <a:r>
              <a:rPr sz="1100" spc="-5" dirty="0">
                <a:latin typeface="BatangChe"/>
                <a:cs typeface="BatangChe"/>
              </a:rPr>
              <a:t>지연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없음</a:t>
            </a:r>
            <a:endParaRPr sz="1100">
              <a:latin typeface="BatangChe"/>
              <a:cs typeface="BatangChe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0.1 ~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0.5(</a:t>
            </a:r>
            <a:r>
              <a:rPr sz="1100" spc="-5" dirty="0">
                <a:latin typeface="BatangChe"/>
                <a:cs typeface="BatangChe"/>
              </a:rPr>
              <a:t>초</a:t>
            </a:r>
            <a:r>
              <a:rPr sz="1100" spc="-5" dirty="0">
                <a:latin typeface="Times New Roman"/>
                <a:cs typeface="Times New Roman"/>
              </a:rPr>
              <a:t>):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10157" y="3678345"/>
            <a:ext cx="238125" cy="143510"/>
          </a:xfrm>
          <a:custGeom>
            <a:avLst/>
            <a:gdLst/>
            <a:ahLst/>
            <a:cxnLst/>
            <a:rect l="l" t="t" r="r" b="b"/>
            <a:pathLst>
              <a:path w="238125" h="143510">
                <a:moveTo>
                  <a:pt x="0" y="143279"/>
                </a:moveTo>
                <a:lnTo>
                  <a:pt x="237705" y="143279"/>
                </a:lnTo>
                <a:lnTo>
                  <a:pt x="237705" y="0"/>
                </a:lnTo>
                <a:lnTo>
                  <a:pt x="0" y="0"/>
                </a:lnTo>
                <a:lnTo>
                  <a:pt x="0" y="143279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10157" y="3678345"/>
            <a:ext cx="238125" cy="143510"/>
          </a:xfrm>
          <a:custGeom>
            <a:avLst/>
            <a:gdLst/>
            <a:ahLst/>
            <a:cxnLst/>
            <a:rect l="l" t="t" r="r" b="b"/>
            <a:pathLst>
              <a:path w="238125" h="143510">
                <a:moveTo>
                  <a:pt x="0" y="143279"/>
                </a:moveTo>
                <a:lnTo>
                  <a:pt x="237705" y="143279"/>
                </a:lnTo>
                <a:lnTo>
                  <a:pt x="237705" y="0"/>
                </a:lnTo>
                <a:lnTo>
                  <a:pt x="0" y="0"/>
                </a:lnTo>
                <a:lnTo>
                  <a:pt x="0" y="143279"/>
                </a:lnTo>
                <a:close/>
              </a:path>
            </a:pathLst>
          </a:custGeom>
          <a:ln w="951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99985" y="3735550"/>
            <a:ext cx="228600" cy="143510"/>
          </a:xfrm>
          <a:custGeom>
            <a:avLst/>
            <a:gdLst/>
            <a:ahLst/>
            <a:cxnLst/>
            <a:rect l="l" t="t" r="r" b="b"/>
            <a:pathLst>
              <a:path w="228600" h="143510">
                <a:moveTo>
                  <a:pt x="0" y="143051"/>
                </a:moveTo>
                <a:lnTo>
                  <a:pt x="228215" y="143051"/>
                </a:lnTo>
                <a:lnTo>
                  <a:pt x="228215" y="0"/>
                </a:lnTo>
                <a:lnTo>
                  <a:pt x="0" y="0"/>
                </a:lnTo>
                <a:lnTo>
                  <a:pt x="0" y="143051"/>
                </a:lnTo>
                <a:close/>
              </a:path>
            </a:pathLst>
          </a:custGeom>
          <a:solidFill>
            <a:srgbClr val="5F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9985" y="3735550"/>
            <a:ext cx="228600" cy="143510"/>
          </a:xfrm>
          <a:custGeom>
            <a:avLst/>
            <a:gdLst/>
            <a:ahLst/>
            <a:cxnLst/>
            <a:rect l="l" t="t" r="r" b="b"/>
            <a:pathLst>
              <a:path w="228600" h="143510">
                <a:moveTo>
                  <a:pt x="0" y="143051"/>
                </a:moveTo>
                <a:lnTo>
                  <a:pt x="228215" y="143051"/>
                </a:lnTo>
                <a:lnTo>
                  <a:pt x="228215" y="0"/>
                </a:lnTo>
                <a:lnTo>
                  <a:pt x="0" y="0"/>
                </a:lnTo>
                <a:lnTo>
                  <a:pt x="0" y="143051"/>
                </a:lnTo>
                <a:close/>
              </a:path>
            </a:pathLst>
          </a:custGeom>
          <a:ln w="951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9985" y="3392261"/>
            <a:ext cx="228600" cy="143510"/>
          </a:xfrm>
          <a:custGeom>
            <a:avLst/>
            <a:gdLst/>
            <a:ahLst/>
            <a:cxnLst/>
            <a:rect l="l" t="t" r="r" b="b"/>
            <a:pathLst>
              <a:path w="228600" h="143510">
                <a:moveTo>
                  <a:pt x="0" y="143051"/>
                </a:moveTo>
                <a:lnTo>
                  <a:pt x="228215" y="143051"/>
                </a:lnTo>
                <a:lnTo>
                  <a:pt x="228215" y="0"/>
                </a:lnTo>
                <a:lnTo>
                  <a:pt x="0" y="0"/>
                </a:lnTo>
                <a:lnTo>
                  <a:pt x="0" y="143051"/>
                </a:lnTo>
                <a:close/>
              </a:path>
            </a:pathLst>
          </a:custGeom>
          <a:solidFill>
            <a:srgbClr val="5F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9985" y="3392261"/>
            <a:ext cx="228600" cy="143510"/>
          </a:xfrm>
          <a:custGeom>
            <a:avLst/>
            <a:gdLst/>
            <a:ahLst/>
            <a:cxnLst/>
            <a:rect l="l" t="t" r="r" b="b"/>
            <a:pathLst>
              <a:path w="228600" h="143510">
                <a:moveTo>
                  <a:pt x="0" y="143051"/>
                </a:moveTo>
                <a:lnTo>
                  <a:pt x="228215" y="143051"/>
                </a:lnTo>
                <a:lnTo>
                  <a:pt x="228215" y="0"/>
                </a:lnTo>
                <a:lnTo>
                  <a:pt x="0" y="0"/>
                </a:lnTo>
                <a:lnTo>
                  <a:pt x="0" y="143051"/>
                </a:lnTo>
                <a:close/>
              </a:path>
            </a:pathLst>
          </a:custGeom>
          <a:ln w="951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0157" y="3334999"/>
            <a:ext cx="238125" cy="143510"/>
          </a:xfrm>
          <a:custGeom>
            <a:avLst/>
            <a:gdLst/>
            <a:ahLst/>
            <a:cxnLst/>
            <a:rect l="l" t="t" r="r" b="b"/>
            <a:pathLst>
              <a:path w="238125" h="143510">
                <a:moveTo>
                  <a:pt x="0" y="143051"/>
                </a:moveTo>
                <a:lnTo>
                  <a:pt x="237705" y="143051"/>
                </a:lnTo>
                <a:lnTo>
                  <a:pt x="237705" y="0"/>
                </a:lnTo>
                <a:lnTo>
                  <a:pt x="0" y="0"/>
                </a:lnTo>
                <a:lnTo>
                  <a:pt x="0" y="143051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10157" y="3334999"/>
            <a:ext cx="238125" cy="143510"/>
          </a:xfrm>
          <a:custGeom>
            <a:avLst/>
            <a:gdLst/>
            <a:ahLst/>
            <a:cxnLst/>
            <a:rect l="l" t="t" r="r" b="b"/>
            <a:pathLst>
              <a:path w="238125" h="143510">
                <a:moveTo>
                  <a:pt x="0" y="143051"/>
                </a:moveTo>
                <a:lnTo>
                  <a:pt x="237705" y="143051"/>
                </a:lnTo>
                <a:lnTo>
                  <a:pt x="237705" y="0"/>
                </a:lnTo>
                <a:lnTo>
                  <a:pt x="0" y="0"/>
                </a:lnTo>
                <a:lnTo>
                  <a:pt x="0" y="143051"/>
                </a:lnTo>
                <a:close/>
              </a:path>
            </a:pathLst>
          </a:custGeom>
          <a:ln w="951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24275" y="2418981"/>
            <a:ext cx="0" cy="916305"/>
          </a:xfrm>
          <a:custGeom>
            <a:avLst/>
            <a:gdLst/>
            <a:ahLst/>
            <a:cxnLst/>
            <a:rect l="l" t="t" r="r" b="b"/>
            <a:pathLst>
              <a:path h="916304">
                <a:moveTo>
                  <a:pt x="0" y="0"/>
                </a:moveTo>
                <a:lnTo>
                  <a:pt x="0" y="916008"/>
                </a:lnTo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14036" y="2418981"/>
            <a:ext cx="0" cy="973455"/>
          </a:xfrm>
          <a:custGeom>
            <a:avLst/>
            <a:gdLst/>
            <a:ahLst/>
            <a:cxnLst/>
            <a:rect l="l" t="t" r="r" b="b"/>
            <a:pathLst>
              <a:path h="973454">
                <a:moveTo>
                  <a:pt x="0" y="0"/>
                </a:moveTo>
                <a:lnTo>
                  <a:pt x="0" y="973270"/>
                </a:lnTo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24275" y="2562042"/>
            <a:ext cx="2689860" cy="648970"/>
          </a:xfrm>
          <a:custGeom>
            <a:avLst/>
            <a:gdLst/>
            <a:ahLst/>
            <a:cxnLst/>
            <a:rect l="l" t="t" r="r" b="b"/>
            <a:pathLst>
              <a:path w="2689859" h="648969">
                <a:moveTo>
                  <a:pt x="1938902" y="0"/>
                </a:moveTo>
                <a:lnTo>
                  <a:pt x="304135" y="0"/>
                </a:lnTo>
                <a:lnTo>
                  <a:pt x="270640" y="6652"/>
                </a:lnTo>
                <a:lnTo>
                  <a:pt x="250555" y="16836"/>
                </a:lnTo>
                <a:lnTo>
                  <a:pt x="235850" y="37721"/>
                </a:lnTo>
                <a:lnTo>
                  <a:pt x="218497" y="76476"/>
                </a:lnTo>
                <a:lnTo>
                  <a:pt x="0" y="648910"/>
                </a:lnTo>
                <a:lnTo>
                  <a:pt x="2689761" y="648910"/>
                </a:lnTo>
                <a:lnTo>
                  <a:pt x="2689761" y="515361"/>
                </a:lnTo>
                <a:lnTo>
                  <a:pt x="2613632" y="515361"/>
                </a:lnTo>
                <a:lnTo>
                  <a:pt x="2585191" y="486635"/>
                </a:lnTo>
                <a:lnTo>
                  <a:pt x="2224077" y="486635"/>
                </a:lnTo>
                <a:lnTo>
                  <a:pt x="2204211" y="477714"/>
                </a:lnTo>
                <a:lnTo>
                  <a:pt x="2187091" y="465209"/>
                </a:lnTo>
                <a:lnTo>
                  <a:pt x="2171802" y="449101"/>
                </a:lnTo>
                <a:lnTo>
                  <a:pt x="2157429" y="429372"/>
                </a:lnTo>
                <a:lnTo>
                  <a:pt x="2014841" y="57262"/>
                </a:lnTo>
                <a:lnTo>
                  <a:pt x="2000323" y="37640"/>
                </a:lnTo>
                <a:lnTo>
                  <a:pt x="1984018" y="21568"/>
                </a:lnTo>
                <a:lnTo>
                  <a:pt x="1964140" y="9027"/>
                </a:lnTo>
                <a:lnTo>
                  <a:pt x="1938902" y="0"/>
                </a:lnTo>
                <a:close/>
              </a:path>
            </a:pathLst>
          </a:custGeom>
          <a:solidFill>
            <a:srgbClr val="5FB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24275" y="2562042"/>
            <a:ext cx="2689860" cy="648970"/>
          </a:xfrm>
          <a:custGeom>
            <a:avLst/>
            <a:gdLst/>
            <a:ahLst/>
            <a:cxnLst/>
            <a:rect l="l" t="t" r="r" b="b"/>
            <a:pathLst>
              <a:path w="2689859" h="648969">
                <a:moveTo>
                  <a:pt x="2689761" y="515361"/>
                </a:moveTo>
                <a:lnTo>
                  <a:pt x="2613632" y="515361"/>
                </a:lnTo>
                <a:lnTo>
                  <a:pt x="2585191" y="486635"/>
                </a:lnTo>
                <a:lnTo>
                  <a:pt x="2224077" y="486635"/>
                </a:lnTo>
                <a:lnTo>
                  <a:pt x="2187091" y="465209"/>
                </a:lnTo>
                <a:lnTo>
                  <a:pt x="2157429" y="429372"/>
                </a:lnTo>
                <a:lnTo>
                  <a:pt x="2014841" y="57262"/>
                </a:lnTo>
                <a:lnTo>
                  <a:pt x="2000323" y="37640"/>
                </a:lnTo>
                <a:lnTo>
                  <a:pt x="1984018" y="21568"/>
                </a:lnTo>
                <a:lnTo>
                  <a:pt x="1964140" y="9027"/>
                </a:lnTo>
                <a:lnTo>
                  <a:pt x="1938902" y="0"/>
                </a:lnTo>
                <a:lnTo>
                  <a:pt x="304135" y="0"/>
                </a:lnTo>
                <a:lnTo>
                  <a:pt x="250555" y="16836"/>
                </a:lnTo>
                <a:lnTo>
                  <a:pt x="218497" y="76476"/>
                </a:lnTo>
                <a:lnTo>
                  <a:pt x="0" y="648910"/>
                </a:lnTo>
                <a:lnTo>
                  <a:pt x="2689761" y="648910"/>
                </a:lnTo>
                <a:lnTo>
                  <a:pt x="2689761" y="515361"/>
                </a:lnTo>
                <a:close/>
              </a:path>
            </a:pathLst>
          </a:custGeom>
          <a:ln w="951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60496" y="2724317"/>
            <a:ext cx="808355" cy="343535"/>
          </a:xfrm>
          <a:custGeom>
            <a:avLst/>
            <a:gdLst/>
            <a:ahLst/>
            <a:cxnLst/>
            <a:rect l="l" t="t" r="r" b="b"/>
            <a:pathLst>
              <a:path w="808354" h="343535">
                <a:moveTo>
                  <a:pt x="570349" y="0"/>
                </a:moveTo>
                <a:lnTo>
                  <a:pt x="570349" y="85798"/>
                </a:lnTo>
                <a:lnTo>
                  <a:pt x="0" y="85798"/>
                </a:lnTo>
                <a:lnTo>
                  <a:pt x="0" y="257585"/>
                </a:lnTo>
                <a:lnTo>
                  <a:pt x="570349" y="257585"/>
                </a:lnTo>
                <a:lnTo>
                  <a:pt x="570349" y="343289"/>
                </a:lnTo>
                <a:lnTo>
                  <a:pt x="808026" y="171787"/>
                </a:lnTo>
                <a:lnTo>
                  <a:pt x="570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60496" y="2724317"/>
            <a:ext cx="808355" cy="343535"/>
          </a:xfrm>
          <a:custGeom>
            <a:avLst/>
            <a:gdLst/>
            <a:ahLst/>
            <a:cxnLst/>
            <a:rect l="l" t="t" r="r" b="b"/>
            <a:pathLst>
              <a:path w="808354" h="343535">
                <a:moveTo>
                  <a:pt x="570349" y="343289"/>
                </a:moveTo>
                <a:lnTo>
                  <a:pt x="570349" y="257585"/>
                </a:lnTo>
                <a:lnTo>
                  <a:pt x="0" y="257585"/>
                </a:lnTo>
                <a:lnTo>
                  <a:pt x="0" y="85798"/>
                </a:lnTo>
                <a:lnTo>
                  <a:pt x="570349" y="85798"/>
                </a:lnTo>
                <a:lnTo>
                  <a:pt x="570349" y="0"/>
                </a:lnTo>
                <a:lnTo>
                  <a:pt x="808026" y="171787"/>
                </a:lnTo>
                <a:lnTo>
                  <a:pt x="570349" y="343289"/>
                </a:lnTo>
                <a:close/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65596" y="2810106"/>
            <a:ext cx="57150" cy="172085"/>
          </a:xfrm>
          <a:custGeom>
            <a:avLst/>
            <a:gdLst/>
            <a:ahLst/>
            <a:cxnLst/>
            <a:rect l="l" t="t" r="r" b="b"/>
            <a:pathLst>
              <a:path w="57150" h="172085">
                <a:moveTo>
                  <a:pt x="0" y="171796"/>
                </a:moveTo>
                <a:lnTo>
                  <a:pt x="56939" y="171796"/>
                </a:lnTo>
                <a:lnTo>
                  <a:pt x="56939" y="0"/>
                </a:lnTo>
                <a:lnTo>
                  <a:pt x="0" y="0"/>
                </a:lnTo>
                <a:lnTo>
                  <a:pt x="0" y="171796"/>
                </a:lnTo>
                <a:close/>
              </a:path>
            </a:pathLst>
          </a:custGeom>
          <a:ln w="949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08428" y="2810106"/>
            <a:ext cx="29209" cy="172085"/>
          </a:xfrm>
          <a:custGeom>
            <a:avLst/>
            <a:gdLst/>
            <a:ahLst/>
            <a:cxnLst/>
            <a:rect l="l" t="t" r="r" b="b"/>
            <a:pathLst>
              <a:path w="29210" h="172085">
                <a:moveTo>
                  <a:pt x="0" y="171796"/>
                </a:moveTo>
                <a:lnTo>
                  <a:pt x="28701" y="171796"/>
                </a:lnTo>
                <a:lnTo>
                  <a:pt x="28701" y="0"/>
                </a:lnTo>
                <a:lnTo>
                  <a:pt x="0" y="0"/>
                </a:lnTo>
                <a:lnTo>
                  <a:pt x="0" y="1717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08428" y="2810106"/>
            <a:ext cx="29209" cy="172085"/>
          </a:xfrm>
          <a:custGeom>
            <a:avLst/>
            <a:gdLst/>
            <a:ahLst/>
            <a:cxnLst/>
            <a:rect l="l" t="t" r="r" b="b"/>
            <a:pathLst>
              <a:path w="29210" h="172085">
                <a:moveTo>
                  <a:pt x="0" y="171796"/>
                </a:moveTo>
                <a:lnTo>
                  <a:pt x="28701" y="171796"/>
                </a:lnTo>
                <a:lnTo>
                  <a:pt x="28701" y="0"/>
                </a:lnTo>
                <a:lnTo>
                  <a:pt x="0" y="0"/>
                </a:lnTo>
                <a:lnTo>
                  <a:pt x="0" y="171796"/>
                </a:lnTo>
                <a:close/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60496" y="2724317"/>
            <a:ext cx="808355" cy="343535"/>
          </a:xfrm>
          <a:custGeom>
            <a:avLst/>
            <a:gdLst/>
            <a:ahLst/>
            <a:cxnLst/>
            <a:rect l="l" t="t" r="r" b="b"/>
            <a:pathLst>
              <a:path w="808354" h="343535">
                <a:moveTo>
                  <a:pt x="570349" y="0"/>
                </a:moveTo>
                <a:lnTo>
                  <a:pt x="570349" y="85798"/>
                </a:lnTo>
                <a:lnTo>
                  <a:pt x="0" y="85798"/>
                </a:lnTo>
                <a:lnTo>
                  <a:pt x="0" y="257585"/>
                </a:lnTo>
                <a:lnTo>
                  <a:pt x="570349" y="257585"/>
                </a:lnTo>
                <a:lnTo>
                  <a:pt x="570349" y="343289"/>
                </a:lnTo>
                <a:lnTo>
                  <a:pt x="808026" y="171787"/>
                </a:lnTo>
                <a:lnTo>
                  <a:pt x="570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60496" y="2724317"/>
            <a:ext cx="808355" cy="343535"/>
          </a:xfrm>
          <a:custGeom>
            <a:avLst/>
            <a:gdLst/>
            <a:ahLst/>
            <a:cxnLst/>
            <a:rect l="l" t="t" r="r" b="b"/>
            <a:pathLst>
              <a:path w="808354" h="343535">
                <a:moveTo>
                  <a:pt x="570349" y="343289"/>
                </a:moveTo>
                <a:lnTo>
                  <a:pt x="570349" y="257585"/>
                </a:lnTo>
                <a:lnTo>
                  <a:pt x="0" y="257585"/>
                </a:lnTo>
                <a:lnTo>
                  <a:pt x="0" y="85798"/>
                </a:lnTo>
                <a:lnTo>
                  <a:pt x="570349" y="85798"/>
                </a:lnTo>
                <a:lnTo>
                  <a:pt x="570349" y="0"/>
                </a:lnTo>
                <a:lnTo>
                  <a:pt x="808026" y="171787"/>
                </a:lnTo>
                <a:lnTo>
                  <a:pt x="570349" y="343289"/>
                </a:lnTo>
                <a:close/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94065" y="2810106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0"/>
                </a:moveTo>
                <a:lnTo>
                  <a:pt x="0" y="171796"/>
                </a:lnTo>
              </a:path>
            </a:pathLst>
          </a:custGeom>
          <a:ln w="56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65596" y="2810106"/>
            <a:ext cx="57150" cy="172085"/>
          </a:xfrm>
          <a:custGeom>
            <a:avLst/>
            <a:gdLst/>
            <a:ahLst/>
            <a:cxnLst/>
            <a:rect l="l" t="t" r="r" b="b"/>
            <a:pathLst>
              <a:path w="57150" h="172085">
                <a:moveTo>
                  <a:pt x="0" y="171796"/>
                </a:moveTo>
                <a:lnTo>
                  <a:pt x="56939" y="171796"/>
                </a:lnTo>
                <a:lnTo>
                  <a:pt x="56939" y="0"/>
                </a:lnTo>
                <a:lnTo>
                  <a:pt x="0" y="0"/>
                </a:lnTo>
                <a:lnTo>
                  <a:pt x="0" y="171796"/>
                </a:lnTo>
                <a:close/>
              </a:path>
            </a:pathLst>
          </a:custGeom>
          <a:ln w="949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08428" y="2810106"/>
            <a:ext cx="29209" cy="172085"/>
          </a:xfrm>
          <a:custGeom>
            <a:avLst/>
            <a:gdLst/>
            <a:ahLst/>
            <a:cxnLst/>
            <a:rect l="l" t="t" r="r" b="b"/>
            <a:pathLst>
              <a:path w="29210" h="172085">
                <a:moveTo>
                  <a:pt x="0" y="171796"/>
                </a:moveTo>
                <a:lnTo>
                  <a:pt x="28701" y="171796"/>
                </a:lnTo>
                <a:lnTo>
                  <a:pt x="28701" y="0"/>
                </a:lnTo>
                <a:lnTo>
                  <a:pt x="0" y="0"/>
                </a:lnTo>
                <a:lnTo>
                  <a:pt x="0" y="1717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08428" y="2810106"/>
            <a:ext cx="29209" cy="172085"/>
          </a:xfrm>
          <a:custGeom>
            <a:avLst/>
            <a:gdLst/>
            <a:ahLst/>
            <a:cxnLst/>
            <a:rect l="l" t="t" r="r" b="b"/>
            <a:pathLst>
              <a:path w="29210" h="172085">
                <a:moveTo>
                  <a:pt x="0" y="171796"/>
                </a:moveTo>
                <a:lnTo>
                  <a:pt x="28701" y="171796"/>
                </a:lnTo>
                <a:lnTo>
                  <a:pt x="28701" y="0"/>
                </a:lnTo>
                <a:lnTo>
                  <a:pt x="0" y="0"/>
                </a:lnTo>
                <a:lnTo>
                  <a:pt x="0" y="171796"/>
                </a:lnTo>
                <a:close/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99940" y="2418981"/>
            <a:ext cx="0" cy="210185"/>
          </a:xfrm>
          <a:custGeom>
            <a:avLst/>
            <a:gdLst/>
            <a:ahLst/>
            <a:cxnLst/>
            <a:rect l="l" t="t" r="r" b="b"/>
            <a:pathLst>
              <a:path h="210185">
                <a:moveTo>
                  <a:pt x="0" y="209835"/>
                </a:moveTo>
                <a:lnTo>
                  <a:pt x="0" y="0"/>
                </a:lnTo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01194" y="2418981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190811"/>
                </a:moveTo>
                <a:lnTo>
                  <a:pt x="0" y="0"/>
                </a:lnTo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29201" y="2418981"/>
            <a:ext cx="0" cy="954405"/>
          </a:xfrm>
          <a:custGeom>
            <a:avLst/>
            <a:gdLst/>
            <a:ahLst/>
            <a:cxnLst/>
            <a:rect l="l" t="t" r="r" b="b"/>
            <a:pathLst>
              <a:path h="954404">
                <a:moveTo>
                  <a:pt x="0" y="953961"/>
                </a:moveTo>
                <a:lnTo>
                  <a:pt x="0" y="0"/>
                </a:lnTo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09465" y="2418981"/>
            <a:ext cx="0" cy="687070"/>
          </a:xfrm>
          <a:custGeom>
            <a:avLst/>
            <a:gdLst/>
            <a:ahLst/>
            <a:cxnLst/>
            <a:rect l="l" t="t" r="r" b="b"/>
            <a:pathLst>
              <a:path h="687069">
                <a:moveTo>
                  <a:pt x="0" y="686958"/>
                </a:moveTo>
                <a:lnTo>
                  <a:pt x="0" y="0"/>
                </a:lnTo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24275" y="2485755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665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24275" y="2466731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47440" y="0"/>
                </a:moveTo>
                <a:lnTo>
                  <a:pt x="0" y="19024"/>
                </a:lnTo>
                <a:lnTo>
                  <a:pt x="47440" y="47750"/>
                </a:lnTo>
                <a:lnTo>
                  <a:pt x="4744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52263" y="246673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0" y="0"/>
                </a:moveTo>
                <a:lnTo>
                  <a:pt x="0" y="47750"/>
                </a:lnTo>
                <a:lnTo>
                  <a:pt x="47677" y="19024"/>
                </a:lnTo>
                <a:lnTo>
                  <a:pt x="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01194" y="248575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006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01194" y="2466731"/>
            <a:ext cx="38100" cy="48260"/>
          </a:xfrm>
          <a:custGeom>
            <a:avLst/>
            <a:gdLst/>
            <a:ahLst/>
            <a:cxnLst/>
            <a:rect l="l" t="t" r="r" b="b"/>
            <a:pathLst>
              <a:path w="38100" h="48260">
                <a:moveTo>
                  <a:pt x="37922" y="0"/>
                </a:moveTo>
                <a:lnTo>
                  <a:pt x="0" y="19024"/>
                </a:lnTo>
                <a:lnTo>
                  <a:pt x="37922" y="47750"/>
                </a:lnTo>
                <a:lnTo>
                  <a:pt x="37922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81704" y="2466731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0" y="0"/>
                </a:moveTo>
                <a:lnTo>
                  <a:pt x="0" y="47750"/>
                </a:lnTo>
                <a:lnTo>
                  <a:pt x="47497" y="19024"/>
                </a:lnTo>
                <a:lnTo>
                  <a:pt x="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29201" y="3344501"/>
            <a:ext cx="485140" cy="0"/>
          </a:xfrm>
          <a:custGeom>
            <a:avLst/>
            <a:gdLst/>
            <a:ahLst/>
            <a:cxnLst/>
            <a:rect l="l" t="t" r="r" b="b"/>
            <a:pathLst>
              <a:path w="485140">
                <a:moveTo>
                  <a:pt x="0" y="0"/>
                </a:moveTo>
                <a:lnTo>
                  <a:pt x="484834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29201" y="331568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47687" y="0"/>
                </a:moveTo>
                <a:lnTo>
                  <a:pt x="0" y="28821"/>
                </a:lnTo>
                <a:lnTo>
                  <a:pt x="47687" y="47845"/>
                </a:lnTo>
                <a:lnTo>
                  <a:pt x="47687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75924" y="3315680"/>
            <a:ext cx="38100" cy="48260"/>
          </a:xfrm>
          <a:custGeom>
            <a:avLst/>
            <a:gdLst/>
            <a:ahLst/>
            <a:cxnLst/>
            <a:rect l="l" t="t" r="r" b="b"/>
            <a:pathLst>
              <a:path w="38100" h="48260">
                <a:moveTo>
                  <a:pt x="0" y="0"/>
                </a:moveTo>
                <a:lnTo>
                  <a:pt x="0" y="47845"/>
                </a:lnTo>
                <a:lnTo>
                  <a:pt x="38111" y="28821"/>
                </a:lnTo>
                <a:lnTo>
                  <a:pt x="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29201" y="2485755"/>
            <a:ext cx="380365" cy="0"/>
          </a:xfrm>
          <a:custGeom>
            <a:avLst/>
            <a:gdLst/>
            <a:ahLst/>
            <a:cxnLst/>
            <a:rect l="l" t="t" r="r" b="b"/>
            <a:pathLst>
              <a:path w="380365">
                <a:moveTo>
                  <a:pt x="0" y="0"/>
                </a:moveTo>
                <a:lnTo>
                  <a:pt x="380264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29201" y="246673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47687" y="0"/>
                </a:moveTo>
                <a:lnTo>
                  <a:pt x="0" y="19024"/>
                </a:lnTo>
                <a:lnTo>
                  <a:pt x="47687" y="47750"/>
                </a:lnTo>
                <a:lnTo>
                  <a:pt x="47687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61968" y="2466731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0" y="0"/>
                </a:moveTo>
                <a:lnTo>
                  <a:pt x="0" y="47750"/>
                </a:lnTo>
                <a:lnTo>
                  <a:pt x="47497" y="19024"/>
                </a:lnTo>
                <a:lnTo>
                  <a:pt x="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14036" y="2485755"/>
            <a:ext cx="237490" cy="0"/>
          </a:xfrm>
          <a:custGeom>
            <a:avLst/>
            <a:gdLst/>
            <a:ahLst/>
            <a:cxnLst/>
            <a:rect l="l" t="t" r="r" b="b"/>
            <a:pathLst>
              <a:path w="237490">
                <a:moveTo>
                  <a:pt x="0" y="0"/>
                </a:moveTo>
                <a:lnTo>
                  <a:pt x="237487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14036" y="2466731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47497" y="0"/>
                </a:moveTo>
                <a:lnTo>
                  <a:pt x="0" y="19024"/>
                </a:lnTo>
                <a:lnTo>
                  <a:pt x="47497" y="47750"/>
                </a:lnTo>
                <a:lnTo>
                  <a:pt x="47497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48117" y="2724317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4">
                <a:moveTo>
                  <a:pt x="0" y="0"/>
                </a:moveTo>
                <a:lnTo>
                  <a:pt x="0" y="429372"/>
                </a:lnTo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19647" y="2724317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28470" y="0"/>
                </a:moveTo>
                <a:lnTo>
                  <a:pt x="0" y="47750"/>
                </a:lnTo>
                <a:lnTo>
                  <a:pt x="47450" y="47750"/>
                </a:lnTo>
                <a:lnTo>
                  <a:pt x="2847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99940" y="2485755"/>
            <a:ext cx="1701800" cy="0"/>
          </a:xfrm>
          <a:custGeom>
            <a:avLst/>
            <a:gdLst/>
            <a:ahLst/>
            <a:cxnLst/>
            <a:rect l="l" t="t" r="r" b="b"/>
            <a:pathLst>
              <a:path w="1701800">
                <a:moveTo>
                  <a:pt x="0" y="0"/>
                </a:moveTo>
                <a:lnTo>
                  <a:pt x="1701254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99940" y="2466731"/>
            <a:ext cx="38100" cy="48260"/>
          </a:xfrm>
          <a:custGeom>
            <a:avLst/>
            <a:gdLst/>
            <a:ahLst/>
            <a:cxnLst/>
            <a:rect l="l" t="t" r="r" b="b"/>
            <a:pathLst>
              <a:path w="38100" h="48260">
                <a:moveTo>
                  <a:pt x="37960" y="0"/>
                </a:moveTo>
                <a:lnTo>
                  <a:pt x="0" y="19024"/>
                </a:lnTo>
                <a:lnTo>
                  <a:pt x="37960" y="47750"/>
                </a:lnTo>
                <a:lnTo>
                  <a:pt x="3796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53697" y="2466731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0" y="0"/>
                </a:moveTo>
                <a:lnTo>
                  <a:pt x="0" y="47750"/>
                </a:lnTo>
                <a:lnTo>
                  <a:pt x="47497" y="19024"/>
                </a:lnTo>
                <a:lnTo>
                  <a:pt x="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9465" y="2485755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570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014539" y="2260490"/>
            <a:ext cx="406400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5565">
              <a:lnSpc>
                <a:spcPct val="76600"/>
              </a:lnSpc>
            </a:pP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열림  주행속도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80903" y="2810340"/>
            <a:ext cx="24828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23201D"/>
                </a:solidFill>
                <a:latin typeface="Microsoft Uighur"/>
                <a:cs typeface="Microsoft Uighur"/>
              </a:rPr>
              <a:t>O</a:t>
            </a:r>
            <a:r>
              <a:rPr sz="900" spc="15" dirty="0">
                <a:solidFill>
                  <a:srgbClr val="23201D"/>
                </a:solidFill>
                <a:latin typeface="Microsoft Uighur"/>
                <a:cs typeface="Microsoft Uighur"/>
              </a:rPr>
              <a:t>P</a:t>
            </a:r>
            <a:r>
              <a:rPr sz="900" spc="10" dirty="0">
                <a:solidFill>
                  <a:srgbClr val="23201D"/>
                </a:solidFill>
                <a:latin typeface="Microsoft Uighur"/>
                <a:cs typeface="Microsoft Uighur"/>
              </a:rPr>
              <a:t>E</a:t>
            </a:r>
            <a:r>
              <a:rPr sz="900" dirty="0">
                <a:solidFill>
                  <a:srgbClr val="23201D"/>
                </a:solidFill>
                <a:latin typeface="Microsoft Uighur"/>
                <a:cs typeface="Microsoft Uighur"/>
              </a:rPr>
              <a:t>N</a:t>
            </a:r>
            <a:endParaRPr sz="900">
              <a:latin typeface="Microsoft Uighur"/>
              <a:cs typeface="Microsoft Uighur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107455" y="2218882"/>
            <a:ext cx="957580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1350" spc="-120" baseline="3086" dirty="0">
                <a:solidFill>
                  <a:srgbClr val="23201D"/>
                </a:solidFill>
                <a:latin typeface="BatangChe"/>
                <a:cs typeface="BatangChe"/>
              </a:rPr>
              <a:t>감속</a:t>
            </a:r>
            <a:r>
              <a:rPr sz="1350" spc="405" baseline="3086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열림</a:t>
            </a:r>
            <a:endParaRPr sz="900">
              <a:latin typeface="BatangChe"/>
              <a:cs typeface="BatangChe"/>
            </a:endParaRPr>
          </a:p>
          <a:p>
            <a:pPr marL="12700">
              <a:lnSpc>
                <a:spcPts val="955"/>
              </a:lnSpc>
            </a:pPr>
            <a:r>
              <a:rPr sz="1350" spc="-120" baseline="3086" dirty="0">
                <a:solidFill>
                  <a:srgbClr val="23201D"/>
                </a:solidFill>
                <a:latin typeface="BatangChe"/>
                <a:cs typeface="BatangChe"/>
              </a:rPr>
              <a:t>파워 </a:t>
            </a:r>
            <a:r>
              <a:rPr sz="900" spc="-120" dirty="0">
                <a:solidFill>
                  <a:srgbClr val="23201D"/>
                </a:solidFill>
                <a:latin typeface="BatangChe"/>
                <a:cs typeface="BatangChe"/>
              </a:rPr>
              <a:t>저속속도</a:t>
            </a:r>
            <a:r>
              <a:rPr sz="900" spc="13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쿳션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927774" y="2835454"/>
            <a:ext cx="140335" cy="2355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속</a:t>
            </a:r>
            <a:r>
              <a:rPr sz="900" dirty="0">
                <a:solidFill>
                  <a:srgbClr val="23201D"/>
                </a:solidFill>
                <a:latin typeface="BatangChe"/>
                <a:cs typeface="BatangChe"/>
              </a:rPr>
              <a:t>도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035417" y="3335214"/>
            <a:ext cx="21590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닫힘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715727" y="3392191"/>
            <a:ext cx="21590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열림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316501" y="3386333"/>
            <a:ext cx="406400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5565">
              <a:lnSpc>
                <a:spcPct val="76600"/>
              </a:lnSpc>
            </a:pP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열림  저속거리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187485" y="2241740"/>
            <a:ext cx="2159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6400"/>
              </a:lnSpc>
            </a:pP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가속  파워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14036" y="3878602"/>
            <a:ext cx="0" cy="916305"/>
          </a:xfrm>
          <a:custGeom>
            <a:avLst/>
            <a:gdLst/>
            <a:ahLst/>
            <a:cxnLst/>
            <a:rect l="l" t="t" r="r" b="b"/>
            <a:pathLst>
              <a:path h="916304">
                <a:moveTo>
                  <a:pt x="0" y="916055"/>
                </a:moveTo>
                <a:lnTo>
                  <a:pt x="0" y="0"/>
                </a:lnTo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24275" y="3821624"/>
            <a:ext cx="0" cy="973455"/>
          </a:xfrm>
          <a:custGeom>
            <a:avLst/>
            <a:gdLst/>
            <a:ahLst/>
            <a:cxnLst/>
            <a:rect l="l" t="t" r="r" b="b"/>
            <a:pathLst>
              <a:path h="973454">
                <a:moveTo>
                  <a:pt x="0" y="973032"/>
                </a:moveTo>
                <a:lnTo>
                  <a:pt x="0" y="0"/>
                </a:lnTo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24275" y="4002639"/>
            <a:ext cx="2689860" cy="648970"/>
          </a:xfrm>
          <a:custGeom>
            <a:avLst/>
            <a:gdLst/>
            <a:ahLst/>
            <a:cxnLst/>
            <a:rect l="l" t="t" r="r" b="b"/>
            <a:pathLst>
              <a:path w="2689859" h="648970">
                <a:moveTo>
                  <a:pt x="2689761" y="0"/>
                </a:moveTo>
                <a:lnTo>
                  <a:pt x="0" y="0"/>
                </a:lnTo>
                <a:lnTo>
                  <a:pt x="0" y="143317"/>
                </a:lnTo>
                <a:lnTo>
                  <a:pt x="85400" y="143317"/>
                </a:lnTo>
                <a:lnTo>
                  <a:pt x="113870" y="162332"/>
                </a:lnTo>
                <a:lnTo>
                  <a:pt x="475183" y="162332"/>
                </a:lnTo>
                <a:lnTo>
                  <a:pt x="494904" y="171278"/>
                </a:lnTo>
                <a:lnTo>
                  <a:pt x="511951" y="183833"/>
                </a:lnTo>
                <a:lnTo>
                  <a:pt x="527210" y="199953"/>
                </a:lnTo>
                <a:lnTo>
                  <a:pt x="541566" y="219594"/>
                </a:lnTo>
                <a:lnTo>
                  <a:pt x="684153" y="591705"/>
                </a:lnTo>
                <a:lnTo>
                  <a:pt x="694756" y="611346"/>
                </a:lnTo>
                <a:lnTo>
                  <a:pt x="711599" y="627466"/>
                </a:lnTo>
                <a:lnTo>
                  <a:pt x="733775" y="640021"/>
                </a:lnTo>
                <a:lnTo>
                  <a:pt x="760377" y="648967"/>
                </a:lnTo>
                <a:lnTo>
                  <a:pt x="2395106" y="648967"/>
                </a:lnTo>
                <a:lnTo>
                  <a:pt x="2427157" y="642430"/>
                </a:lnTo>
                <a:lnTo>
                  <a:pt x="2444962" y="632306"/>
                </a:lnTo>
                <a:lnTo>
                  <a:pt x="2459193" y="611443"/>
                </a:lnTo>
                <a:lnTo>
                  <a:pt x="2480525" y="572690"/>
                </a:lnTo>
                <a:lnTo>
                  <a:pt x="2689761" y="0"/>
                </a:lnTo>
                <a:close/>
              </a:path>
            </a:pathLst>
          </a:custGeom>
          <a:solidFill>
            <a:srgbClr val="FC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24275" y="4002639"/>
            <a:ext cx="2689860" cy="648970"/>
          </a:xfrm>
          <a:custGeom>
            <a:avLst/>
            <a:gdLst/>
            <a:ahLst/>
            <a:cxnLst/>
            <a:rect l="l" t="t" r="r" b="b"/>
            <a:pathLst>
              <a:path w="2689859" h="648970">
                <a:moveTo>
                  <a:pt x="0" y="143317"/>
                </a:moveTo>
                <a:lnTo>
                  <a:pt x="85400" y="143317"/>
                </a:lnTo>
                <a:lnTo>
                  <a:pt x="113870" y="162332"/>
                </a:lnTo>
                <a:lnTo>
                  <a:pt x="475183" y="162332"/>
                </a:lnTo>
                <a:lnTo>
                  <a:pt x="511951" y="183833"/>
                </a:lnTo>
                <a:lnTo>
                  <a:pt x="541566" y="219594"/>
                </a:lnTo>
                <a:lnTo>
                  <a:pt x="684153" y="591705"/>
                </a:lnTo>
                <a:lnTo>
                  <a:pt x="694756" y="611346"/>
                </a:lnTo>
                <a:lnTo>
                  <a:pt x="711599" y="627466"/>
                </a:lnTo>
                <a:lnTo>
                  <a:pt x="733775" y="640021"/>
                </a:lnTo>
                <a:lnTo>
                  <a:pt x="760377" y="648967"/>
                </a:lnTo>
                <a:lnTo>
                  <a:pt x="2395106" y="648967"/>
                </a:lnTo>
                <a:lnTo>
                  <a:pt x="2444962" y="632306"/>
                </a:lnTo>
                <a:lnTo>
                  <a:pt x="2480525" y="572690"/>
                </a:lnTo>
                <a:lnTo>
                  <a:pt x="2689761" y="0"/>
                </a:lnTo>
                <a:lnTo>
                  <a:pt x="0" y="0"/>
                </a:lnTo>
                <a:lnTo>
                  <a:pt x="0" y="143317"/>
                </a:lnTo>
                <a:close/>
              </a:path>
            </a:pathLst>
          </a:custGeom>
          <a:ln w="951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79307" y="4145956"/>
            <a:ext cx="808355" cy="343535"/>
          </a:xfrm>
          <a:custGeom>
            <a:avLst/>
            <a:gdLst/>
            <a:ahLst/>
            <a:cxnLst/>
            <a:rect l="l" t="t" r="r" b="b"/>
            <a:pathLst>
              <a:path w="808354" h="343535">
                <a:moveTo>
                  <a:pt x="237392" y="0"/>
                </a:moveTo>
                <a:lnTo>
                  <a:pt x="0" y="171558"/>
                </a:lnTo>
                <a:lnTo>
                  <a:pt x="237392" y="343355"/>
                </a:lnTo>
                <a:lnTo>
                  <a:pt x="237392" y="257576"/>
                </a:lnTo>
                <a:lnTo>
                  <a:pt x="807741" y="257576"/>
                </a:lnTo>
                <a:lnTo>
                  <a:pt x="807741" y="85779"/>
                </a:lnTo>
                <a:lnTo>
                  <a:pt x="237392" y="85779"/>
                </a:lnTo>
                <a:lnTo>
                  <a:pt x="237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79307" y="4145956"/>
            <a:ext cx="808355" cy="343535"/>
          </a:xfrm>
          <a:custGeom>
            <a:avLst/>
            <a:gdLst/>
            <a:ahLst/>
            <a:cxnLst/>
            <a:rect l="l" t="t" r="r" b="b"/>
            <a:pathLst>
              <a:path w="808354" h="343535">
                <a:moveTo>
                  <a:pt x="237392" y="0"/>
                </a:moveTo>
                <a:lnTo>
                  <a:pt x="237392" y="85779"/>
                </a:lnTo>
                <a:lnTo>
                  <a:pt x="807741" y="85779"/>
                </a:lnTo>
                <a:lnTo>
                  <a:pt x="807741" y="257576"/>
                </a:lnTo>
                <a:lnTo>
                  <a:pt x="237392" y="257576"/>
                </a:lnTo>
                <a:lnTo>
                  <a:pt x="237392" y="343355"/>
                </a:lnTo>
                <a:lnTo>
                  <a:pt x="0" y="171558"/>
                </a:lnTo>
                <a:lnTo>
                  <a:pt x="237392" y="0"/>
                </a:lnTo>
                <a:close/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15490" y="4231735"/>
            <a:ext cx="66675" cy="172085"/>
          </a:xfrm>
          <a:custGeom>
            <a:avLst/>
            <a:gdLst/>
            <a:ahLst/>
            <a:cxnLst/>
            <a:rect l="l" t="t" r="r" b="b"/>
            <a:pathLst>
              <a:path w="66675" h="172085">
                <a:moveTo>
                  <a:pt x="0" y="171796"/>
                </a:moveTo>
                <a:lnTo>
                  <a:pt x="66660" y="171796"/>
                </a:lnTo>
                <a:lnTo>
                  <a:pt x="66660" y="0"/>
                </a:lnTo>
                <a:lnTo>
                  <a:pt x="0" y="0"/>
                </a:lnTo>
                <a:lnTo>
                  <a:pt x="0" y="171796"/>
                </a:lnTo>
                <a:close/>
              </a:path>
            </a:pathLst>
          </a:custGeom>
          <a:ln w="949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10675" y="4231735"/>
            <a:ext cx="28575" cy="172085"/>
          </a:xfrm>
          <a:custGeom>
            <a:avLst/>
            <a:gdLst/>
            <a:ahLst/>
            <a:cxnLst/>
            <a:rect l="l" t="t" r="r" b="b"/>
            <a:pathLst>
              <a:path w="28575" h="172085">
                <a:moveTo>
                  <a:pt x="0" y="171796"/>
                </a:moveTo>
                <a:lnTo>
                  <a:pt x="28469" y="171796"/>
                </a:lnTo>
                <a:lnTo>
                  <a:pt x="28469" y="0"/>
                </a:lnTo>
                <a:lnTo>
                  <a:pt x="0" y="0"/>
                </a:lnTo>
                <a:lnTo>
                  <a:pt x="0" y="1717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10675" y="4231735"/>
            <a:ext cx="28575" cy="172085"/>
          </a:xfrm>
          <a:custGeom>
            <a:avLst/>
            <a:gdLst/>
            <a:ahLst/>
            <a:cxnLst/>
            <a:rect l="l" t="t" r="r" b="b"/>
            <a:pathLst>
              <a:path w="28575" h="172085">
                <a:moveTo>
                  <a:pt x="0" y="171796"/>
                </a:moveTo>
                <a:lnTo>
                  <a:pt x="28469" y="171796"/>
                </a:lnTo>
                <a:lnTo>
                  <a:pt x="28469" y="0"/>
                </a:lnTo>
                <a:lnTo>
                  <a:pt x="0" y="0"/>
                </a:lnTo>
                <a:lnTo>
                  <a:pt x="0" y="171796"/>
                </a:lnTo>
                <a:close/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79307" y="4145956"/>
            <a:ext cx="808355" cy="343535"/>
          </a:xfrm>
          <a:custGeom>
            <a:avLst/>
            <a:gdLst/>
            <a:ahLst/>
            <a:cxnLst/>
            <a:rect l="l" t="t" r="r" b="b"/>
            <a:pathLst>
              <a:path w="808354" h="343535">
                <a:moveTo>
                  <a:pt x="237392" y="0"/>
                </a:moveTo>
                <a:lnTo>
                  <a:pt x="0" y="171558"/>
                </a:lnTo>
                <a:lnTo>
                  <a:pt x="237392" y="343355"/>
                </a:lnTo>
                <a:lnTo>
                  <a:pt x="237392" y="257576"/>
                </a:lnTo>
                <a:lnTo>
                  <a:pt x="807741" y="257576"/>
                </a:lnTo>
                <a:lnTo>
                  <a:pt x="807741" y="85779"/>
                </a:lnTo>
                <a:lnTo>
                  <a:pt x="237392" y="85779"/>
                </a:lnTo>
                <a:lnTo>
                  <a:pt x="237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79307" y="4145956"/>
            <a:ext cx="808355" cy="343535"/>
          </a:xfrm>
          <a:custGeom>
            <a:avLst/>
            <a:gdLst/>
            <a:ahLst/>
            <a:cxnLst/>
            <a:rect l="l" t="t" r="r" b="b"/>
            <a:pathLst>
              <a:path w="808354" h="343535">
                <a:moveTo>
                  <a:pt x="237392" y="0"/>
                </a:moveTo>
                <a:lnTo>
                  <a:pt x="237392" y="85779"/>
                </a:lnTo>
                <a:lnTo>
                  <a:pt x="807741" y="85779"/>
                </a:lnTo>
                <a:lnTo>
                  <a:pt x="807741" y="257576"/>
                </a:lnTo>
                <a:lnTo>
                  <a:pt x="237392" y="257576"/>
                </a:lnTo>
                <a:lnTo>
                  <a:pt x="237392" y="343355"/>
                </a:lnTo>
                <a:lnTo>
                  <a:pt x="0" y="171558"/>
                </a:lnTo>
                <a:lnTo>
                  <a:pt x="237392" y="0"/>
                </a:lnTo>
                <a:close/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15490" y="4231735"/>
            <a:ext cx="66675" cy="172085"/>
          </a:xfrm>
          <a:custGeom>
            <a:avLst/>
            <a:gdLst/>
            <a:ahLst/>
            <a:cxnLst/>
            <a:rect l="l" t="t" r="r" b="b"/>
            <a:pathLst>
              <a:path w="66675" h="172085">
                <a:moveTo>
                  <a:pt x="0" y="171796"/>
                </a:moveTo>
                <a:lnTo>
                  <a:pt x="66660" y="171796"/>
                </a:lnTo>
                <a:lnTo>
                  <a:pt x="66660" y="0"/>
                </a:lnTo>
                <a:lnTo>
                  <a:pt x="0" y="0"/>
                </a:lnTo>
                <a:lnTo>
                  <a:pt x="0" y="1717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15490" y="4231735"/>
            <a:ext cx="66675" cy="172085"/>
          </a:xfrm>
          <a:custGeom>
            <a:avLst/>
            <a:gdLst/>
            <a:ahLst/>
            <a:cxnLst/>
            <a:rect l="l" t="t" r="r" b="b"/>
            <a:pathLst>
              <a:path w="66675" h="172085">
                <a:moveTo>
                  <a:pt x="0" y="171796"/>
                </a:moveTo>
                <a:lnTo>
                  <a:pt x="66660" y="171796"/>
                </a:lnTo>
                <a:lnTo>
                  <a:pt x="66660" y="0"/>
                </a:lnTo>
                <a:lnTo>
                  <a:pt x="0" y="0"/>
                </a:lnTo>
                <a:lnTo>
                  <a:pt x="0" y="171796"/>
                </a:lnTo>
                <a:close/>
              </a:path>
            </a:pathLst>
          </a:custGeom>
          <a:ln w="949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10675" y="4231735"/>
            <a:ext cx="28575" cy="172085"/>
          </a:xfrm>
          <a:custGeom>
            <a:avLst/>
            <a:gdLst/>
            <a:ahLst/>
            <a:cxnLst/>
            <a:rect l="l" t="t" r="r" b="b"/>
            <a:pathLst>
              <a:path w="28575" h="172085">
                <a:moveTo>
                  <a:pt x="0" y="171796"/>
                </a:moveTo>
                <a:lnTo>
                  <a:pt x="28469" y="171796"/>
                </a:lnTo>
                <a:lnTo>
                  <a:pt x="28469" y="0"/>
                </a:lnTo>
                <a:lnTo>
                  <a:pt x="0" y="0"/>
                </a:lnTo>
                <a:lnTo>
                  <a:pt x="0" y="1717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10675" y="4231735"/>
            <a:ext cx="28575" cy="172085"/>
          </a:xfrm>
          <a:custGeom>
            <a:avLst/>
            <a:gdLst/>
            <a:ahLst/>
            <a:cxnLst/>
            <a:rect l="l" t="t" r="r" b="b"/>
            <a:pathLst>
              <a:path w="28575" h="172085">
                <a:moveTo>
                  <a:pt x="0" y="171796"/>
                </a:moveTo>
                <a:lnTo>
                  <a:pt x="28469" y="171796"/>
                </a:lnTo>
                <a:lnTo>
                  <a:pt x="28469" y="0"/>
                </a:lnTo>
                <a:lnTo>
                  <a:pt x="0" y="0"/>
                </a:lnTo>
                <a:lnTo>
                  <a:pt x="0" y="171796"/>
                </a:lnTo>
                <a:close/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47917" y="4584832"/>
            <a:ext cx="0" cy="210185"/>
          </a:xfrm>
          <a:custGeom>
            <a:avLst/>
            <a:gdLst/>
            <a:ahLst/>
            <a:cxnLst/>
            <a:rect l="l" t="t" r="r" b="b"/>
            <a:pathLst>
              <a:path h="210185">
                <a:moveTo>
                  <a:pt x="0" y="0"/>
                </a:moveTo>
                <a:lnTo>
                  <a:pt x="0" y="209825"/>
                </a:lnTo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846635" y="4603846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811"/>
                </a:lnTo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18438" y="3840648"/>
            <a:ext cx="0" cy="954405"/>
          </a:xfrm>
          <a:custGeom>
            <a:avLst/>
            <a:gdLst/>
            <a:ahLst/>
            <a:cxnLst/>
            <a:rect l="l" t="t" r="r" b="b"/>
            <a:pathLst>
              <a:path h="954404">
                <a:moveTo>
                  <a:pt x="0" y="0"/>
                </a:moveTo>
                <a:lnTo>
                  <a:pt x="0" y="954008"/>
                </a:lnTo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8145" y="4107699"/>
            <a:ext cx="0" cy="687070"/>
          </a:xfrm>
          <a:custGeom>
            <a:avLst/>
            <a:gdLst/>
            <a:ahLst/>
            <a:cxnLst/>
            <a:rect l="l" t="t" r="r" b="b"/>
            <a:pathLst>
              <a:path h="687070">
                <a:moveTo>
                  <a:pt x="0" y="0"/>
                </a:moveTo>
                <a:lnTo>
                  <a:pt x="0" y="686958"/>
                </a:lnTo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47917" y="4727883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266118" y="0"/>
                </a:moveTo>
                <a:lnTo>
                  <a:pt x="0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75924" y="4699366"/>
            <a:ext cx="38100" cy="47625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0" y="0"/>
                </a:moveTo>
                <a:lnTo>
                  <a:pt x="0" y="47531"/>
                </a:lnTo>
                <a:lnTo>
                  <a:pt x="38111" y="28517"/>
                </a:lnTo>
                <a:lnTo>
                  <a:pt x="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47917" y="469936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402" y="0"/>
                </a:moveTo>
                <a:lnTo>
                  <a:pt x="0" y="28517"/>
                </a:lnTo>
                <a:lnTo>
                  <a:pt x="47402" y="47531"/>
                </a:lnTo>
                <a:lnTo>
                  <a:pt x="47402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18438" y="472788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196" y="0"/>
                </a:moveTo>
                <a:lnTo>
                  <a:pt x="0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98947" y="4699366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60" h="47625">
                <a:moveTo>
                  <a:pt x="0" y="0"/>
                </a:moveTo>
                <a:lnTo>
                  <a:pt x="0" y="47531"/>
                </a:lnTo>
                <a:lnTo>
                  <a:pt x="47687" y="28517"/>
                </a:lnTo>
                <a:lnTo>
                  <a:pt x="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18438" y="469936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402" y="0"/>
                </a:moveTo>
                <a:lnTo>
                  <a:pt x="0" y="28517"/>
                </a:lnTo>
                <a:lnTo>
                  <a:pt x="47402" y="47531"/>
                </a:lnTo>
                <a:lnTo>
                  <a:pt x="47402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24275" y="3869089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>
                <a:moveTo>
                  <a:pt x="494163" y="0"/>
                </a:moveTo>
                <a:lnTo>
                  <a:pt x="0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70988" y="3850161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0" y="0"/>
                </a:moveTo>
                <a:lnTo>
                  <a:pt x="0" y="47750"/>
                </a:lnTo>
                <a:lnTo>
                  <a:pt x="47450" y="18928"/>
                </a:lnTo>
                <a:lnTo>
                  <a:pt x="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24275" y="3850161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47440" y="0"/>
                </a:moveTo>
                <a:lnTo>
                  <a:pt x="0" y="18928"/>
                </a:lnTo>
                <a:lnTo>
                  <a:pt x="47440" y="47750"/>
                </a:lnTo>
                <a:lnTo>
                  <a:pt x="4744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38145" y="4727883"/>
            <a:ext cx="380365" cy="0"/>
          </a:xfrm>
          <a:custGeom>
            <a:avLst/>
            <a:gdLst/>
            <a:ahLst/>
            <a:cxnLst/>
            <a:rect l="l" t="t" r="r" b="b"/>
            <a:pathLst>
              <a:path w="380364">
                <a:moveTo>
                  <a:pt x="380292" y="0"/>
                </a:moveTo>
                <a:lnTo>
                  <a:pt x="0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70988" y="469936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0" y="0"/>
                </a:moveTo>
                <a:lnTo>
                  <a:pt x="0" y="47531"/>
                </a:lnTo>
                <a:lnTo>
                  <a:pt x="47450" y="28517"/>
                </a:lnTo>
                <a:lnTo>
                  <a:pt x="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38145" y="4699366"/>
            <a:ext cx="38735" cy="47625"/>
          </a:xfrm>
          <a:custGeom>
            <a:avLst/>
            <a:gdLst/>
            <a:ahLst/>
            <a:cxnLst/>
            <a:rect l="l" t="t" r="r" b="b"/>
            <a:pathLst>
              <a:path w="38735" h="47625">
                <a:moveTo>
                  <a:pt x="38197" y="0"/>
                </a:moveTo>
                <a:lnTo>
                  <a:pt x="0" y="28517"/>
                </a:lnTo>
                <a:lnTo>
                  <a:pt x="38197" y="47531"/>
                </a:lnTo>
                <a:lnTo>
                  <a:pt x="38197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53217" y="4727883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180547" y="0"/>
                </a:moveTo>
                <a:lnTo>
                  <a:pt x="0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86077" y="4699366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60" h="47625">
                <a:moveTo>
                  <a:pt x="0" y="0"/>
                </a:moveTo>
                <a:lnTo>
                  <a:pt x="0" y="47531"/>
                </a:lnTo>
                <a:lnTo>
                  <a:pt x="47687" y="28517"/>
                </a:lnTo>
                <a:lnTo>
                  <a:pt x="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99455" y="4059901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5">
                <a:moveTo>
                  <a:pt x="0" y="429411"/>
                </a:moveTo>
                <a:lnTo>
                  <a:pt x="0" y="0"/>
                </a:lnTo>
              </a:path>
            </a:pathLst>
          </a:custGeom>
          <a:ln w="949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71013" y="4441552"/>
            <a:ext cx="57785" cy="48260"/>
          </a:xfrm>
          <a:custGeom>
            <a:avLst/>
            <a:gdLst/>
            <a:ahLst/>
            <a:cxnLst/>
            <a:rect l="l" t="t" r="r" b="b"/>
            <a:pathLst>
              <a:path w="57784" h="48260">
                <a:moveTo>
                  <a:pt x="57167" y="0"/>
                </a:moveTo>
                <a:lnTo>
                  <a:pt x="0" y="0"/>
                </a:lnTo>
                <a:lnTo>
                  <a:pt x="28441" y="47759"/>
                </a:lnTo>
                <a:lnTo>
                  <a:pt x="57167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46635" y="4727883"/>
            <a:ext cx="1701800" cy="0"/>
          </a:xfrm>
          <a:custGeom>
            <a:avLst/>
            <a:gdLst/>
            <a:ahLst/>
            <a:cxnLst/>
            <a:rect l="l" t="t" r="r" b="b"/>
            <a:pathLst>
              <a:path w="1701800">
                <a:moveTo>
                  <a:pt x="1701282" y="0"/>
                </a:moveTo>
                <a:lnTo>
                  <a:pt x="0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500419" y="469936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0" y="0"/>
                </a:moveTo>
                <a:lnTo>
                  <a:pt x="0" y="47531"/>
                </a:lnTo>
                <a:lnTo>
                  <a:pt x="47497" y="28517"/>
                </a:lnTo>
                <a:lnTo>
                  <a:pt x="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46635" y="469936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497" y="0"/>
                </a:moveTo>
                <a:lnTo>
                  <a:pt x="0" y="28517"/>
                </a:lnTo>
                <a:lnTo>
                  <a:pt x="47497" y="47531"/>
                </a:lnTo>
                <a:lnTo>
                  <a:pt x="47497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33764" y="472788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104380" y="0"/>
                </a:moveTo>
                <a:lnTo>
                  <a:pt x="0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3712302" y="4394255"/>
            <a:ext cx="429259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4" dirty="0">
                <a:solidFill>
                  <a:srgbClr val="23201D"/>
                </a:solidFill>
                <a:latin typeface="Gulim"/>
                <a:cs typeface="Gulim"/>
              </a:rPr>
              <a:t>(EndGap)</a:t>
            </a:r>
            <a:endParaRPr sz="900">
              <a:latin typeface="Gulim"/>
              <a:cs typeface="Gulim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546587" y="4760479"/>
            <a:ext cx="40640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5565">
              <a:lnSpc>
                <a:spcPts val="900"/>
              </a:lnSpc>
            </a:pP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닫힘  주행속도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613329" y="4231970"/>
            <a:ext cx="28003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201D"/>
                </a:solidFill>
                <a:latin typeface="Microsoft Uighur"/>
                <a:cs typeface="Microsoft Uighur"/>
              </a:rPr>
              <a:t>C</a:t>
            </a:r>
            <a:r>
              <a:rPr sz="900" spc="30" dirty="0">
                <a:solidFill>
                  <a:srgbClr val="23201D"/>
                </a:solidFill>
                <a:latin typeface="Microsoft Uighur"/>
                <a:cs typeface="Microsoft Uighur"/>
              </a:rPr>
              <a:t>L</a:t>
            </a:r>
            <a:r>
              <a:rPr sz="900" spc="25" dirty="0">
                <a:solidFill>
                  <a:srgbClr val="23201D"/>
                </a:solidFill>
                <a:latin typeface="Microsoft Uighur"/>
                <a:cs typeface="Microsoft Uighur"/>
              </a:rPr>
              <a:t>O</a:t>
            </a:r>
            <a:r>
              <a:rPr sz="900" spc="-15" dirty="0">
                <a:solidFill>
                  <a:srgbClr val="23201D"/>
                </a:solidFill>
                <a:latin typeface="Microsoft Uighur"/>
                <a:cs typeface="Microsoft Uighur"/>
              </a:rPr>
              <a:t>S</a:t>
            </a:r>
            <a:r>
              <a:rPr sz="900" dirty="0">
                <a:solidFill>
                  <a:srgbClr val="23201D"/>
                </a:solidFill>
                <a:latin typeface="Microsoft Uighur"/>
                <a:cs typeface="Microsoft Uighur"/>
              </a:rPr>
              <a:t>E</a:t>
            </a:r>
            <a:endParaRPr sz="900">
              <a:latin typeface="Microsoft Uighur"/>
              <a:cs typeface="Microsoft Uighur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911819" y="4756634"/>
            <a:ext cx="94805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90"/>
              </a:lnSpc>
              <a:tabLst>
                <a:tab pos="392430" algn="l"/>
                <a:tab pos="744220" algn="l"/>
              </a:tabLst>
            </a:pP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쿳</a:t>
            </a:r>
            <a:r>
              <a:rPr sz="900" dirty="0">
                <a:solidFill>
                  <a:srgbClr val="23201D"/>
                </a:solidFill>
                <a:latin typeface="BatangChe"/>
                <a:cs typeface="BatangChe"/>
              </a:rPr>
              <a:t>션	</a:t>
            </a: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닫</a:t>
            </a:r>
            <a:r>
              <a:rPr sz="900" dirty="0">
                <a:solidFill>
                  <a:srgbClr val="23201D"/>
                </a:solidFill>
                <a:latin typeface="BatangChe"/>
                <a:cs typeface="BatangChe"/>
              </a:rPr>
              <a:t>힘	</a:t>
            </a: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감속</a:t>
            </a:r>
            <a:endParaRPr sz="900">
              <a:latin typeface="BatangChe"/>
              <a:cs typeface="BatangChe"/>
            </a:endParaRPr>
          </a:p>
          <a:p>
            <a:pPr marL="316230">
              <a:lnSpc>
                <a:spcPts val="990"/>
              </a:lnSpc>
            </a:pPr>
            <a:r>
              <a:rPr sz="900" spc="-120" dirty="0">
                <a:solidFill>
                  <a:srgbClr val="23201D"/>
                </a:solidFill>
                <a:latin typeface="BatangChe"/>
                <a:cs typeface="BatangChe"/>
              </a:rPr>
              <a:t>저속속도</a:t>
            </a:r>
            <a:r>
              <a:rPr sz="900" spc="-31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파워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133764" y="4374787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104380" y="0"/>
                </a:moveTo>
                <a:lnTo>
                  <a:pt x="0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53217" y="4374787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057" y="0"/>
                </a:moveTo>
                <a:lnTo>
                  <a:pt x="0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86077" y="4346270"/>
            <a:ext cx="38735" cy="57785"/>
          </a:xfrm>
          <a:custGeom>
            <a:avLst/>
            <a:gdLst/>
            <a:ahLst/>
            <a:cxnLst/>
            <a:rect l="l" t="t" r="r" b="b"/>
            <a:pathLst>
              <a:path w="38735" h="57785">
                <a:moveTo>
                  <a:pt x="0" y="0"/>
                </a:moveTo>
                <a:lnTo>
                  <a:pt x="0" y="57262"/>
                </a:lnTo>
                <a:lnTo>
                  <a:pt x="38197" y="28517"/>
                </a:lnTo>
                <a:lnTo>
                  <a:pt x="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238145" y="4374787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774" y="0"/>
                </a:lnTo>
              </a:path>
            </a:pathLst>
          </a:custGeom>
          <a:ln w="952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238145" y="4355772"/>
            <a:ext cx="38735" cy="48260"/>
          </a:xfrm>
          <a:custGeom>
            <a:avLst/>
            <a:gdLst/>
            <a:ahLst/>
            <a:cxnLst/>
            <a:rect l="l" t="t" r="r" b="b"/>
            <a:pathLst>
              <a:path w="38735" h="48260">
                <a:moveTo>
                  <a:pt x="38197" y="0"/>
                </a:moveTo>
                <a:lnTo>
                  <a:pt x="0" y="19014"/>
                </a:lnTo>
                <a:lnTo>
                  <a:pt x="38197" y="47759"/>
                </a:lnTo>
                <a:lnTo>
                  <a:pt x="38197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6893267" y="4104311"/>
            <a:ext cx="140335" cy="2260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z="900" spc="-229" dirty="0">
                <a:solidFill>
                  <a:srgbClr val="23201D"/>
                </a:solidFill>
                <a:latin typeface="BatangChe"/>
                <a:cs typeface="BatangChe"/>
              </a:rPr>
              <a:t>속</a:t>
            </a:r>
            <a:r>
              <a:rPr sz="900" dirty="0">
                <a:solidFill>
                  <a:srgbClr val="23201D"/>
                </a:solidFill>
                <a:latin typeface="BatangChe"/>
                <a:cs typeface="BatangChe"/>
              </a:rPr>
              <a:t>도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715727" y="3735861"/>
            <a:ext cx="21590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열림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330006" y="3602311"/>
            <a:ext cx="21590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닫힘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025927" y="3707324"/>
            <a:ext cx="63436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20" baseline="15432" dirty="0">
                <a:solidFill>
                  <a:srgbClr val="23201D"/>
                </a:solidFill>
                <a:latin typeface="BatangChe"/>
                <a:cs typeface="BatangChe"/>
              </a:rPr>
              <a:t>닫힘</a:t>
            </a:r>
            <a:r>
              <a:rPr sz="1350" spc="-600" baseline="15432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저속거리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563659" y="4779494"/>
            <a:ext cx="21590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00"/>
              </a:lnSpc>
            </a:pPr>
            <a:r>
              <a:rPr sz="900" spc="-155" dirty="0">
                <a:solidFill>
                  <a:srgbClr val="23201D"/>
                </a:solidFill>
                <a:latin typeface="BatangChe"/>
                <a:cs typeface="BatangChe"/>
              </a:rPr>
              <a:t>가속  파워</a:t>
            </a:r>
            <a:endParaRPr sz="900">
              <a:latin typeface="BatangChe"/>
              <a:cs typeface="BatangChe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791836" y="5466206"/>
            <a:ext cx="56388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그림</a:t>
            </a:r>
            <a:r>
              <a:rPr sz="1100" b="1" spc="7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8-2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560" y="935735"/>
            <a:ext cx="4757420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1315" algn="l"/>
              </a:tabLst>
            </a:pPr>
            <a:r>
              <a:rPr sz="1100" dirty="0">
                <a:latin typeface="Times New Roman"/>
                <a:cs typeface="Times New Roman"/>
              </a:rPr>
              <a:t>3.	</a:t>
            </a:r>
            <a:r>
              <a:rPr sz="1100" dirty="0">
                <a:latin typeface="BatangChe"/>
                <a:cs typeface="BatangChe"/>
              </a:rPr>
              <a:t>반전감도</a:t>
            </a: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200" spc="-5" dirty="0">
                <a:latin typeface="Arial"/>
                <a:cs typeface="Arial"/>
              </a:rPr>
              <a:t>re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dirty="0">
                <a:latin typeface="BatangChe"/>
                <a:cs typeface="BatangChe"/>
              </a:rPr>
              <a:t>작동 중 물체가 끼일 때 자동 반전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감도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459"/>
              </a:spcBef>
            </a:pPr>
            <a:r>
              <a:rPr sz="1100" dirty="0">
                <a:latin typeface="Times New Roman"/>
                <a:cs typeface="Times New Roman"/>
              </a:rPr>
              <a:t>0 ~ 9 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단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-5" dirty="0">
                <a:latin typeface="BatangChe"/>
                <a:cs typeface="BatangChe"/>
              </a:rPr>
              <a:t>숫자를 올릴수록 </a:t>
            </a:r>
            <a:r>
              <a:rPr sz="1100" dirty="0">
                <a:latin typeface="BatangChe"/>
                <a:cs typeface="BatangChe"/>
              </a:rPr>
              <a:t>감도</a:t>
            </a:r>
            <a:r>
              <a:rPr sz="1100" spc="-4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높음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61315" algn="l"/>
              </a:tabLst>
            </a:pPr>
            <a:r>
              <a:rPr sz="1100" dirty="0">
                <a:latin typeface="Times New Roman"/>
                <a:cs typeface="Times New Roman"/>
              </a:rPr>
              <a:t>4.	</a:t>
            </a:r>
            <a:r>
              <a:rPr sz="1100" dirty="0">
                <a:latin typeface="BatangChe"/>
                <a:cs typeface="BatangChe"/>
              </a:rPr>
              <a:t>쿳션파워 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열림</a:t>
            </a:r>
            <a:r>
              <a:rPr sz="1100" spc="-5" dirty="0">
                <a:latin typeface="Times New Roman"/>
                <a:cs typeface="Times New Roman"/>
              </a:rPr>
              <a:t>: </a:t>
            </a:r>
            <a:r>
              <a:rPr sz="1200" spc="-5" dirty="0">
                <a:latin typeface="Arial"/>
                <a:cs typeface="Arial"/>
              </a:rPr>
              <a:t>ou 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-5" dirty="0">
                <a:latin typeface="BatangChe"/>
                <a:cs typeface="BatangChe"/>
              </a:rPr>
              <a:t>닫힘</a:t>
            </a:r>
            <a:r>
              <a:rPr sz="1100" spc="-5" dirty="0">
                <a:latin typeface="Times New Roman"/>
                <a:cs typeface="Times New Roman"/>
              </a:rPr>
              <a:t>: </a:t>
            </a:r>
            <a:r>
              <a:rPr sz="1200" spc="-5" dirty="0">
                <a:latin typeface="Arial"/>
                <a:cs typeface="Arial"/>
              </a:rPr>
              <a:t>cu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dirty="0">
                <a:latin typeface="BatangChe"/>
                <a:cs typeface="BatangChe"/>
              </a:rPr>
              <a:t>개폐작동 </a:t>
            </a:r>
            <a:r>
              <a:rPr sz="1100" spc="-10" dirty="0">
                <a:latin typeface="BatangChe"/>
                <a:cs typeface="BatangChe"/>
              </a:rPr>
              <a:t>마지막 </a:t>
            </a:r>
            <a:r>
              <a:rPr sz="1100" dirty="0">
                <a:latin typeface="BatangChe"/>
                <a:cs typeface="BatangChe"/>
              </a:rPr>
              <a:t>정지 직전의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구동력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459"/>
              </a:spcBef>
            </a:pPr>
            <a:r>
              <a:rPr sz="1100" dirty="0">
                <a:latin typeface="Times New Roman"/>
                <a:cs typeface="Times New Roman"/>
              </a:rPr>
              <a:t>1 ~ </a:t>
            </a:r>
            <a:r>
              <a:rPr sz="1100" spc="-5" dirty="0">
                <a:latin typeface="Times New Roman"/>
                <a:cs typeface="Times New Roman"/>
              </a:rPr>
              <a:t>5(</a:t>
            </a:r>
            <a:r>
              <a:rPr sz="1100" spc="-5" dirty="0">
                <a:latin typeface="BatangChe"/>
                <a:cs typeface="BatangChe"/>
              </a:rPr>
              <a:t>단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-5" dirty="0">
                <a:latin typeface="BatangChe"/>
                <a:cs typeface="BatangChe"/>
              </a:rPr>
              <a:t>숫자를 올릴수록</a:t>
            </a:r>
            <a:r>
              <a:rPr sz="1100" spc="-4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강함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560" y="2320290"/>
            <a:ext cx="13081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5.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6710" y="2249251"/>
            <a:ext cx="5493385" cy="70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 marR="5080">
              <a:lnSpc>
                <a:spcPct val="131900"/>
              </a:lnSpc>
            </a:pPr>
            <a:r>
              <a:rPr sz="1100" dirty="0">
                <a:latin typeface="BatangChe"/>
                <a:cs typeface="BatangChe"/>
              </a:rPr>
              <a:t>부분개방 </a:t>
            </a:r>
            <a:r>
              <a:rPr sz="1100" spc="-5" dirty="0">
                <a:latin typeface="BatangChe"/>
                <a:cs typeface="BatangChe"/>
              </a:rPr>
              <a:t>비율</a:t>
            </a:r>
            <a:r>
              <a:rPr sz="1100" spc="-5" dirty="0">
                <a:latin typeface="Times New Roman"/>
                <a:cs typeface="Times New Roman"/>
              </a:rPr>
              <a:t>( </a:t>
            </a:r>
            <a:r>
              <a:rPr sz="1200" spc="-5" dirty="0">
                <a:latin typeface="Arial"/>
                <a:cs typeface="Arial"/>
              </a:rPr>
              <a:t>pt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</a:t>
            </a:r>
            <a:r>
              <a:rPr sz="1100" spc="-5" dirty="0">
                <a:latin typeface="BatangChe"/>
                <a:cs typeface="BatangChe"/>
              </a:rPr>
              <a:t>기능 </a:t>
            </a:r>
            <a:r>
              <a:rPr sz="1100" dirty="0">
                <a:latin typeface="BatangChe"/>
                <a:cs typeface="BatangChe"/>
              </a:rPr>
              <a:t>선택 </a:t>
            </a:r>
            <a:r>
              <a:rPr sz="1100" spc="-5" dirty="0">
                <a:latin typeface="BatangChe"/>
                <a:cs typeface="BatangChe"/>
              </a:rPr>
              <a:t>스위치</a:t>
            </a:r>
            <a:r>
              <a:rPr sz="1100" spc="-5" dirty="0">
                <a:latin typeface="Times New Roman"/>
                <a:cs typeface="Times New Roman"/>
              </a:rPr>
              <a:t>(Option)</a:t>
            </a:r>
            <a:r>
              <a:rPr sz="1100" spc="-5" dirty="0">
                <a:latin typeface="BatangChe"/>
                <a:cs typeface="BatangChe"/>
              </a:rPr>
              <a:t>를 </a:t>
            </a:r>
            <a:r>
              <a:rPr sz="1100" dirty="0">
                <a:latin typeface="BatangChe"/>
                <a:cs typeface="BatangChe"/>
              </a:rPr>
              <a:t>반개 운전으로 맞추었을 때 이 설  정 값으로 개방 거리를 조절</a:t>
            </a:r>
            <a:r>
              <a:rPr sz="1100" spc="-9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한다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50~ </a:t>
            </a:r>
            <a:r>
              <a:rPr sz="1100" spc="-5" dirty="0">
                <a:latin typeface="Times New Roman"/>
                <a:cs typeface="Times New Roman"/>
              </a:rPr>
              <a:t>90% </a:t>
            </a:r>
            <a:r>
              <a:rPr sz="1100" dirty="0">
                <a:latin typeface="Times New Roman"/>
                <a:cs typeface="Times New Roman"/>
              </a:rPr>
              <a:t>: 10%</a:t>
            </a:r>
            <a:r>
              <a:rPr sz="1100" dirty="0">
                <a:latin typeface="BatangChe"/>
                <a:cs typeface="BatangChe"/>
              </a:rPr>
              <a:t>단위로 </a:t>
            </a:r>
            <a:r>
              <a:rPr sz="1100" spc="-5" dirty="0">
                <a:latin typeface="BatangChe"/>
                <a:cs typeface="BatangChe"/>
              </a:rPr>
              <a:t>조절 </a:t>
            </a:r>
            <a:r>
              <a:rPr sz="1100" dirty="0">
                <a:latin typeface="BatangChe"/>
                <a:cs typeface="BatangChe"/>
              </a:rPr>
              <a:t>할 수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있다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1272" y="3234690"/>
            <a:ext cx="13081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6.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6710" y="3221990"/>
            <a:ext cx="309435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가속 </a:t>
            </a:r>
            <a:r>
              <a:rPr sz="1100" spc="-5" dirty="0">
                <a:latin typeface="BatangChe"/>
                <a:cs typeface="BatangChe"/>
              </a:rPr>
              <a:t>파워</a:t>
            </a:r>
            <a:r>
              <a:rPr sz="1100" spc="-5" dirty="0">
                <a:latin typeface="Times New Roman"/>
                <a:cs typeface="Times New Roman"/>
              </a:rPr>
              <a:t>( </a:t>
            </a:r>
            <a:r>
              <a:rPr sz="1200" dirty="0">
                <a:latin typeface="Arial"/>
                <a:cs typeface="Arial"/>
              </a:rPr>
              <a:t>ac</a:t>
            </a:r>
            <a:r>
              <a:rPr sz="1100" dirty="0">
                <a:latin typeface="Times New Roman"/>
                <a:cs typeface="Times New Roman"/>
              </a:rPr>
              <a:t>) :  </a:t>
            </a:r>
            <a:r>
              <a:rPr sz="1100" spc="-5" dirty="0">
                <a:latin typeface="BatangChe"/>
                <a:cs typeface="BatangChe"/>
              </a:rPr>
              <a:t>도어가 </a:t>
            </a:r>
            <a:r>
              <a:rPr sz="1100" dirty="0">
                <a:latin typeface="BatangChe"/>
                <a:cs typeface="BatangChe"/>
              </a:rPr>
              <a:t>기동할 때의</a:t>
            </a:r>
            <a:r>
              <a:rPr sz="1100" spc="-6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가속력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100" dirty="0">
                <a:latin typeface="Times New Roman"/>
                <a:cs typeface="Times New Roman"/>
              </a:rPr>
              <a:t>1 ~ 5 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단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-5" dirty="0">
                <a:latin typeface="BatangChe"/>
                <a:cs typeface="BatangChe"/>
              </a:rPr>
              <a:t>숫자가 높을수록 </a:t>
            </a:r>
            <a:r>
              <a:rPr sz="1100" dirty="0">
                <a:latin typeface="BatangChe"/>
                <a:cs typeface="BatangChe"/>
              </a:rPr>
              <a:t>빨리</a:t>
            </a:r>
            <a:r>
              <a:rPr sz="1100" spc="-4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가속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1272" y="3818763"/>
            <a:ext cx="13081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7.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6710" y="3806063"/>
            <a:ext cx="278447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감속 </a:t>
            </a:r>
            <a:r>
              <a:rPr sz="1100" spc="-5" dirty="0">
                <a:latin typeface="BatangChe"/>
                <a:cs typeface="BatangChe"/>
              </a:rPr>
              <a:t>파워</a:t>
            </a:r>
            <a:r>
              <a:rPr sz="1100" spc="-5" dirty="0">
                <a:latin typeface="Times New Roman"/>
                <a:cs typeface="Times New Roman"/>
              </a:rPr>
              <a:t>( </a:t>
            </a:r>
            <a:r>
              <a:rPr sz="1200" spc="-5" dirty="0">
                <a:latin typeface="Arial"/>
                <a:cs typeface="Arial"/>
              </a:rPr>
              <a:t>bp) </a:t>
            </a:r>
            <a:r>
              <a:rPr sz="1100" dirty="0">
                <a:latin typeface="Times New Roman"/>
                <a:cs typeface="Times New Roman"/>
              </a:rPr>
              <a:t>: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BatangChe"/>
                <a:cs typeface="BatangChe"/>
              </a:rPr>
              <a:t>감속력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브레이크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100" dirty="0">
                <a:latin typeface="Times New Roman"/>
                <a:cs typeface="Times New Roman"/>
              </a:rPr>
              <a:t>1 ~ 5 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단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-5" dirty="0">
                <a:latin typeface="BatangChe"/>
                <a:cs typeface="BatangChe"/>
              </a:rPr>
              <a:t>숫자가 높을수록 </a:t>
            </a:r>
            <a:r>
              <a:rPr sz="1100" dirty="0">
                <a:latin typeface="BatangChe"/>
                <a:cs typeface="BatangChe"/>
              </a:rPr>
              <a:t>브레이크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강함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0155" y="4491862"/>
            <a:ext cx="5471795" cy="542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0">
              <a:lnSpc>
                <a:spcPct val="100000"/>
              </a:lnSpc>
              <a:tabLst>
                <a:tab pos="1212215" algn="l"/>
              </a:tabLst>
            </a:pPr>
            <a:r>
              <a:rPr sz="1100" dirty="0">
                <a:latin typeface="Times New Roman"/>
                <a:cs typeface="Times New Roman"/>
              </a:rPr>
              <a:t>8.	</a:t>
            </a:r>
            <a:r>
              <a:rPr sz="1100" dirty="0">
                <a:latin typeface="BatangChe"/>
                <a:cs typeface="BatangChe"/>
              </a:rPr>
              <a:t>운전모드 </a:t>
            </a: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200" spc="-5" dirty="0">
                <a:latin typeface="Arial"/>
                <a:cs typeface="Arial"/>
              </a:rPr>
              <a:t>So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-5" dirty="0">
                <a:latin typeface="BatangChe"/>
                <a:cs typeface="BatangChe"/>
              </a:rPr>
              <a:t>감지기나 </a:t>
            </a:r>
            <a:r>
              <a:rPr sz="1100" dirty="0">
                <a:latin typeface="BatangChe"/>
                <a:cs typeface="BatangChe"/>
              </a:rPr>
              <a:t>기동 스위치의 </a:t>
            </a:r>
            <a:r>
              <a:rPr sz="1100" spc="-5" dirty="0">
                <a:latin typeface="BatangChe"/>
                <a:cs typeface="BatangChe"/>
              </a:rPr>
              <a:t>연결 </a:t>
            </a:r>
            <a:r>
              <a:rPr sz="1100" dirty="0">
                <a:latin typeface="BatangChe"/>
                <a:cs typeface="BatangChe"/>
              </a:rPr>
              <a:t>방법을</a:t>
            </a:r>
            <a:r>
              <a:rPr sz="1100" spc="-6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결정한다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889000">
              <a:lnSpc>
                <a:spcPct val="100000"/>
              </a:lnSpc>
              <a:spcBef>
                <a:spcPts val="459"/>
              </a:spcBef>
              <a:tabLst>
                <a:tab pos="1942464" algn="l"/>
              </a:tabLst>
            </a:pPr>
            <a:r>
              <a:rPr sz="1100" dirty="0">
                <a:latin typeface="Times New Roman"/>
                <a:cs typeface="Times New Roman"/>
              </a:rPr>
              <a:t>1 :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BatangChe"/>
                <a:cs typeface="BatangChe"/>
              </a:rPr>
              <a:t>표준</a:t>
            </a:r>
            <a:r>
              <a:rPr sz="1100" dirty="0">
                <a:latin typeface="BatangChe"/>
                <a:cs typeface="BatangChe"/>
              </a:rPr>
              <a:t> 모드	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-5" dirty="0">
                <a:latin typeface="BatangChe"/>
                <a:cs typeface="BatangChe"/>
              </a:rPr>
              <a:t>센서에 </a:t>
            </a:r>
            <a:r>
              <a:rPr sz="1100" dirty="0">
                <a:latin typeface="BatangChe"/>
                <a:cs typeface="BatangChe"/>
              </a:rPr>
              <a:t>의해 자동 </a:t>
            </a:r>
            <a:r>
              <a:rPr sz="1100" spc="-5" dirty="0">
                <a:latin typeface="BatangChe"/>
                <a:cs typeface="BatangChe"/>
              </a:rPr>
              <a:t>개폐된다</a:t>
            </a:r>
            <a:r>
              <a:rPr sz="1100" spc="-5" dirty="0">
                <a:latin typeface="Times New Roman"/>
                <a:cs typeface="Times New Roman"/>
              </a:rPr>
              <a:t>( </a:t>
            </a: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6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장 </a:t>
            </a:r>
            <a:r>
              <a:rPr sz="1100" spc="-5" dirty="0">
                <a:latin typeface="BatangChe"/>
                <a:cs typeface="BatangChe"/>
              </a:rPr>
              <a:t>결선의 </a:t>
            </a: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6.A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절</a:t>
            </a:r>
            <a:r>
              <a:rPr sz="1100" spc="-4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참조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1111250" marR="372745" indent="-222885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2 : </a:t>
            </a:r>
            <a:r>
              <a:rPr sz="1100" spc="-5" dirty="0">
                <a:latin typeface="BatangChe"/>
                <a:cs typeface="BatangChe"/>
              </a:rPr>
              <a:t>원터치 토글 모드 </a:t>
            </a:r>
            <a:r>
              <a:rPr sz="1100" dirty="0">
                <a:latin typeface="Times New Roman"/>
                <a:cs typeface="Times New Roman"/>
              </a:rPr>
              <a:t>: </a:t>
            </a:r>
            <a:r>
              <a:rPr sz="1100" dirty="0">
                <a:latin typeface="BatangChe"/>
                <a:cs typeface="BatangChe"/>
              </a:rPr>
              <a:t>원 터치 버튼 스위치로 토글 작동 </a:t>
            </a:r>
            <a:r>
              <a:rPr sz="1100" spc="-5" dirty="0">
                <a:latin typeface="BatangChe"/>
                <a:cs typeface="BatangChe"/>
              </a:rPr>
              <a:t>시킨다</a:t>
            </a:r>
            <a:r>
              <a:rPr sz="1100" spc="-5" dirty="0">
                <a:latin typeface="Times New Roman"/>
                <a:cs typeface="Times New Roman"/>
              </a:rPr>
              <a:t>.  </a:t>
            </a:r>
            <a:r>
              <a:rPr sz="1100" dirty="0">
                <a:latin typeface="BatangChe"/>
                <a:cs typeface="BatangChe"/>
              </a:rPr>
              <a:t>한 개의 스위치로 </a:t>
            </a:r>
            <a:r>
              <a:rPr sz="1100" dirty="0">
                <a:latin typeface="Times New Roman"/>
                <a:cs typeface="Times New Roman"/>
              </a:rPr>
              <a:t>1 </a:t>
            </a:r>
            <a:r>
              <a:rPr sz="1100" dirty="0">
                <a:latin typeface="BatangChe"/>
                <a:cs typeface="BatangChe"/>
              </a:rPr>
              <a:t>회 누르면 </a:t>
            </a:r>
            <a:r>
              <a:rPr sz="1100" spc="-5" dirty="0">
                <a:latin typeface="BatangChe"/>
                <a:cs typeface="BatangChe"/>
              </a:rPr>
              <a:t>열리고</a:t>
            </a:r>
            <a:r>
              <a:rPr sz="1100" spc="-5" dirty="0">
                <a:latin typeface="Times New Roman"/>
                <a:cs typeface="Times New Roman"/>
              </a:rPr>
              <a:t>,  </a:t>
            </a:r>
            <a:r>
              <a:rPr sz="1100" dirty="0">
                <a:latin typeface="BatangChe"/>
                <a:cs typeface="BatangChe"/>
              </a:rPr>
              <a:t>다시 </a:t>
            </a:r>
            <a:r>
              <a:rPr sz="1100" spc="-5" dirty="0">
                <a:latin typeface="BatangChe"/>
                <a:cs typeface="BatangChe"/>
              </a:rPr>
              <a:t>누르면</a:t>
            </a:r>
            <a:r>
              <a:rPr sz="1100" spc="-5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닫힌다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R="1594485" algn="ctr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6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장 결선의 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6.E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절</a:t>
            </a:r>
            <a:r>
              <a:rPr sz="1100" spc="-9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참조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889000">
              <a:lnSpc>
                <a:spcPct val="100000"/>
              </a:lnSpc>
              <a:spcBef>
                <a:spcPts val="915"/>
              </a:spcBef>
              <a:tabLst>
                <a:tab pos="1212215" algn="l"/>
              </a:tabLst>
            </a:pPr>
            <a:r>
              <a:rPr sz="1100" dirty="0">
                <a:latin typeface="Times New Roman"/>
                <a:cs typeface="Times New Roman"/>
              </a:rPr>
              <a:t>9.	</a:t>
            </a:r>
            <a:r>
              <a:rPr sz="1100" dirty="0">
                <a:latin typeface="BatangChe"/>
                <a:cs typeface="BatangChe"/>
              </a:rPr>
              <a:t>패닉옵션 </a:t>
            </a: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200" spc="-5" dirty="0">
                <a:latin typeface="Arial"/>
                <a:cs typeface="Arial"/>
              </a:rPr>
              <a:t>Po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-5" dirty="0">
                <a:latin typeface="BatangChe"/>
                <a:cs typeface="BatangChe"/>
              </a:rPr>
              <a:t>정전 </a:t>
            </a:r>
            <a:r>
              <a:rPr sz="1100" dirty="0">
                <a:latin typeface="BatangChe"/>
                <a:cs typeface="BatangChe"/>
              </a:rPr>
              <a:t>시 액션</a:t>
            </a:r>
            <a:r>
              <a:rPr sz="1100" dirty="0">
                <a:latin typeface="Times New Roman"/>
                <a:cs typeface="Times New Roman"/>
              </a:rPr>
              <a:t>. (</a:t>
            </a:r>
            <a:r>
              <a:rPr sz="1100" dirty="0">
                <a:latin typeface="BatangChe"/>
                <a:cs typeface="BatangChe"/>
              </a:rPr>
              <a:t>보조 </a:t>
            </a:r>
            <a:r>
              <a:rPr sz="1100" spc="-5" dirty="0">
                <a:latin typeface="BatangChe"/>
                <a:cs typeface="BatangChe"/>
              </a:rPr>
              <a:t>배터리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설치시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889000">
              <a:lnSpc>
                <a:spcPct val="100000"/>
              </a:lnSpc>
              <a:spcBef>
                <a:spcPts val="459"/>
              </a:spcBef>
            </a:pPr>
            <a:r>
              <a:rPr sz="1100" dirty="0">
                <a:latin typeface="Times New Roman"/>
                <a:cs typeface="Times New Roman"/>
              </a:rPr>
              <a:t>0 :  </a:t>
            </a:r>
            <a:r>
              <a:rPr sz="1100" spc="-5" dirty="0">
                <a:latin typeface="BatangChe"/>
                <a:cs typeface="BatangChe"/>
              </a:rPr>
              <a:t>기능</a:t>
            </a:r>
            <a:r>
              <a:rPr sz="1100" spc="-9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사용안함</a:t>
            </a:r>
            <a:endParaRPr sz="1100">
              <a:latin typeface="BatangChe"/>
              <a:cs typeface="BatangChe"/>
            </a:endParaRPr>
          </a:p>
          <a:p>
            <a:pPr marL="8890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1 :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도어열림</a:t>
            </a:r>
            <a:endParaRPr sz="1100">
              <a:latin typeface="BatangChe"/>
              <a:cs typeface="BatangChe"/>
            </a:endParaRPr>
          </a:p>
          <a:p>
            <a:pPr marL="8890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2 :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도어닫힘</a:t>
            </a:r>
            <a:endParaRPr sz="1100">
              <a:latin typeface="BatangChe"/>
              <a:cs typeface="BatangChe"/>
            </a:endParaRPr>
          </a:p>
          <a:p>
            <a:pPr marL="916305">
              <a:lnSpc>
                <a:spcPct val="100000"/>
              </a:lnSpc>
              <a:spcBef>
                <a:spcPts val="480"/>
              </a:spcBef>
              <a:tabLst>
                <a:tab pos="1509395" algn="l"/>
              </a:tabLst>
            </a:pPr>
            <a:r>
              <a:rPr sz="1100" spc="-10" dirty="0">
                <a:latin typeface="Times New Roman"/>
                <a:cs typeface="Times New Roman"/>
              </a:rPr>
              <a:t>3. 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자	동</a:t>
            </a:r>
            <a:endParaRPr sz="1100">
              <a:latin typeface="BatangChe"/>
              <a:cs typeface="BatangChe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889000">
              <a:lnSpc>
                <a:spcPct val="100000"/>
              </a:lnSpc>
              <a:spcBef>
                <a:spcPts val="915"/>
              </a:spcBef>
              <a:tabLst>
                <a:tab pos="1212215" algn="l"/>
              </a:tabLst>
            </a:pPr>
            <a:r>
              <a:rPr sz="1100" dirty="0">
                <a:latin typeface="Times New Roman"/>
                <a:cs typeface="Times New Roman"/>
              </a:rPr>
              <a:t>10.	</a:t>
            </a:r>
            <a:r>
              <a:rPr sz="1100" dirty="0">
                <a:latin typeface="BatangChe"/>
                <a:cs typeface="BatangChe"/>
              </a:rPr>
              <a:t>보조입력 옵션 </a:t>
            </a: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200" spc="-5" dirty="0">
                <a:latin typeface="Arial"/>
                <a:cs typeface="Arial"/>
              </a:rPr>
              <a:t>Au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dirty="0">
                <a:latin typeface="BatangChe"/>
                <a:cs typeface="BatangChe"/>
              </a:rPr>
              <a:t>보조입력 장치의 </a:t>
            </a:r>
            <a:r>
              <a:rPr sz="1100" spc="-5" dirty="0">
                <a:latin typeface="BatangChe"/>
                <a:cs typeface="BatangChe"/>
              </a:rPr>
              <a:t>기능을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설정한다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889000">
              <a:lnSpc>
                <a:spcPct val="100000"/>
              </a:lnSpc>
              <a:spcBef>
                <a:spcPts val="459"/>
              </a:spcBef>
            </a:pPr>
            <a:r>
              <a:rPr sz="1100" dirty="0">
                <a:latin typeface="Times New Roman"/>
                <a:cs typeface="Times New Roman"/>
              </a:rPr>
              <a:t>1 :  </a:t>
            </a:r>
            <a:r>
              <a:rPr sz="1100" dirty="0">
                <a:latin typeface="BatangChe"/>
                <a:cs typeface="BatangChe"/>
              </a:rPr>
              <a:t>스윙아웃</a:t>
            </a:r>
            <a:r>
              <a:rPr sz="1100" spc="-9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감지</a:t>
            </a:r>
            <a:endParaRPr sz="1100">
              <a:latin typeface="BatangChe"/>
              <a:cs typeface="BatangChe"/>
            </a:endParaRPr>
          </a:p>
          <a:p>
            <a:pPr marL="8890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2 :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기동센서</a:t>
            </a:r>
            <a:endParaRPr sz="1100">
              <a:latin typeface="BatangChe"/>
              <a:cs typeface="BatangChe"/>
            </a:endParaRPr>
          </a:p>
          <a:p>
            <a:pPr marL="8890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3 :  </a:t>
            </a:r>
            <a:r>
              <a:rPr sz="1100" spc="-5" dirty="0">
                <a:latin typeface="BatangChe"/>
                <a:cs typeface="BatangChe"/>
              </a:rPr>
              <a:t>반자동모드</a:t>
            </a:r>
            <a:r>
              <a:rPr sz="1100" spc="-5" dirty="0">
                <a:latin typeface="Times New Roman"/>
                <a:cs typeface="Times New Roman"/>
              </a:rPr>
              <a:t>(So </a:t>
            </a:r>
            <a:r>
              <a:rPr sz="1100" dirty="0">
                <a:latin typeface="BatangChe"/>
                <a:cs typeface="BatangChe"/>
              </a:rPr>
              <a:t>가 </a:t>
            </a:r>
            <a:r>
              <a:rPr sz="1100" spc="-5" dirty="0">
                <a:latin typeface="Times New Roman"/>
                <a:cs typeface="Times New Roman"/>
              </a:rPr>
              <a:t>“2” </a:t>
            </a:r>
            <a:r>
              <a:rPr sz="1100" dirty="0">
                <a:latin typeface="Times New Roman"/>
                <a:cs typeface="Times New Roman"/>
              </a:rPr>
              <a:t>)</a:t>
            </a:r>
            <a:r>
              <a:rPr sz="1100" dirty="0">
                <a:latin typeface="BatangChe"/>
                <a:cs typeface="BatangChe"/>
              </a:rPr>
              <a:t>시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spc="-15" dirty="0">
                <a:latin typeface="BatangChe"/>
                <a:cs typeface="BatangChe"/>
              </a:rPr>
              <a:t>정지</a:t>
            </a:r>
            <a:endParaRPr sz="1100">
              <a:latin typeface="BatangChe"/>
              <a:cs typeface="BatangChe"/>
            </a:endParaRPr>
          </a:p>
          <a:p>
            <a:pPr marL="8890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4 :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BatangChe"/>
                <a:cs typeface="BatangChe"/>
              </a:rPr>
              <a:t>퇴실모드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토글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R="1520190" algn="ctr">
              <a:lnSpc>
                <a:spcPct val="100000"/>
              </a:lnSpc>
              <a:spcBef>
                <a:spcPts val="915"/>
              </a:spcBef>
            </a:pPr>
            <a:r>
              <a:rPr sz="1100" dirty="0">
                <a:latin typeface="Times New Roman"/>
                <a:cs typeface="Times New Roman"/>
              </a:rPr>
              <a:t>11.   </a:t>
            </a:r>
            <a:r>
              <a:rPr sz="1100" dirty="0">
                <a:latin typeface="BatangChe"/>
                <a:cs typeface="BatangChe"/>
              </a:rPr>
              <a:t>상태출력 옵션 </a:t>
            </a: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200" spc="-5" dirty="0">
                <a:latin typeface="Arial"/>
                <a:cs typeface="Arial"/>
              </a:rPr>
              <a:t>Su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dirty="0">
                <a:latin typeface="BatangChe"/>
                <a:cs typeface="BatangChe"/>
              </a:rPr>
              <a:t>상태출력을</a:t>
            </a:r>
            <a:r>
              <a:rPr sz="1100" spc="-9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설정한다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R="2563495" algn="ctr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latin typeface="Times New Roman"/>
                <a:cs typeface="Times New Roman"/>
              </a:rPr>
              <a:t>0 :  </a:t>
            </a:r>
            <a:r>
              <a:rPr sz="1100" spc="-5" dirty="0">
                <a:latin typeface="BatangChe"/>
                <a:cs typeface="BatangChe"/>
              </a:rPr>
              <a:t>출력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안함</a:t>
            </a:r>
            <a:endParaRPr sz="1100">
              <a:latin typeface="BatangChe"/>
              <a:cs typeface="BatangCh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1	:  </a:t>
            </a:r>
            <a:r>
              <a:rPr sz="1100" spc="-5" dirty="0">
                <a:latin typeface="BatangChe"/>
                <a:cs typeface="BatangChe"/>
              </a:rPr>
              <a:t>열리기 </a:t>
            </a:r>
            <a:r>
              <a:rPr sz="1100" dirty="0">
                <a:latin typeface="BatangChe"/>
                <a:cs typeface="BatangChe"/>
              </a:rPr>
              <a:t>시작하며 신호 출력 </a:t>
            </a:r>
            <a:r>
              <a:rPr sz="1100" dirty="0">
                <a:latin typeface="Times New Roman"/>
                <a:cs typeface="Times New Roman"/>
              </a:rPr>
              <a:t>(</a:t>
            </a:r>
            <a:r>
              <a:rPr sz="1100" dirty="0">
                <a:latin typeface="BatangChe"/>
                <a:cs typeface="BatangChe"/>
              </a:rPr>
              <a:t>완전히 닫힌 후 신호 출력</a:t>
            </a:r>
            <a:r>
              <a:rPr sz="1100" spc="-8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멈춤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2	</a:t>
            </a:r>
            <a:r>
              <a:rPr sz="1100" dirty="0">
                <a:latin typeface="BatangChe"/>
                <a:cs typeface="BatangChe"/>
              </a:rPr>
              <a:t>완전히 </a:t>
            </a:r>
            <a:r>
              <a:rPr sz="1100" spc="-5" dirty="0">
                <a:latin typeface="BatangChe"/>
                <a:cs typeface="BatangChe"/>
              </a:rPr>
              <a:t>열린 </a:t>
            </a:r>
            <a:r>
              <a:rPr sz="1100" dirty="0">
                <a:latin typeface="BatangChe"/>
                <a:cs typeface="BatangChe"/>
              </a:rPr>
              <a:t>후 신호 </a:t>
            </a:r>
            <a:r>
              <a:rPr sz="1100" spc="-5" dirty="0">
                <a:latin typeface="BatangChe"/>
                <a:cs typeface="BatangChe"/>
              </a:rPr>
              <a:t>출력 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닫히기 </a:t>
            </a:r>
            <a:r>
              <a:rPr sz="1100" dirty="0">
                <a:latin typeface="BatangChe"/>
                <a:cs typeface="BatangChe"/>
              </a:rPr>
              <a:t>시작하면 </a:t>
            </a:r>
            <a:r>
              <a:rPr sz="1100" spc="-5" dirty="0">
                <a:latin typeface="BatangChe"/>
                <a:cs typeface="BatangChe"/>
              </a:rPr>
              <a:t>신호 </a:t>
            </a:r>
            <a:r>
              <a:rPr sz="1100" dirty="0">
                <a:latin typeface="BatangChe"/>
                <a:cs typeface="BatangChe"/>
              </a:rPr>
              <a:t>출력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멈춤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3	:  </a:t>
            </a:r>
            <a:r>
              <a:rPr sz="1100" spc="-5" dirty="0">
                <a:latin typeface="BatangChe"/>
                <a:cs typeface="BatangChe"/>
              </a:rPr>
              <a:t>완전히 </a:t>
            </a:r>
            <a:r>
              <a:rPr sz="1100" dirty="0">
                <a:latin typeface="BatangChe"/>
                <a:cs typeface="BatangChe"/>
              </a:rPr>
              <a:t>닫힌 후 </a:t>
            </a:r>
            <a:r>
              <a:rPr sz="1100" spc="-5" dirty="0">
                <a:latin typeface="BatangChe"/>
                <a:cs typeface="BatangChe"/>
              </a:rPr>
              <a:t>신호 </a:t>
            </a:r>
            <a:r>
              <a:rPr sz="1100" dirty="0">
                <a:latin typeface="BatangChe"/>
                <a:cs typeface="BatangChe"/>
              </a:rPr>
              <a:t>출력 </a:t>
            </a:r>
            <a:r>
              <a:rPr sz="1100" dirty="0">
                <a:latin typeface="Times New Roman"/>
                <a:cs typeface="Times New Roman"/>
              </a:rPr>
              <a:t>(</a:t>
            </a:r>
            <a:r>
              <a:rPr sz="1100" dirty="0">
                <a:latin typeface="BatangChe"/>
                <a:cs typeface="BatangChe"/>
              </a:rPr>
              <a:t>열리기 시작하면 신호출력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멈춤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4	</a:t>
            </a:r>
            <a:r>
              <a:rPr sz="1100" dirty="0">
                <a:latin typeface="BatangChe"/>
                <a:cs typeface="BatangChe"/>
              </a:rPr>
              <a:t>닫힘 시작하면 신호 </a:t>
            </a:r>
            <a:r>
              <a:rPr sz="1100" spc="-5" dirty="0">
                <a:latin typeface="BatangChe"/>
                <a:cs typeface="BatangChe"/>
              </a:rPr>
              <a:t>출력 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완전 </a:t>
            </a:r>
            <a:r>
              <a:rPr sz="1100" dirty="0">
                <a:latin typeface="BatangChe"/>
                <a:cs typeface="BatangChe"/>
              </a:rPr>
              <a:t>닫힘 후 </a:t>
            </a:r>
            <a:r>
              <a:rPr sz="1100" spc="-5" dirty="0">
                <a:latin typeface="BatangChe"/>
                <a:cs typeface="BatangChe"/>
              </a:rPr>
              <a:t>신호 </a:t>
            </a:r>
            <a:r>
              <a:rPr sz="1100" dirty="0">
                <a:latin typeface="BatangChe"/>
                <a:cs typeface="BatangChe"/>
              </a:rPr>
              <a:t>출력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멈춤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0155" y="925576"/>
            <a:ext cx="4697730" cy="132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5	</a:t>
            </a:r>
            <a:r>
              <a:rPr sz="1100" dirty="0">
                <a:latin typeface="BatangChe"/>
                <a:cs typeface="BatangChe"/>
              </a:rPr>
              <a:t>닫힘 후 강제 </a:t>
            </a:r>
            <a:r>
              <a:rPr sz="1100" spc="-5" dirty="0">
                <a:latin typeface="BatangChe"/>
                <a:cs typeface="BatangChe"/>
              </a:rPr>
              <a:t>열림시 </a:t>
            </a:r>
            <a:r>
              <a:rPr sz="1100" dirty="0">
                <a:latin typeface="Times New Roman"/>
                <a:cs typeface="Times New Roman"/>
              </a:rPr>
              <a:t>3 </a:t>
            </a:r>
            <a:r>
              <a:rPr sz="1100" dirty="0">
                <a:latin typeface="BatangChe"/>
                <a:cs typeface="BatangChe"/>
              </a:rPr>
              <a:t>초 동안 신호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spc="-15" dirty="0">
                <a:latin typeface="BatangChe"/>
                <a:cs typeface="BatangChe"/>
              </a:rPr>
              <a:t>출력</a:t>
            </a:r>
            <a:endParaRPr sz="1100">
              <a:latin typeface="BatangChe"/>
              <a:cs typeface="BatangCh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6	</a:t>
            </a:r>
            <a:r>
              <a:rPr sz="1100" dirty="0">
                <a:latin typeface="BatangChe"/>
                <a:cs typeface="BatangChe"/>
              </a:rPr>
              <a:t>닫힘 후 강제 </a:t>
            </a:r>
            <a:r>
              <a:rPr sz="1100" spc="-5" dirty="0">
                <a:latin typeface="BatangChe"/>
                <a:cs typeface="BatangChe"/>
              </a:rPr>
              <a:t>열림시 </a:t>
            </a:r>
            <a:r>
              <a:rPr sz="1100" spc="-10" dirty="0">
                <a:latin typeface="Times New Roman"/>
                <a:cs typeface="Times New Roman"/>
              </a:rPr>
              <a:t>10 </a:t>
            </a:r>
            <a:r>
              <a:rPr sz="1100" dirty="0">
                <a:latin typeface="BatangChe"/>
                <a:cs typeface="BatangChe"/>
              </a:rPr>
              <a:t>초 동안 신호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출력</a:t>
            </a:r>
            <a:endParaRPr sz="1100">
              <a:latin typeface="BatangChe"/>
              <a:cs typeface="BatangCh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7	</a:t>
            </a:r>
            <a:r>
              <a:rPr sz="1100" dirty="0">
                <a:latin typeface="BatangChe"/>
                <a:cs typeface="BatangChe"/>
              </a:rPr>
              <a:t>닫힘 후 강제 </a:t>
            </a:r>
            <a:r>
              <a:rPr sz="1100" spc="-5" dirty="0">
                <a:latin typeface="BatangChe"/>
                <a:cs typeface="BatangChe"/>
              </a:rPr>
              <a:t>열림시 </a:t>
            </a:r>
            <a:r>
              <a:rPr sz="1100" spc="-10" dirty="0">
                <a:latin typeface="Times New Roman"/>
                <a:cs typeface="Times New Roman"/>
              </a:rPr>
              <a:t>15 </a:t>
            </a:r>
            <a:r>
              <a:rPr sz="1100" dirty="0">
                <a:latin typeface="BatangChe"/>
                <a:cs typeface="BatangChe"/>
              </a:rPr>
              <a:t>초 동안 신호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출력</a:t>
            </a:r>
            <a:endParaRPr sz="1100">
              <a:latin typeface="BatangChe"/>
              <a:cs typeface="BatangCh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1300" algn="l"/>
              </a:tabLst>
            </a:pPr>
            <a:r>
              <a:rPr sz="1100" dirty="0">
                <a:latin typeface="Times New Roman"/>
                <a:cs typeface="Times New Roman"/>
              </a:rPr>
              <a:t>8	</a:t>
            </a:r>
            <a:r>
              <a:rPr sz="1100" dirty="0">
                <a:latin typeface="BatangChe"/>
                <a:cs typeface="BatangChe"/>
              </a:rPr>
              <a:t>닫힘 후 강제 </a:t>
            </a:r>
            <a:r>
              <a:rPr sz="1100" spc="-5" dirty="0">
                <a:latin typeface="BatangChe"/>
                <a:cs typeface="BatangChe"/>
              </a:rPr>
              <a:t>열림시 </a:t>
            </a:r>
            <a:r>
              <a:rPr sz="1100" spc="-10" dirty="0">
                <a:latin typeface="Times New Roman"/>
                <a:cs typeface="Times New Roman"/>
              </a:rPr>
              <a:t>20 </a:t>
            </a:r>
            <a:r>
              <a:rPr sz="1100" dirty="0">
                <a:latin typeface="BatangChe"/>
                <a:cs typeface="BatangChe"/>
              </a:rPr>
              <a:t>초 동안 신호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출력</a:t>
            </a:r>
            <a:endParaRPr sz="1100">
              <a:latin typeface="BatangChe"/>
              <a:cs typeface="BatangChe"/>
            </a:endParaRPr>
          </a:p>
          <a:p>
            <a:pPr marL="895350">
              <a:lnSpc>
                <a:spcPct val="100000"/>
              </a:lnSpc>
              <a:spcBef>
                <a:spcPts val="480"/>
              </a:spcBef>
              <a:tabLst>
                <a:tab pos="1149350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BatangChe"/>
                <a:cs typeface="BatangChe"/>
              </a:rPr>
              <a:t>주의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dirty="0">
                <a:latin typeface="BatangChe"/>
                <a:cs typeface="BatangChe"/>
              </a:rPr>
              <a:t>문지기 </a:t>
            </a:r>
            <a:r>
              <a:rPr sz="1100" dirty="0">
                <a:latin typeface="Times New Roman"/>
                <a:cs typeface="Times New Roman"/>
              </a:rPr>
              <a:t>1 </a:t>
            </a:r>
            <a:r>
              <a:rPr sz="1100" spc="-5" dirty="0">
                <a:latin typeface="BatangChe"/>
                <a:cs typeface="BatangChe"/>
              </a:rPr>
              <a:t>이상 설정시 </a:t>
            </a:r>
            <a:r>
              <a:rPr sz="1100" dirty="0">
                <a:latin typeface="BatangChe"/>
                <a:cs typeface="BatangChe"/>
              </a:rPr>
              <a:t>경보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울림</a:t>
            </a:r>
            <a:endParaRPr sz="1100">
              <a:latin typeface="BatangChe"/>
              <a:cs typeface="BatangChe"/>
            </a:endParaRPr>
          </a:p>
          <a:p>
            <a:pPr marL="895350">
              <a:lnSpc>
                <a:spcPct val="100000"/>
              </a:lnSpc>
              <a:spcBef>
                <a:spcPts val="480"/>
              </a:spcBef>
              <a:tabLst>
                <a:tab pos="1149350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BatangChe"/>
                <a:cs typeface="BatangChe"/>
              </a:rPr>
              <a:t>주의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dirty="0">
                <a:latin typeface="BatangChe"/>
                <a:cs typeface="BatangChe"/>
              </a:rPr>
              <a:t>문지기 </a:t>
            </a:r>
            <a:r>
              <a:rPr sz="1100" dirty="0">
                <a:latin typeface="Times New Roman"/>
                <a:cs typeface="Times New Roman"/>
              </a:rPr>
              <a:t>0  </a:t>
            </a:r>
            <a:r>
              <a:rPr sz="1100" spc="-5" dirty="0">
                <a:latin typeface="BatangChe"/>
                <a:cs typeface="BatangChe"/>
              </a:rPr>
              <a:t>으로 </a:t>
            </a:r>
            <a:r>
              <a:rPr sz="1100" dirty="0">
                <a:latin typeface="BatangChe"/>
                <a:cs typeface="BatangChe"/>
              </a:rPr>
              <a:t>설정시 강제열림 신호 출력</a:t>
            </a:r>
            <a:r>
              <a:rPr sz="1100" spc="-8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없음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560" y="2764790"/>
            <a:ext cx="5950585" cy="225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1315" algn="l"/>
              </a:tabLst>
            </a:pPr>
            <a:r>
              <a:rPr sz="1100" dirty="0">
                <a:latin typeface="Times New Roman"/>
                <a:cs typeface="Times New Roman"/>
              </a:rPr>
              <a:t>12.	</a:t>
            </a:r>
            <a:r>
              <a:rPr sz="1100" dirty="0">
                <a:latin typeface="BatangChe"/>
                <a:cs typeface="BatangChe"/>
              </a:rPr>
              <a:t>워밍업 모드 </a:t>
            </a: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200" spc="-5" dirty="0">
                <a:latin typeface="Arial"/>
                <a:cs typeface="Arial"/>
              </a:rPr>
              <a:t>PA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-5" dirty="0">
                <a:latin typeface="BatangChe"/>
                <a:cs typeface="BatangChe"/>
              </a:rPr>
              <a:t>전원 </a:t>
            </a:r>
            <a:r>
              <a:rPr sz="1100" dirty="0">
                <a:latin typeface="BatangChe"/>
                <a:cs typeface="BatangChe"/>
              </a:rPr>
              <a:t>스위치를 </a:t>
            </a:r>
            <a:r>
              <a:rPr sz="1100" spc="-5" dirty="0">
                <a:latin typeface="BatangChe"/>
                <a:cs typeface="BatangChe"/>
              </a:rPr>
              <a:t>켰을 </a:t>
            </a:r>
            <a:r>
              <a:rPr sz="1100" dirty="0">
                <a:latin typeface="BatangChe"/>
                <a:cs typeface="BatangChe"/>
              </a:rPr>
              <a:t>때 </a:t>
            </a:r>
            <a:r>
              <a:rPr sz="1100" spc="-5" dirty="0">
                <a:latin typeface="BatangChe"/>
                <a:cs typeface="BatangChe"/>
              </a:rPr>
              <a:t>준비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작동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459"/>
              </a:spcBef>
            </a:pPr>
            <a:r>
              <a:rPr sz="1100" dirty="0">
                <a:latin typeface="Times New Roman"/>
                <a:cs typeface="Times New Roman"/>
              </a:rPr>
              <a:t>1 :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BatangChe"/>
                <a:cs typeface="BatangChe"/>
              </a:rPr>
              <a:t>열림</a:t>
            </a:r>
            <a:endParaRPr sz="1100">
              <a:latin typeface="BatangChe"/>
              <a:cs typeface="BatangChe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2 :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BatangChe"/>
                <a:cs typeface="BatangChe"/>
              </a:rPr>
              <a:t>닫힘</a:t>
            </a:r>
            <a:endParaRPr sz="1100">
              <a:latin typeface="BatangChe"/>
              <a:cs typeface="BatangChe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3 :  </a:t>
            </a:r>
            <a:r>
              <a:rPr sz="1100" spc="-5" dirty="0">
                <a:latin typeface="BatangChe"/>
                <a:cs typeface="BatangChe"/>
              </a:rPr>
              <a:t>정지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센서 감지 </a:t>
            </a:r>
            <a:r>
              <a:rPr sz="1100" dirty="0">
                <a:latin typeface="BatangChe"/>
                <a:cs typeface="BatangChe"/>
              </a:rPr>
              <a:t>후</a:t>
            </a:r>
            <a:r>
              <a:rPr sz="1100" spc="-6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열림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  <a:spcBef>
                <a:spcPts val="480"/>
              </a:spcBef>
              <a:tabLst>
                <a:tab pos="659765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BatangChe"/>
                <a:cs typeface="BatangChe"/>
              </a:rPr>
              <a:t>학습운전 시 </a:t>
            </a:r>
            <a:r>
              <a:rPr sz="1100" spc="-5" dirty="0">
                <a:latin typeface="BatangChe"/>
                <a:cs typeface="BatangChe"/>
              </a:rPr>
              <a:t>편개는 </a:t>
            </a:r>
            <a:r>
              <a:rPr sz="1100" spc="-5" dirty="0">
                <a:latin typeface="Times New Roman"/>
                <a:cs typeface="Times New Roman"/>
              </a:rPr>
              <a:t>2(</a:t>
            </a:r>
            <a:r>
              <a:rPr sz="1100" spc="-5" dirty="0">
                <a:latin typeface="BatangChe"/>
                <a:cs typeface="BatangChe"/>
              </a:rPr>
              <a:t>닫힘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,  </a:t>
            </a:r>
            <a:r>
              <a:rPr sz="1100" dirty="0">
                <a:latin typeface="BatangChe"/>
                <a:cs typeface="BatangChe"/>
              </a:rPr>
              <a:t>양개는 </a:t>
            </a:r>
            <a:r>
              <a:rPr sz="1100" spc="-5" dirty="0">
                <a:latin typeface="Times New Roman"/>
                <a:cs typeface="Times New Roman"/>
              </a:rPr>
              <a:t>1(</a:t>
            </a:r>
            <a:r>
              <a:rPr sz="1100" spc="-5" dirty="0">
                <a:latin typeface="BatangChe"/>
                <a:cs typeface="BatangChe"/>
              </a:rPr>
              <a:t>열림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r>
              <a:rPr sz="1100" spc="-5" dirty="0">
                <a:latin typeface="BatangChe"/>
                <a:cs typeface="BatangChe"/>
              </a:rPr>
              <a:t>로 </a:t>
            </a:r>
            <a:r>
              <a:rPr sz="1100" dirty="0">
                <a:latin typeface="BatangChe"/>
                <a:cs typeface="BatangChe"/>
              </a:rPr>
              <a:t>자동</a:t>
            </a:r>
            <a:r>
              <a:rPr sz="1100" spc="-1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설정됨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61315" algn="l"/>
              </a:tabLst>
            </a:pPr>
            <a:r>
              <a:rPr sz="1100" dirty="0">
                <a:latin typeface="Times New Roman"/>
                <a:cs typeface="Times New Roman"/>
              </a:rPr>
              <a:t>13.	</a:t>
            </a:r>
            <a:r>
              <a:rPr sz="1100" spc="-5" dirty="0">
                <a:latin typeface="BatangChe"/>
                <a:cs typeface="BatangChe"/>
              </a:rPr>
              <a:t>초기화</a:t>
            </a:r>
            <a:r>
              <a:rPr sz="1100" spc="-5" dirty="0">
                <a:latin typeface="Times New Roman"/>
                <a:cs typeface="Times New Roman"/>
              </a:rPr>
              <a:t>( </a:t>
            </a:r>
            <a:r>
              <a:rPr sz="1200" spc="-5" dirty="0">
                <a:latin typeface="Arial"/>
                <a:cs typeface="Arial"/>
              </a:rPr>
              <a:t>1n </a:t>
            </a:r>
            <a:r>
              <a:rPr sz="1100" dirty="0">
                <a:latin typeface="Times New Roman"/>
                <a:cs typeface="Times New Roman"/>
              </a:rPr>
              <a:t>) :  </a:t>
            </a:r>
            <a:r>
              <a:rPr sz="1100" spc="-5" dirty="0">
                <a:latin typeface="BatangChe"/>
                <a:cs typeface="BatangChe"/>
              </a:rPr>
              <a:t>공장 </a:t>
            </a:r>
            <a:r>
              <a:rPr sz="1100" dirty="0">
                <a:latin typeface="BatangChe"/>
                <a:cs typeface="BatangChe"/>
              </a:rPr>
              <a:t>출하상태로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복원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459"/>
              </a:spcBef>
            </a:pPr>
            <a:r>
              <a:rPr sz="1100" dirty="0">
                <a:latin typeface="Times New Roman"/>
                <a:cs typeface="Times New Roman"/>
              </a:rPr>
              <a:t>0 :  </a:t>
            </a:r>
            <a:r>
              <a:rPr sz="1100" spc="-5" dirty="0">
                <a:latin typeface="BatangChe"/>
                <a:cs typeface="BatangChe"/>
              </a:rPr>
              <a:t>초기화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spc="-15" dirty="0">
                <a:latin typeface="BatangChe"/>
                <a:cs typeface="BatangChe"/>
              </a:rPr>
              <a:t>안함</a:t>
            </a:r>
            <a:endParaRPr sz="1100">
              <a:latin typeface="BatangChe"/>
              <a:cs typeface="BatangChe"/>
            </a:endParaRPr>
          </a:p>
          <a:p>
            <a:pPr marL="715010" marR="5080" indent="-243840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1 : </a:t>
            </a:r>
            <a:r>
              <a:rPr sz="1100" dirty="0">
                <a:latin typeface="BatangChe"/>
                <a:cs typeface="BatangChe"/>
              </a:rPr>
              <a:t>모든 </a:t>
            </a:r>
            <a:r>
              <a:rPr sz="1100" spc="-5" dirty="0">
                <a:latin typeface="BatangChe"/>
                <a:cs typeface="BatangChe"/>
              </a:rPr>
              <a:t>변수를 공장출하 </a:t>
            </a:r>
            <a:r>
              <a:rPr sz="1100" dirty="0">
                <a:latin typeface="BatangChe"/>
                <a:cs typeface="BatangChe"/>
              </a:rPr>
              <a:t>값으로 </a:t>
            </a:r>
            <a:r>
              <a:rPr sz="1100" spc="-5" dirty="0">
                <a:latin typeface="BatangChe"/>
                <a:cs typeface="BatangChe"/>
              </a:rPr>
              <a:t>복원</a:t>
            </a:r>
            <a:r>
              <a:rPr sz="1100" spc="-5" dirty="0">
                <a:latin typeface="Times New Roman"/>
                <a:cs typeface="Times New Roman"/>
              </a:rPr>
              <a:t>.(</a:t>
            </a:r>
            <a:r>
              <a:rPr sz="1100" spc="-5" dirty="0">
                <a:latin typeface="BatangChe"/>
                <a:cs typeface="BatangChe"/>
              </a:rPr>
              <a:t>초기화 </a:t>
            </a:r>
            <a:r>
              <a:rPr sz="1100" dirty="0">
                <a:latin typeface="BatangChe"/>
                <a:cs typeface="BatangChe"/>
              </a:rPr>
              <a:t>후 적용버튼을 누르면 자동으로 학습  운전이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이루어진다</a:t>
            </a:r>
            <a:r>
              <a:rPr sz="1100" spc="-5" dirty="0">
                <a:latin typeface="Times New Roman"/>
                <a:cs typeface="Times New Roman"/>
              </a:rPr>
              <a:t>.)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9560" y="5521070"/>
            <a:ext cx="5950585" cy="429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ct val="100000"/>
              </a:lnSpc>
              <a:tabLst>
                <a:tab pos="469265" algn="l"/>
              </a:tabLst>
            </a:pPr>
            <a:r>
              <a:rPr sz="1100" b="1" spc="-5" dirty="0">
                <a:latin typeface="Times New Roman"/>
                <a:cs typeface="Times New Roman"/>
              </a:rPr>
              <a:t>iii.	</a:t>
            </a:r>
            <a:r>
              <a:rPr sz="1100" b="1" dirty="0">
                <a:latin typeface="Malgun Gothic"/>
                <a:cs typeface="Malgun Gothic"/>
              </a:rPr>
              <a:t>특수메뉴</a:t>
            </a:r>
            <a:r>
              <a:rPr sz="1100" b="1" spc="7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설명</a:t>
            </a:r>
            <a:endParaRPr sz="11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61315" algn="l"/>
              </a:tabLst>
            </a:pPr>
            <a:r>
              <a:rPr sz="1100" dirty="0">
                <a:latin typeface="Times New Roman"/>
                <a:cs typeface="Times New Roman"/>
              </a:rPr>
              <a:t>1.	</a:t>
            </a:r>
            <a:r>
              <a:rPr sz="1100" dirty="0">
                <a:latin typeface="BatangChe"/>
                <a:cs typeface="BatangChe"/>
              </a:rPr>
              <a:t>프로그램 </a:t>
            </a:r>
            <a:r>
              <a:rPr sz="1100" spc="-5" dirty="0">
                <a:latin typeface="BatangChe"/>
                <a:cs typeface="BatangChe"/>
              </a:rPr>
              <a:t>버전</a:t>
            </a:r>
            <a:r>
              <a:rPr sz="1100" spc="-5" dirty="0">
                <a:latin typeface="Times New Roman"/>
                <a:cs typeface="Times New Roman"/>
              </a:rPr>
              <a:t>( </a:t>
            </a:r>
            <a:r>
              <a:rPr sz="1200" b="1" spc="-5" dirty="0">
                <a:latin typeface="Arial"/>
                <a:cs typeface="Arial"/>
              </a:rPr>
              <a:t>== </a:t>
            </a:r>
            <a:r>
              <a:rPr sz="1100" dirty="0">
                <a:latin typeface="Times New Roman"/>
                <a:cs typeface="Times New Roman"/>
              </a:rPr>
              <a:t>) :  </a:t>
            </a:r>
            <a:r>
              <a:rPr sz="1100" dirty="0">
                <a:latin typeface="BatangChe"/>
                <a:cs typeface="BatangChe"/>
              </a:rPr>
              <a:t>제품 프로그램 버전 </a:t>
            </a:r>
            <a:r>
              <a:rPr sz="1100" spc="-5" dirty="0">
                <a:latin typeface="BatangChe"/>
                <a:cs typeface="BatangChe"/>
              </a:rPr>
              <a:t>표시</a:t>
            </a:r>
            <a:r>
              <a:rPr sz="1100" spc="-4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읽기전용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61315" algn="l"/>
              </a:tabLst>
            </a:pPr>
            <a:r>
              <a:rPr sz="1100" dirty="0">
                <a:latin typeface="Times New Roman"/>
                <a:cs typeface="Times New Roman"/>
              </a:rPr>
              <a:t>2.	</a:t>
            </a:r>
            <a:r>
              <a:rPr sz="1100" dirty="0">
                <a:latin typeface="BatangChe"/>
                <a:cs typeface="BatangChe"/>
              </a:rPr>
              <a:t>열림부하값</a:t>
            </a: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200" spc="-5" dirty="0">
                <a:latin typeface="Arial"/>
                <a:cs typeface="Arial"/>
              </a:rPr>
              <a:t>do </a:t>
            </a:r>
            <a:r>
              <a:rPr sz="1100" dirty="0">
                <a:latin typeface="Times New Roman"/>
                <a:cs typeface="Times New Roman"/>
              </a:rPr>
              <a:t>) :  </a:t>
            </a:r>
            <a:r>
              <a:rPr sz="1100" dirty="0">
                <a:latin typeface="BatangChe"/>
                <a:cs typeface="BatangChe"/>
              </a:rPr>
              <a:t>학습운전시 </a:t>
            </a:r>
            <a:r>
              <a:rPr sz="1100" spc="-5" dirty="0">
                <a:latin typeface="BatangChe"/>
                <a:cs typeface="BatangChe"/>
              </a:rPr>
              <a:t>읽은 도어중량의 </a:t>
            </a:r>
            <a:r>
              <a:rPr sz="1100" dirty="0">
                <a:latin typeface="BatangChe"/>
                <a:cs typeface="BatangChe"/>
              </a:rPr>
              <a:t>열림시에 대한 부하상수값</a:t>
            </a:r>
            <a:r>
              <a:rPr sz="1100" spc="-4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읽기전용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61315" algn="l"/>
              </a:tabLst>
            </a:pPr>
            <a:r>
              <a:rPr sz="1100" dirty="0">
                <a:latin typeface="Times New Roman"/>
                <a:cs typeface="Times New Roman"/>
              </a:rPr>
              <a:t>3.	</a:t>
            </a:r>
            <a:r>
              <a:rPr sz="1100" dirty="0">
                <a:latin typeface="BatangChe"/>
                <a:cs typeface="BatangChe"/>
              </a:rPr>
              <a:t>닫힘부하값</a:t>
            </a: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200" dirty="0">
                <a:latin typeface="Arial"/>
                <a:cs typeface="Arial"/>
              </a:rPr>
              <a:t>dc </a:t>
            </a:r>
            <a:r>
              <a:rPr sz="1100" dirty="0">
                <a:latin typeface="Times New Roman"/>
                <a:cs typeface="Times New Roman"/>
              </a:rPr>
              <a:t>) :  </a:t>
            </a:r>
            <a:r>
              <a:rPr sz="1100" dirty="0">
                <a:latin typeface="BatangChe"/>
                <a:cs typeface="BatangChe"/>
              </a:rPr>
              <a:t>학습운전시 </a:t>
            </a:r>
            <a:r>
              <a:rPr sz="1100" spc="-5" dirty="0">
                <a:latin typeface="BatangChe"/>
                <a:cs typeface="BatangChe"/>
              </a:rPr>
              <a:t>읽은 도어중량의 </a:t>
            </a:r>
            <a:r>
              <a:rPr sz="1100" dirty="0">
                <a:latin typeface="BatangChe"/>
                <a:cs typeface="BatangChe"/>
              </a:rPr>
              <a:t>닫힘시에 대한 부하상수값</a:t>
            </a:r>
            <a:r>
              <a:rPr sz="1100" spc="-6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읽기전용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291465" marR="5080" indent="-279400" algn="just">
              <a:lnSpc>
                <a:spcPct val="131000"/>
              </a:lnSpc>
            </a:pPr>
            <a:r>
              <a:rPr sz="1100" dirty="0">
                <a:latin typeface="Times New Roman"/>
                <a:cs typeface="Times New Roman"/>
              </a:rPr>
              <a:t>4. </a:t>
            </a:r>
            <a:r>
              <a:rPr sz="1100" dirty="0">
                <a:latin typeface="BatangChe"/>
                <a:cs typeface="BatangChe"/>
              </a:rPr>
              <a:t>안전운전 </a:t>
            </a:r>
            <a:r>
              <a:rPr sz="1100" spc="-5" dirty="0">
                <a:latin typeface="BatangChe"/>
                <a:cs typeface="BatangChe"/>
              </a:rPr>
              <a:t>속도</a:t>
            </a:r>
            <a:r>
              <a:rPr sz="1100" spc="-5" dirty="0">
                <a:latin typeface="Times New Roman"/>
                <a:cs typeface="Times New Roman"/>
              </a:rPr>
              <a:t>( </a:t>
            </a:r>
            <a:r>
              <a:rPr sz="1200" spc="-5" dirty="0">
                <a:latin typeface="Arial"/>
                <a:cs typeface="Arial"/>
              </a:rPr>
              <a:t>SR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</a:t>
            </a:r>
            <a:r>
              <a:rPr sz="1100" dirty="0">
                <a:latin typeface="BatangChe"/>
                <a:cs typeface="BatangChe"/>
              </a:rPr>
              <a:t>도어가 </a:t>
            </a:r>
            <a:r>
              <a:rPr sz="1100" spc="-5" dirty="0">
                <a:latin typeface="BatangChe"/>
                <a:cs typeface="BatangChe"/>
              </a:rPr>
              <a:t>닫힐 </a:t>
            </a:r>
            <a:r>
              <a:rPr sz="1100" dirty="0">
                <a:latin typeface="BatangChe"/>
                <a:cs typeface="BatangChe"/>
              </a:rPr>
              <a:t>때 </a:t>
            </a:r>
            <a:r>
              <a:rPr sz="1100" spc="-5" dirty="0">
                <a:latin typeface="BatangChe"/>
                <a:cs typeface="BatangChe"/>
              </a:rPr>
              <a:t>문틈에 </a:t>
            </a:r>
            <a:r>
              <a:rPr sz="1100" dirty="0">
                <a:latin typeface="BatangChe"/>
                <a:cs typeface="BatangChe"/>
              </a:rPr>
              <a:t>장애물이 끼었을 </a:t>
            </a:r>
            <a:r>
              <a:rPr sz="1100" spc="-5" dirty="0">
                <a:latin typeface="BatangChe"/>
                <a:cs typeface="BatangChe"/>
              </a:rPr>
              <a:t>경우 </a:t>
            </a:r>
            <a:r>
              <a:rPr sz="1100" dirty="0">
                <a:latin typeface="BatangChe"/>
                <a:cs typeface="BatangChe"/>
              </a:rPr>
              <a:t>반전 개방 </a:t>
            </a:r>
            <a:r>
              <a:rPr sz="1100" spc="-5" dirty="0">
                <a:latin typeface="BatangChe"/>
                <a:cs typeface="BatangChe"/>
              </a:rPr>
              <a:t>기능에  </a:t>
            </a:r>
            <a:r>
              <a:rPr sz="1100" dirty="0">
                <a:latin typeface="BatangChe"/>
                <a:cs typeface="BatangChe"/>
              </a:rPr>
              <a:t>의해 </a:t>
            </a:r>
            <a:r>
              <a:rPr sz="1100" spc="-5" dirty="0">
                <a:latin typeface="BatangChe"/>
                <a:cs typeface="BatangChe"/>
              </a:rPr>
              <a:t>도어는 </a:t>
            </a:r>
            <a:r>
              <a:rPr sz="1100" dirty="0">
                <a:latin typeface="BatangChe"/>
                <a:cs typeface="BatangChe"/>
              </a:rPr>
              <a:t>되열린다</a:t>
            </a:r>
            <a:r>
              <a:rPr sz="1100" dirty="0">
                <a:latin typeface="Times New Roman"/>
                <a:cs typeface="Times New Roman"/>
              </a:rPr>
              <a:t>. </a:t>
            </a:r>
            <a:r>
              <a:rPr sz="1100" dirty="0">
                <a:latin typeface="BatangChe"/>
                <a:cs typeface="BatangChe"/>
              </a:rPr>
              <a:t>이후 열림 대기시간이 지나면 </a:t>
            </a:r>
            <a:r>
              <a:rPr sz="1100" spc="-5" dirty="0">
                <a:latin typeface="BatangChe"/>
                <a:cs typeface="BatangChe"/>
              </a:rPr>
              <a:t>도어가 다시 </a:t>
            </a:r>
            <a:r>
              <a:rPr sz="1100" dirty="0">
                <a:latin typeface="BatangChe"/>
                <a:cs typeface="BatangChe"/>
              </a:rPr>
              <a:t>닫히며</a:t>
            </a:r>
            <a:r>
              <a:rPr sz="1100" dirty="0">
                <a:latin typeface="Times New Roman"/>
                <a:cs typeface="Times New Roman"/>
              </a:rPr>
              <a:t>, </a:t>
            </a:r>
            <a:r>
              <a:rPr sz="1100" dirty="0">
                <a:latin typeface="BatangChe"/>
                <a:cs typeface="BatangChe"/>
              </a:rPr>
              <a:t>원래의 장  애물이 </a:t>
            </a:r>
            <a:r>
              <a:rPr sz="1100" spc="-5" dirty="0">
                <a:latin typeface="BatangChe"/>
                <a:cs typeface="BatangChe"/>
              </a:rPr>
              <a:t>끼었던 위치에 </a:t>
            </a:r>
            <a:r>
              <a:rPr sz="1100" dirty="0">
                <a:latin typeface="BatangChe"/>
                <a:cs typeface="BatangChe"/>
              </a:rPr>
              <a:t>도달 하기 전 안전 </a:t>
            </a:r>
            <a:r>
              <a:rPr sz="1100" spc="-5" dirty="0">
                <a:latin typeface="BatangChe"/>
                <a:cs typeface="BatangChe"/>
              </a:rPr>
              <a:t>속도로 </a:t>
            </a:r>
            <a:r>
              <a:rPr sz="1100" dirty="0">
                <a:latin typeface="BatangChe"/>
                <a:cs typeface="BatangChe"/>
              </a:rPr>
              <a:t>감속 되어 </a:t>
            </a:r>
            <a:r>
              <a:rPr sz="1100" spc="-5" dirty="0">
                <a:latin typeface="BatangChe"/>
                <a:cs typeface="BatangChe"/>
              </a:rPr>
              <a:t>닫힌다</a:t>
            </a:r>
            <a:r>
              <a:rPr sz="1100" spc="-5" dirty="0">
                <a:latin typeface="Times New Roman"/>
                <a:cs typeface="Times New Roman"/>
              </a:rPr>
              <a:t>. </a:t>
            </a:r>
            <a:r>
              <a:rPr sz="1100" dirty="0">
                <a:latin typeface="Times New Roman"/>
                <a:cs typeface="Times New Roman"/>
              </a:rPr>
              <a:t>“ </a:t>
            </a:r>
            <a:r>
              <a:rPr sz="1200" spc="-5" dirty="0">
                <a:latin typeface="Arial"/>
                <a:cs typeface="Arial"/>
              </a:rPr>
              <a:t>SR</a:t>
            </a:r>
            <a:r>
              <a:rPr sz="1200" spc="-5" dirty="0">
                <a:latin typeface="Times New Roman"/>
                <a:cs typeface="Times New Roman"/>
              </a:rPr>
              <a:t>” </a:t>
            </a:r>
            <a:r>
              <a:rPr sz="1100" dirty="0">
                <a:latin typeface="BatangChe"/>
                <a:cs typeface="BatangChe"/>
              </a:rPr>
              <a:t>은 이때의  속도를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결정한다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R="4263390" algn="ctr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1~10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단</a:t>
            </a:r>
            <a:endParaRPr sz="1100">
              <a:latin typeface="BatangChe"/>
              <a:cs typeface="BatangChe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61315" algn="l"/>
              </a:tabLst>
            </a:pPr>
            <a:r>
              <a:rPr sz="1100" dirty="0">
                <a:latin typeface="Times New Roman"/>
                <a:cs typeface="Times New Roman"/>
              </a:rPr>
              <a:t>5.	</a:t>
            </a:r>
            <a:r>
              <a:rPr sz="1100" dirty="0">
                <a:latin typeface="BatangChe"/>
                <a:cs typeface="BatangChe"/>
              </a:rPr>
              <a:t>워밍업 속도</a:t>
            </a: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200" spc="-5" dirty="0">
                <a:latin typeface="Arial"/>
                <a:cs typeface="Arial"/>
              </a:rPr>
              <a:t>PS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spc="-5" dirty="0">
                <a:latin typeface="BatangChe"/>
                <a:cs typeface="BatangChe"/>
              </a:rPr>
              <a:t>전원 </a:t>
            </a:r>
            <a:r>
              <a:rPr sz="1100" dirty="0">
                <a:latin typeface="BatangChe"/>
                <a:cs typeface="BatangChe"/>
              </a:rPr>
              <a:t>스위치를 켠 후 </a:t>
            </a:r>
            <a:r>
              <a:rPr sz="1100" spc="-5" dirty="0">
                <a:latin typeface="BatangChe"/>
                <a:cs typeface="BatangChe"/>
              </a:rPr>
              <a:t>준비동작 </a:t>
            </a:r>
            <a:r>
              <a:rPr sz="1100" dirty="0">
                <a:latin typeface="BatangChe"/>
                <a:cs typeface="BatangChe"/>
              </a:rPr>
              <a:t>작동속도를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설정한다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R="4263390" algn="ctr">
              <a:lnSpc>
                <a:spcPct val="100000"/>
              </a:lnSpc>
              <a:spcBef>
                <a:spcPts val="459"/>
              </a:spcBef>
            </a:pPr>
            <a:r>
              <a:rPr sz="1100" dirty="0">
                <a:latin typeface="Times New Roman"/>
                <a:cs typeface="Times New Roman"/>
              </a:rPr>
              <a:t>1~10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단</a:t>
            </a:r>
            <a:endParaRPr sz="1100">
              <a:latin typeface="BatangChe"/>
              <a:cs typeface="BatangChe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291465" algn="l"/>
              </a:tabLst>
            </a:pPr>
            <a:r>
              <a:rPr sz="1100" dirty="0">
                <a:latin typeface="Times New Roman"/>
                <a:cs typeface="Times New Roman"/>
              </a:rPr>
              <a:t>6.	</a:t>
            </a:r>
            <a:r>
              <a:rPr sz="1100" dirty="0">
                <a:latin typeface="BatangChe"/>
                <a:cs typeface="BatangChe"/>
              </a:rPr>
              <a:t>시작운전 </a:t>
            </a: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200" spc="-5" dirty="0">
                <a:latin typeface="Arial"/>
                <a:cs typeface="Arial"/>
              </a:rPr>
              <a:t>Fc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dirty="0">
                <a:latin typeface="BatangChe"/>
                <a:cs typeface="BatangChe"/>
              </a:rPr>
              <a:t>워밍업이 끝난 후 기동신호에 의한 최초</a:t>
            </a:r>
            <a:r>
              <a:rPr sz="1100" spc="-9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열림작동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R="4157979" algn="ctr">
              <a:lnSpc>
                <a:spcPct val="100000"/>
              </a:lnSpc>
              <a:spcBef>
                <a:spcPts val="459"/>
              </a:spcBef>
            </a:pPr>
            <a:r>
              <a:rPr sz="1100" dirty="0">
                <a:latin typeface="Times New Roman"/>
                <a:cs typeface="Times New Roman"/>
              </a:rPr>
              <a:t>0 :  </a:t>
            </a:r>
            <a:r>
              <a:rPr sz="1100" spc="-5" dirty="0">
                <a:latin typeface="BatangChe"/>
                <a:cs typeface="BatangChe"/>
              </a:rPr>
              <a:t>정상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개폐</a:t>
            </a:r>
            <a:endParaRPr sz="1100">
              <a:latin typeface="BatangChe"/>
              <a:cs typeface="BatangCh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948" y="1015491"/>
            <a:ext cx="6281420" cy="479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335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1.</a:t>
            </a:r>
            <a:r>
              <a:rPr sz="1400" b="1" spc="30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개요</a:t>
            </a:r>
            <a:endParaRPr sz="1400" dirty="0">
              <a:latin typeface="Malgun Gothic"/>
              <a:cs typeface="Malgun Gothic"/>
            </a:endParaRPr>
          </a:p>
          <a:p>
            <a:pPr marL="12700" marR="5080">
              <a:lnSpc>
                <a:spcPct val="191000"/>
              </a:lnSpc>
              <a:spcBef>
                <a:spcPts val="390"/>
              </a:spcBef>
            </a:pPr>
            <a:r>
              <a:rPr sz="1400" spc="-5" dirty="0">
                <a:latin typeface="BatangChe"/>
                <a:cs typeface="BatangChe"/>
              </a:rPr>
              <a:t>Sk-730i </a:t>
            </a:r>
            <a:r>
              <a:rPr sz="1000" spc="-5" dirty="0">
                <a:latin typeface="BatangChe"/>
                <a:cs typeface="BatangChe"/>
              </a:rPr>
              <a:t>는 </a:t>
            </a:r>
            <a:r>
              <a:rPr lang="ko-KR" altLang="en-US" sz="1000" spc="-5" dirty="0" smtClean="0">
                <a:latin typeface="BatangChe"/>
                <a:cs typeface="BatangChe"/>
              </a:rPr>
              <a:t>㈜제일엔지니어링</a:t>
            </a:r>
            <a:r>
              <a:rPr sz="1000" spc="-5" dirty="0" smtClean="0">
                <a:latin typeface="BatangChe"/>
                <a:cs typeface="BatangChe"/>
              </a:rPr>
              <a:t>가 </a:t>
            </a:r>
            <a:r>
              <a:rPr sz="1000" spc="-5" dirty="0">
                <a:latin typeface="BatangChe"/>
                <a:cs typeface="BatangChe"/>
              </a:rPr>
              <a:t>슬라이딩자동문용으로 개발된 제품으로 보행자의 안전을 최우선적으로</a:t>
            </a:r>
            <a:r>
              <a:rPr sz="1000" spc="-215" dirty="0">
                <a:latin typeface="BatangChe"/>
                <a:cs typeface="BatangChe"/>
              </a:rPr>
              <a:t> </a:t>
            </a:r>
            <a:r>
              <a:rPr sz="1000" spc="-5" dirty="0">
                <a:latin typeface="BatangChe"/>
                <a:cs typeface="BatangChe"/>
              </a:rPr>
              <a:t>고려한  최고의 품질을 자랑하는</a:t>
            </a:r>
            <a:r>
              <a:rPr sz="1000" dirty="0">
                <a:latin typeface="BatangChe"/>
                <a:cs typeface="BatangChe"/>
              </a:rPr>
              <a:t> </a:t>
            </a:r>
            <a:r>
              <a:rPr sz="1000" spc="-5" dirty="0">
                <a:latin typeface="BatangChe"/>
                <a:cs typeface="BatangChe"/>
              </a:rPr>
              <a:t>자동문장치</a:t>
            </a:r>
            <a:r>
              <a:rPr sz="1000" spc="-5" dirty="0">
                <a:latin typeface="Times New Roman"/>
                <a:cs typeface="Times New Roman"/>
              </a:rPr>
              <a:t>(OPERATOR)</a:t>
            </a: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Times New Roman"/>
                <a:cs typeface="Times New Roman"/>
              </a:rPr>
              <a:t>*.</a:t>
            </a:r>
            <a:r>
              <a:rPr sz="1000" spc="-5" dirty="0">
                <a:latin typeface="BatangChe"/>
                <a:cs typeface="BatangChe"/>
              </a:rPr>
              <a:t>특징</a:t>
            </a:r>
            <a:endParaRPr sz="1000" dirty="0">
              <a:latin typeface="BatangChe"/>
              <a:cs typeface="BatangChe"/>
            </a:endParaRPr>
          </a:p>
          <a:p>
            <a:pPr marL="12700" marR="88900">
              <a:lnSpc>
                <a:spcPct val="150000"/>
              </a:lnSpc>
            </a:pPr>
            <a:r>
              <a:rPr sz="1000" spc="-5" dirty="0">
                <a:latin typeface="BatangChe"/>
                <a:cs typeface="BatangChe"/>
              </a:rPr>
              <a:t>가</a:t>
            </a:r>
            <a:r>
              <a:rPr sz="1000" spc="-5" dirty="0">
                <a:latin typeface="Times New Roman"/>
                <a:cs typeface="Times New Roman"/>
              </a:rPr>
              <a:t>)</a:t>
            </a:r>
            <a:r>
              <a:rPr sz="1000" spc="-5" dirty="0">
                <a:latin typeface="BatangChe"/>
                <a:cs typeface="BatangChe"/>
              </a:rPr>
              <a:t>혹독한 환경 속에서도 부드러운 </a:t>
            </a:r>
            <a:r>
              <a:rPr sz="1000" dirty="0">
                <a:latin typeface="BatangChe"/>
                <a:cs typeface="BatangChe"/>
              </a:rPr>
              <a:t>작동 </a:t>
            </a:r>
            <a:r>
              <a:rPr sz="1000" spc="-5" dirty="0">
                <a:latin typeface="BatangChe"/>
                <a:cs typeface="BatangChe"/>
              </a:rPr>
              <a:t>및 최상의 안정된 개폐가 보장되며 </a:t>
            </a:r>
            <a:r>
              <a:rPr sz="1000" dirty="0">
                <a:latin typeface="BatangChe"/>
                <a:cs typeface="BatangChe"/>
              </a:rPr>
              <a:t>사용빈도에따른수명이탁월함</a:t>
            </a:r>
            <a:r>
              <a:rPr sz="1000" dirty="0">
                <a:latin typeface="Times New Roman"/>
                <a:cs typeface="Times New Roman"/>
              </a:rPr>
              <a:t>.  </a:t>
            </a:r>
            <a:r>
              <a:rPr sz="1000" spc="-5" dirty="0">
                <a:latin typeface="BatangChe"/>
                <a:cs typeface="BatangChe"/>
              </a:rPr>
              <a:t>나</a:t>
            </a:r>
            <a:r>
              <a:rPr sz="1000" spc="-5" dirty="0">
                <a:latin typeface="Times New Roman"/>
                <a:cs typeface="Times New Roman"/>
              </a:rPr>
              <a:t>)</a:t>
            </a:r>
            <a:r>
              <a:rPr sz="1000" spc="-5" dirty="0">
                <a:latin typeface="BatangChe"/>
                <a:cs typeface="BatangChe"/>
              </a:rPr>
              <a:t>보행자의 안전을 고려하여 도아충돌시 반전기능을 최우선적으로 설계하여 안전사고를 미연에 방지함</a:t>
            </a:r>
            <a:r>
              <a:rPr sz="1000" spc="-5" dirty="0">
                <a:latin typeface="Times New Roman"/>
                <a:cs typeface="Times New Roman"/>
              </a:rPr>
              <a:t>.  </a:t>
            </a:r>
            <a:r>
              <a:rPr sz="1000" spc="-5" dirty="0">
                <a:latin typeface="BatangChe"/>
                <a:cs typeface="BatangChe"/>
              </a:rPr>
              <a:t>다</a:t>
            </a:r>
            <a:r>
              <a:rPr sz="1000" spc="-5" dirty="0">
                <a:latin typeface="Times New Roman"/>
                <a:cs typeface="Times New Roman"/>
              </a:rPr>
              <a:t>)</a:t>
            </a:r>
            <a:r>
              <a:rPr sz="1000" spc="-5" dirty="0">
                <a:latin typeface="BatangChe"/>
                <a:cs typeface="BatangChe"/>
              </a:rPr>
              <a:t>타이밍벨트</a:t>
            </a:r>
            <a:r>
              <a:rPr sz="1000" spc="-5" dirty="0">
                <a:latin typeface="Times New Roman"/>
                <a:cs typeface="Times New Roman"/>
              </a:rPr>
              <a:t>(S8M)  </a:t>
            </a:r>
            <a:r>
              <a:rPr sz="1000" spc="-5" dirty="0">
                <a:latin typeface="BatangChe"/>
                <a:cs typeface="BatangChe"/>
              </a:rPr>
              <a:t>구동방식으로 소음이</a:t>
            </a:r>
            <a:r>
              <a:rPr sz="1000" spc="5" dirty="0">
                <a:latin typeface="BatangChe"/>
                <a:cs typeface="BatangChe"/>
              </a:rPr>
              <a:t> </a:t>
            </a:r>
            <a:r>
              <a:rPr sz="1000" dirty="0">
                <a:latin typeface="BatangChe"/>
                <a:cs typeface="BatangChe"/>
              </a:rPr>
              <a:t>적다</a:t>
            </a:r>
            <a:r>
              <a:rPr sz="1000" dirty="0">
                <a:latin typeface="Times New Roman"/>
                <a:cs typeface="Times New Roman"/>
              </a:rPr>
              <a:t>.</a:t>
            </a:r>
          </a:p>
          <a:p>
            <a:pPr marL="12700" marR="227329">
              <a:lnSpc>
                <a:spcPct val="150000"/>
              </a:lnSpc>
            </a:pPr>
            <a:r>
              <a:rPr sz="1000" spc="-5" dirty="0">
                <a:latin typeface="BatangChe"/>
                <a:cs typeface="BatangChe"/>
              </a:rPr>
              <a:t>라</a:t>
            </a:r>
            <a:r>
              <a:rPr sz="1000" spc="-5" dirty="0">
                <a:latin typeface="Times New Roman"/>
                <a:cs typeface="Times New Roman"/>
              </a:rPr>
              <a:t>)</a:t>
            </a:r>
            <a:r>
              <a:rPr sz="1000" spc="-5" dirty="0">
                <a:latin typeface="BatangChe"/>
                <a:cs typeface="BatangChe"/>
              </a:rPr>
              <a:t>고성능 </a:t>
            </a:r>
            <a:r>
              <a:rPr sz="1000" spc="-5" dirty="0">
                <a:latin typeface="Times New Roman"/>
                <a:cs typeface="Times New Roman"/>
              </a:rPr>
              <a:t>DC </a:t>
            </a:r>
            <a:r>
              <a:rPr sz="1000" dirty="0">
                <a:latin typeface="Times New Roman"/>
                <a:cs typeface="Times New Roman"/>
              </a:rPr>
              <a:t>MOTOR </a:t>
            </a:r>
            <a:r>
              <a:rPr sz="1000" spc="-5" dirty="0">
                <a:latin typeface="BatangChe"/>
                <a:cs typeface="BatangChe"/>
              </a:rPr>
              <a:t>및 성신테크에서 </a:t>
            </a:r>
            <a:r>
              <a:rPr sz="1000" dirty="0">
                <a:latin typeface="BatangChe"/>
                <a:cs typeface="BatangChe"/>
              </a:rPr>
              <a:t>설계</a:t>
            </a:r>
            <a:r>
              <a:rPr sz="1000" dirty="0">
                <a:latin typeface="Times New Roman"/>
                <a:cs typeface="Times New Roman"/>
              </a:rPr>
              <a:t>, </a:t>
            </a:r>
            <a:r>
              <a:rPr sz="1000" spc="-5" dirty="0">
                <a:latin typeface="BatangChe"/>
                <a:cs typeface="BatangChe"/>
              </a:rPr>
              <a:t>제작한감속기를사용하여 안정된 </a:t>
            </a:r>
            <a:r>
              <a:rPr sz="1000" dirty="0">
                <a:latin typeface="BatangChe"/>
                <a:cs typeface="BatangChe"/>
              </a:rPr>
              <a:t>개폐작동이 보장된다</a:t>
            </a:r>
            <a:r>
              <a:rPr sz="1000" dirty="0">
                <a:latin typeface="Times New Roman"/>
                <a:cs typeface="Times New Roman"/>
              </a:rPr>
              <a:t>.  </a:t>
            </a:r>
            <a:r>
              <a:rPr sz="1000" spc="-5" dirty="0">
                <a:latin typeface="BatangChe"/>
                <a:cs typeface="BatangChe"/>
              </a:rPr>
              <a:t>마</a:t>
            </a:r>
            <a:r>
              <a:rPr sz="1000" spc="-5" dirty="0">
                <a:latin typeface="Times New Roman"/>
                <a:cs typeface="Times New Roman"/>
              </a:rPr>
              <a:t>)</a:t>
            </a:r>
            <a:r>
              <a:rPr sz="1000" spc="-5" dirty="0">
                <a:latin typeface="BatangChe"/>
                <a:cs typeface="BatangChe"/>
              </a:rPr>
              <a:t>에너지절약 운전기능</a:t>
            </a:r>
            <a:r>
              <a:rPr sz="1000" spc="-5" dirty="0">
                <a:latin typeface="Times New Roman"/>
                <a:cs typeface="Times New Roman"/>
              </a:rPr>
              <a:t>(</a:t>
            </a:r>
            <a:r>
              <a:rPr sz="1000" spc="-5" dirty="0">
                <a:latin typeface="BatangChe"/>
                <a:cs typeface="BatangChe"/>
              </a:rPr>
              <a:t>부분전개</a:t>
            </a:r>
            <a:r>
              <a:rPr sz="1000" spc="-5" dirty="0">
                <a:latin typeface="Times New Roman"/>
                <a:cs typeface="Times New Roman"/>
              </a:rPr>
              <a:t>)</a:t>
            </a:r>
            <a:r>
              <a:rPr sz="1000" spc="-5" dirty="0">
                <a:latin typeface="BatangChe"/>
                <a:cs typeface="BatangChe"/>
              </a:rPr>
              <a:t>이 있어 사용자가 임으로 도어의개방폭을 조절하여 냉 난방의</a:t>
            </a:r>
            <a:r>
              <a:rPr sz="1000" spc="130" dirty="0">
                <a:latin typeface="BatangChe"/>
                <a:cs typeface="BatangChe"/>
              </a:rPr>
              <a:t> </a:t>
            </a:r>
            <a:r>
              <a:rPr sz="1000" spc="-5" dirty="0">
                <a:latin typeface="BatangChe"/>
                <a:cs typeface="BatangChe"/>
              </a:rPr>
              <a:t>에너지</a:t>
            </a:r>
            <a:endParaRPr sz="1000" dirty="0">
              <a:latin typeface="BatangChe"/>
              <a:cs typeface="BatangChe"/>
            </a:endParaRPr>
          </a:p>
          <a:p>
            <a:pPr marL="203200">
              <a:lnSpc>
                <a:spcPct val="100000"/>
              </a:lnSpc>
              <a:spcBef>
                <a:spcPts val="600"/>
              </a:spcBef>
            </a:pPr>
            <a:r>
              <a:rPr sz="1000" dirty="0">
                <a:latin typeface="BatangChe"/>
                <a:cs typeface="BatangChe"/>
              </a:rPr>
              <a:t>절감효과를 </a:t>
            </a:r>
            <a:r>
              <a:rPr sz="1000" spc="-5" dirty="0">
                <a:latin typeface="BatangChe"/>
                <a:cs typeface="BatangChe"/>
              </a:rPr>
              <a:t>얻을 수</a:t>
            </a:r>
            <a:r>
              <a:rPr sz="1000" spc="-90" dirty="0">
                <a:latin typeface="BatangChe"/>
                <a:cs typeface="BatangChe"/>
              </a:rPr>
              <a:t> </a:t>
            </a:r>
            <a:r>
              <a:rPr sz="1000" dirty="0">
                <a:latin typeface="BatangChe"/>
                <a:cs typeface="BatangChe"/>
              </a:rPr>
              <a:t>있다</a:t>
            </a:r>
            <a:r>
              <a:rPr sz="1000" dirty="0">
                <a:latin typeface="Times New Roman"/>
                <a:cs typeface="Times New Roman"/>
              </a:rPr>
              <a:t>.</a:t>
            </a:r>
          </a:p>
          <a:p>
            <a:pPr marL="203200" marR="57785" indent="-190500">
              <a:lnSpc>
                <a:spcPct val="150000"/>
              </a:lnSpc>
            </a:pPr>
            <a:r>
              <a:rPr sz="1000" spc="-5" dirty="0">
                <a:latin typeface="BatangChe"/>
                <a:cs typeface="BatangChe"/>
              </a:rPr>
              <a:t>바</a:t>
            </a:r>
            <a:r>
              <a:rPr sz="1000" spc="-5" dirty="0">
                <a:latin typeface="Times New Roman"/>
                <a:cs typeface="Times New Roman"/>
              </a:rPr>
              <a:t>)</a:t>
            </a:r>
            <a:r>
              <a:rPr sz="1000" spc="-5" dirty="0">
                <a:latin typeface="BatangChe"/>
                <a:cs typeface="BatangChe"/>
              </a:rPr>
              <a:t>도어가 닫힌 후에도 밀어주는 기능을 설정할 수 </a:t>
            </a:r>
            <a:r>
              <a:rPr sz="1000" dirty="0">
                <a:latin typeface="BatangChe"/>
                <a:cs typeface="BatangChe"/>
              </a:rPr>
              <a:t>있어 </a:t>
            </a:r>
            <a:r>
              <a:rPr sz="1000" spc="-5" dirty="0">
                <a:latin typeface="BatangChe"/>
                <a:cs typeface="BatangChe"/>
              </a:rPr>
              <a:t>되열림현상과 손으로 열기 어려운 상태를 설정할  수 있다</a:t>
            </a:r>
            <a:r>
              <a:rPr sz="1000" spc="-5" dirty="0">
                <a:latin typeface="Times New Roman"/>
                <a:cs typeface="Times New Roman"/>
              </a:rPr>
              <a:t>.(</a:t>
            </a:r>
            <a:r>
              <a:rPr sz="1000" spc="-5" dirty="0">
                <a:latin typeface="BatangChe"/>
                <a:cs typeface="BatangChe"/>
              </a:rPr>
              <a:t>강제로 </a:t>
            </a:r>
            <a:r>
              <a:rPr sz="1000" dirty="0">
                <a:latin typeface="BatangChe"/>
                <a:cs typeface="BatangChe"/>
              </a:rPr>
              <a:t>문을 </a:t>
            </a:r>
            <a:r>
              <a:rPr sz="1000" spc="-5" dirty="0">
                <a:latin typeface="BatangChe"/>
                <a:cs typeface="BatangChe"/>
              </a:rPr>
              <a:t>열려고 할 때 강력한 경고음을 낼 수</a:t>
            </a:r>
            <a:r>
              <a:rPr sz="1000" spc="45" dirty="0">
                <a:latin typeface="BatangChe"/>
                <a:cs typeface="BatangChe"/>
              </a:rPr>
              <a:t> </a:t>
            </a:r>
            <a:r>
              <a:rPr sz="1000" spc="-5" dirty="0">
                <a:latin typeface="BatangChe"/>
                <a:cs typeface="BatangChe"/>
              </a:rPr>
              <a:t>있다</a:t>
            </a:r>
            <a:r>
              <a:rPr sz="1000" spc="-5" dirty="0">
                <a:latin typeface="Times New Roman"/>
                <a:cs typeface="Times New Roman"/>
              </a:rPr>
              <a:t>(</a:t>
            </a:r>
            <a:r>
              <a:rPr sz="1000" spc="-5" dirty="0">
                <a:latin typeface="BatangChe"/>
                <a:cs typeface="BatangChe"/>
              </a:rPr>
              <a:t>옵션</a:t>
            </a:r>
            <a:r>
              <a:rPr sz="1000" spc="-5" dirty="0">
                <a:latin typeface="Times New Roman"/>
                <a:cs typeface="Times New Roman"/>
              </a:rPr>
              <a:t>))</a:t>
            </a:r>
            <a:endParaRPr sz="1000" dirty="0">
              <a:latin typeface="Times New Roman"/>
              <a:cs typeface="Times New Roman"/>
            </a:endParaRPr>
          </a:p>
          <a:p>
            <a:pPr marL="203200" marR="449580" indent="-190500">
              <a:lnSpc>
                <a:spcPct val="150000"/>
              </a:lnSpc>
            </a:pPr>
            <a:r>
              <a:rPr sz="1000" spc="-5" dirty="0">
                <a:latin typeface="BatangChe"/>
                <a:cs typeface="BatangChe"/>
              </a:rPr>
              <a:t>사</a:t>
            </a:r>
            <a:r>
              <a:rPr sz="1000" spc="-5" dirty="0">
                <a:latin typeface="Times New Roman"/>
                <a:cs typeface="Times New Roman"/>
              </a:rPr>
              <a:t>)</a:t>
            </a:r>
            <a:r>
              <a:rPr sz="1000" spc="-5" dirty="0">
                <a:latin typeface="BatangChe"/>
                <a:cs typeface="BatangChe"/>
              </a:rPr>
              <a:t>불안전한 전원에도 안정된작동를보장하는 스위징파워를 활용한 </a:t>
            </a:r>
            <a:r>
              <a:rPr sz="1000" spc="-5" dirty="0">
                <a:latin typeface="Times New Roman"/>
                <a:cs typeface="Times New Roman"/>
              </a:rPr>
              <a:t>FREE VOLTAGE </a:t>
            </a:r>
            <a:r>
              <a:rPr sz="1000" dirty="0">
                <a:latin typeface="BatangChe"/>
                <a:cs typeface="BatangChe"/>
              </a:rPr>
              <a:t>방식을</a:t>
            </a:r>
            <a:r>
              <a:rPr sz="1000" spc="-135" dirty="0">
                <a:latin typeface="BatangChe"/>
                <a:cs typeface="BatangChe"/>
              </a:rPr>
              <a:t> </a:t>
            </a:r>
            <a:r>
              <a:rPr sz="1000" spc="-5" dirty="0">
                <a:latin typeface="BatangChe"/>
                <a:cs typeface="BatangChe"/>
              </a:rPr>
              <a:t>사용하여  불안전한 </a:t>
            </a:r>
            <a:r>
              <a:rPr sz="1000" dirty="0">
                <a:latin typeface="BatangChe"/>
                <a:cs typeface="BatangChe"/>
              </a:rPr>
              <a:t>전압</a:t>
            </a:r>
            <a:r>
              <a:rPr sz="1000" dirty="0">
                <a:latin typeface="Times New Roman"/>
                <a:cs typeface="Times New Roman"/>
              </a:rPr>
              <a:t>,  </a:t>
            </a:r>
            <a:r>
              <a:rPr sz="1000" spc="-5" dirty="0">
                <a:latin typeface="BatangChe"/>
                <a:cs typeface="BatangChe"/>
              </a:rPr>
              <a:t>나라마다 </a:t>
            </a:r>
            <a:r>
              <a:rPr sz="1000" dirty="0">
                <a:latin typeface="BatangChe"/>
                <a:cs typeface="BatangChe"/>
              </a:rPr>
              <a:t>다른 </a:t>
            </a:r>
            <a:r>
              <a:rPr sz="1000" spc="-5" dirty="0">
                <a:latin typeface="BatangChe"/>
                <a:cs typeface="BatangChe"/>
              </a:rPr>
              <a:t>전원주파수에도</a:t>
            </a:r>
            <a:r>
              <a:rPr sz="1000" spc="-30" dirty="0">
                <a:latin typeface="BatangChe"/>
                <a:cs typeface="BatangChe"/>
              </a:rPr>
              <a:t> </a:t>
            </a:r>
            <a:r>
              <a:rPr sz="1000" dirty="0">
                <a:latin typeface="BatangChe"/>
                <a:cs typeface="BatangChe"/>
              </a:rPr>
              <a:t>안정된작동를한다</a:t>
            </a:r>
            <a:r>
              <a:rPr sz="1000" dirty="0">
                <a:latin typeface="Times New Roman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10" dirty="0">
                <a:latin typeface="Times New Roman"/>
                <a:cs typeface="Times New Roman"/>
              </a:rPr>
              <a:t>*.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BatangChe"/>
                <a:cs typeface="BatangChe"/>
              </a:rPr>
              <a:t>주의사항</a:t>
            </a:r>
          </a:p>
          <a:p>
            <a:pPr marL="76200" marR="469900">
              <a:lnSpc>
                <a:spcPct val="150000"/>
              </a:lnSpc>
            </a:pPr>
            <a:r>
              <a:rPr sz="1000" dirty="0">
                <a:latin typeface="BatangChe"/>
                <a:cs typeface="BatangChe"/>
              </a:rPr>
              <a:t>가</a:t>
            </a:r>
            <a:r>
              <a:rPr sz="1000" dirty="0">
                <a:latin typeface="Times New Roman"/>
                <a:cs typeface="Times New Roman"/>
              </a:rPr>
              <a:t>) </a:t>
            </a:r>
            <a:r>
              <a:rPr sz="1000" spc="-5" dirty="0">
                <a:latin typeface="BatangChe"/>
                <a:cs typeface="BatangChe"/>
              </a:rPr>
              <a:t>설치장소에 제품설치가 최적으로 설치가 될 수 있도록 제품설명서를 </a:t>
            </a:r>
            <a:r>
              <a:rPr sz="1000" dirty="0">
                <a:latin typeface="BatangChe"/>
                <a:cs typeface="BatangChe"/>
              </a:rPr>
              <a:t>충분이숙지하여주십시요</a:t>
            </a:r>
            <a:r>
              <a:rPr sz="1000" dirty="0">
                <a:latin typeface="Times New Roman"/>
                <a:cs typeface="Times New Roman"/>
              </a:rPr>
              <a:t>.  </a:t>
            </a:r>
            <a:r>
              <a:rPr sz="1000" spc="-5" dirty="0">
                <a:latin typeface="BatangChe"/>
                <a:cs typeface="BatangChe"/>
              </a:rPr>
              <a:t>나</a:t>
            </a:r>
            <a:r>
              <a:rPr sz="1000" spc="-5" dirty="0">
                <a:latin typeface="Times New Roman"/>
                <a:cs typeface="Times New Roman"/>
              </a:rPr>
              <a:t>)</a:t>
            </a:r>
            <a:r>
              <a:rPr sz="1000" spc="-5" dirty="0">
                <a:latin typeface="BatangChe"/>
                <a:cs typeface="BatangChe"/>
              </a:rPr>
              <a:t>부품이나 장치상문제가있으면 </a:t>
            </a:r>
            <a:r>
              <a:rPr sz="1000" dirty="0">
                <a:latin typeface="BatangChe"/>
                <a:cs typeface="BatangChe"/>
              </a:rPr>
              <a:t>즉시 </a:t>
            </a:r>
            <a:r>
              <a:rPr sz="1000" spc="-5" dirty="0">
                <a:latin typeface="BatangChe"/>
                <a:cs typeface="BatangChe"/>
              </a:rPr>
              <a:t>구매업체에</a:t>
            </a:r>
            <a:r>
              <a:rPr sz="1000" spc="-10" dirty="0">
                <a:latin typeface="BatangChe"/>
                <a:cs typeface="BatangChe"/>
              </a:rPr>
              <a:t> </a:t>
            </a:r>
            <a:r>
              <a:rPr sz="1000" dirty="0">
                <a:latin typeface="BatangChe"/>
                <a:cs typeface="BatangChe"/>
              </a:rPr>
              <a:t>연락하십시오</a:t>
            </a:r>
            <a:r>
              <a:rPr sz="1000" dirty="0">
                <a:latin typeface="Times New Roman"/>
                <a:cs typeface="Times New Roman"/>
              </a:rPr>
              <a:t>.</a:t>
            </a:r>
          </a:p>
          <a:p>
            <a:pPr marL="7620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BatangChe"/>
                <a:cs typeface="BatangChe"/>
              </a:rPr>
              <a:t>다</a:t>
            </a:r>
            <a:r>
              <a:rPr sz="1000" spc="-5" dirty="0">
                <a:latin typeface="Times New Roman"/>
                <a:cs typeface="Times New Roman"/>
              </a:rPr>
              <a:t>)</a:t>
            </a:r>
            <a:r>
              <a:rPr sz="1000" spc="-5" dirty="0">
                <a:latin typeface="BatangChe"/>
                <a:cs typeface="BatangChe"/>
              </a:rPr>
              <a:t>발주사양서와 제품명세표를 확인하여 발주기종이 맞는지</a:t>
            </a:r>
            <a:r>
              <a:rPr sz="1000" spc="35" dirty="0">
                <a:latin typeface="BatangChe"/>
                <a:cs typeface="BatangChe"/>
              </a:rPr>
              <a:t> </a:t>
            </a:r>
            <a:r>
              <a:rPr sz="1000" dirty="0">
                <a:latin typeface="BatangChe"/>
                <a:cs typeface="BatangChe"/>
              </a:rPr>
              <a:t>확인하십시오</a:t>
            </a:r>
            <a:r>
              <a:rPr sz="1000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Times New Roman"/>
                <a:cs typeface="Times New Roman"/>
              </a:rPr>
              <a:t>2.</a:t>
            </a:r>
            <a:r>
              <a:rPr sz="1400" b="1" spc="2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사양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3848" y="5950330"/>
            <a:ext cx="1207135" cy="227329"/>
          </a:xfrm>
          <a:custGeom>
            <a:avLst/>
            <a:gdLst/>
            <a:ahLst/>
            <a:cxnLst/>
            <a:rect l="l" t="t" r="r" b="b"/>
            <a:pathLst>
              <a:path w="1207135" h="227329">
                <a:moveTo>
                  <a:pt x="0" y="0"/>
                </a:moveTo>
                <a:lnTo>
                  <a:pt x="1206957" y="227329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05560" y="5930519"/>
          <a:ext cx="5868364" cy="30684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149"/>
                <a:gridCol w="2324735"/>
                <a:gridCol w="2324480"/>
              </a:tblGrid>
              <a:tr h="241045">
                <a:tc>
                  <a:txBody>
                    <a:bodyPr/>
                    <a:lstStyle/>
                    <a:p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488950" algn="l"/>
                        </a:tabLst>
                      </a:pPr>
                      <a:r>
                        <a:rPr sz="1100" b="1" dirty="0">
                          <a:latin typeface="Malgun Gothic"/>
                          <a:cs typeface="Malgun Gothic"/>
                        </a:rPr>
                        <a:t>편	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488950" algn="l"/>
                        </a:tabLst>
                      </a:pPr>
                      <a:r>
                        <a:rPr sz="1100" b="1" dirty="0">
                          <a:latin typeface="Malgun Gothic"/>
                          <a:cs typeface="Malgun Gothic"/>
                        </a:rPr>
                        <a:t>양	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dirty="0">
                          <a:latin typeface="Malgun Gothic"/>
                          <a:cs typeface="Malgun Gothic"/>
                        </a:rPr>
                        <a:t>모델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SK-730i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 S</a:t>
                      </a:r>
                      <a:r>
                        <a:rPr sz="11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SK-730i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 D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b="1" dirty="0">
                          <a:latin typeface="Malgun Gothic"/>
                          <a:cs typeface="Malgun Gothic"/>
                        </a:rPr>
                        <a:t>도어중량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130Kg X</a:t>
                      </a:r>
                      <a:r>
                        <a:rPr sz="11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110Kg X</a:t>
                      </a:r>
                      <a:r>
                        <a:rPr sz="11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dirty="0">
                          <a:latin typeface="Malgun Gothic"/>
                          <a:cs typeface="Malgun Gothic"/>
                        </a:rPr>
                        <a:t>도어 적용</a:t>
                      </a:r>
                      <a:r>
                        <a:rPr sz="1100" b="1" spc="23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폭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500 ~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3,000mm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1,000 ~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6,000mm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ⅹ</a:t>
                      </a:r>
                      <a:r>
                        <a:rPr sz="1100" spc="-6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695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dirty="0">
                          <a:latin typeface="Malgun Gothic"/>
                          <a:cs typeface="Malgun Gothic"/>
                        </a:rPr>
                        <a:t>개 폐 속 </a:t>
                      </a:r>
                      <a:r>
                        <a:rPr sz="1100" b="1" spc="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도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최대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600mm/Sec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조절가능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4696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dirty="0">
                          <a:latin typeface="Malgun Gothic"/>
                          <a:cs typeface="Malgun Gothic"/>
                        </a:rPr>
                        <a:t>개방대기시간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 ~ 60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Sec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4696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dirty="0">
                          <a:latin typeface="Malgun Gothic"/>
                          <a:cs typeface="Malgun Gothic"/>
                        </a:rPr>
                        <a:t>사용전원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AC 220V , 50~60Hz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(free voltage</a:t>
                      </a:r>
                      <a:r>
                        <a:rPr sz="110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방식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4695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dirty="0">
                          <a:latin typeface="Malgun Gothic"/>
                          <a:cs typeface="Malgun Gothic"/>
                        </a:rPr>
                        <a:t>소비전력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대기 시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4W </a:t>
                      </a:r>
                      <a:r>
                        <a:rPr sz="1050" spc="-7" baseline="31746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050" spc="-7" baseline="39682" dirty="0">
                          <a:latin typeface="BatangChe"/>
                          <a:cs typeface="BatangChe"/>
                        </a:rPr>
                        <a:t>주 </a:t>
                      </a:r>
                      <a:r>
                        <a:rPr sz="1050" spc="-7" baseline="31746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도어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구동 시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95W  </a:t>
                      </a:r>
                      <a:r>
                        <a:rPr sz="1050" spc="-15" baseline="31746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50" spc="-15" baseline="39682" dirty="0">
                          <a:latin typeface="BatangChe"/>
                          <a:cs typeface="BatangChe"/>
                        </a:rPr>
                        <a:t>주</a:t>
                      </a:r>
                      <a:r>
                        <a:rPr sz="1050" spc="-172" baseline="39682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050" spc="-7" baseline="31746" dirty="0">
                          <a:latin typeface="Times New Roman"/>
                          <a:cs typeface="Times New Roman"/>
                        </a:rPr>
                        <a:t>2</a:t>
                      </a:r>
                      <a:endParaRPr sz="1050" baseline="3174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622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b="1" dirty="0">
                          <a:latin typeface="Malgun Gothic"/>
                          <a:cs typeface="Malgun Gothic"/>
                        </a:rPr>
                        <a:t>엔진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445"/>
                        </a:spcBef>
                        <a:tabLst>
                          <a:tab pos="470534" algn="l"/>
                        </a:tabLst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90W	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DC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MOTOR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4696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dirty="0">
                          <a:latin typeface="Malgun Gothic"/>
                          <a:cs typeface="Malgun Gothic"/>
                        </a:rPr>
                        <a:t>제어방식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마이크로프로세서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제어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5076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dirty="0">
                          <a:latin typeface="Malgun Gothic"/>
                          <a:cs typeface="Malgun Gothic"/>
                        </a:rPr>
                        <a:t>통신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옵션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RS-232C,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RS-485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4695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dirty="0">
                          <a:latin typeface="Malgun Gothic"/>
                          <a:cs typeface="Malgun Gothic"/>
                        </a:rPr>
                        <a:t>구동방식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TIMING-BELT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DRIVE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2315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dirty="0">
                          <a:latin typeface="Malgun Gothic"/>
                          <a:cs typeface="Malgun Gothic"/>
                        </a:rPr>
                        <a:t>사용온도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-20</a:t>
                      </a:r>
                      <a:r>
                        <a:rPr sz="1100" spc="-5" dirty="0">
                          <a:latin typeface="Symbol"/>
                          <a:cs typeface="Symbol"/>
                        </a:rPr>
                        <a:t>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~</a:t>
                      </a:r>
                      <a:r>
                        <a:rPr sz="11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+40</a:t>
                      </a:r>
                      <a:r>
                        <a:rPr sz="1100" dirty="0">
                          <a:latin typeface="Symbol"/>
                          <a:cs typeface="Symbol"/>
                        </a:rPr>
                        <a:t>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8288" y="9065005"/>
            <a:ext cx="5725160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6375" algn="ctr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표</a:t>
            </a:r>
            <a:r>
              <a:rPr sz="1100" b="1" spc="7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0-1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BatangChe"/>
                <a:cs typeface="BatangChe"/>
              </a:rPr>
              <a:t>주 </a:t>
            </a:r>
            <a:r>
              <a:rPr sz="1100" dirty="0">
                <a:latin typeface="Times New Roman"/>
                <a:cs typeface="Times New Roman"/>
              </a:rPr>
              <a:t>1 :  </a:t>
            </a:r>
            <a:r>
              <a:rPr sz="1100" dirty="0">
                <a:latin typeface="BatangChe"/>
                <a:cs typeface="BatangChe"/>
              </a:rPr>
              <a:t>대기 시 </a:t>
            </a:r>
            <a:r>
              <a:rPr sz="1100" spc="-5" dirty="0">
                <a:latin typeface="BatangChe"/>
                <a:cs typeface="BatangChe"/>
              </a:rPr>
              <a:t>소비전력은 감지기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spc="-5" dirty="0">
                <a:latin typeface="BatangChe"/>
                <a:cs typeface="BatangChe"/>
              </a:rPr>
              <a:t>전기정 </a:t>
            </a:r>
            <a:r>
              <a:rPr sz="1100" dirty="0">
                <a:latin typeface="BatangChe"/>
                <a:cs typeface="BatangChe"/>
              </a:rPr>
              <a:t>등의 주변장치를 연결하지 </a:t>
            </a:r>
            <a:r>
              <a:rPr sz="1100" spc="-5" dirty="0">
                <a:latin typeface="BatangChe"/>
                <a:cs typeface="BatangChe"/>
              </a:rPr>
              <a:t>않았을 </a:t>
            </a:r>
            <a:r>
              <a:rPr sz="1100" dirty="0">
                <a:latin typeface="BatangChe"/>
                <a:cs typeface="BatangChe"/>
              </a:rPr>
              <a:t>때</a:t>
            </a:r>
            <a:r>
              <a:rPr sz="1100" spc="-31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임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BatangChe"/>
                <a:cs typeface="BatangChe"/>
              </a:rPr>
              <a:t>주 </a:t>
            </a:r>
            <a:r>
              <a:rPr sz="1100" dirty="0">
                <a:latin typeface="Times New Roman"/>
                <a:cs typeface="Times New Roman"/>
              </a:rPr>
              <a:t>2 :  </a:t>
            </a:r>
            <a:r>
              <a:rPr sz="1100" dirty="0">
                <a:latin typeface="BatangChe"/>
                <a:cs typeface="BatangChe"/>
              </a:rPr>
              <a:t>도어구동시의 소비전력은 도어의 중량</a:t>
            </a:r>
            <a:r>
              <a:rPr sz="1100" dirty="0">
                <a:latin typeface="Times New Roman"/>
                <a:cs typeface="Times New Roman"/>
              </a:rPr>
              <a:t>.  </a:t>
            </a:r>
            <a:r>
              <a:rPr sz="1100" dirty="0">
                <a:latin typeface="BatangChe"/>
                <a:cs typeface="BatangChe"/>
              </a:rPr>
              <a:t>개폐속도 등 자동문의 환경에 </a:t>
            </a:r>
            <a:r>
              <a:rPr sz="1100" spc="-5" dirty="0">
                <a:latin typeface="BatangChe"/>
                <a:cs typeface="BatangChe"/>
              </a:rPr>
              <a:t>영향을</a:t>
            </a:r>
            <a:r>
              <a:rPr sz="1100" spc="-37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받음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560" y="948435"/>
            <a:ext cx="5703570" cy="442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1 :  </a:t>
            </a:r>
            <a:r>
              <a:rPr sz="1100" spc="-5" dirty="0">
                <a:latin typeface="BatangChe"/>
                <a:cs typeface="BatangChe"/>
              </a:rPr>
              <a:t>열림주행속도로 </a:t>
            </a:r>
            <a:r>
              <a:rPr sz="1100" dirty="0">
                <a:latin typeface="BatangChe"/>
                <a:cs typeface="BatangChe"/>
              </a:rPr>
              <a:t>약 </a:t>
            </a:r>
            <a:r>
              <a:rPr sz="1100" spc="-5" dirty="0">
                <a:latin typeface="Times New Roman"/>
                <a:cs typeface="Times New Roman"/>
              </a:rPr>
              <a:t>400mm  </a:t>
            </a:r>
            <a:r>
              <a:rPr sz="1100" dirty="0">
                <a:latin typeface="BatangChe"/>
                <a:cs typeface="BatangChe"/>
              </a:rPr>
              <a:t>정도 열린 후 안전속도로 끝까지</a:t>
            </a:r>
            <a:r>
              <a:rPr sz="1100" spc="-3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열림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61315" algn="l"/>
                <a:tab pos="2091689" algn="l"/>
              </a:tabLst>
            </a:pPr>
            <a:r>
              <a:rPr sz="1100" dirty="0">
                <a:latin typeface="Times New Roman"/>
                <a:cs typeface="Times New Roman"/>
              </a:rPr>
              <a:t>7.	End </a:t>
            </a:r>
            <a:r>
              <a:rPr sz="1100" u="sng" dirty="0">
                <a:latin typeface="Times New Roman"/>
                <a:cs typeface="Times New Roman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ap( </a:t>
            </a:r>
            <a:r>
              <a:rPr sz="1200" spc="-5" dirty="0">
                <a:latin typeface="Arial"/>
                <a:cs typeface="Arial"/>
              </a:rPr>
              <a:t>cg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BatangChe"/>
                <a:cs typeface="BatangChe"/>
              </a:rPr>
              <a:t>쿳션</a:t>
            </a:r>
            <a:r>
              <a:rPr sz="1100" spc="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구간</a:t>
            </a:r>
            <a:r>
              <a:rPr sz="1100" spc="-5" dirty="0">
                <a:latin typeface="Times New Roman"/>
                <a:cs typeface="Times New Roman"/>
              </a:rPr>
              <a:t>,	</a:t>
            </a:r>
            <a:r>
              <a:rPr sz="1100" dirty="0">
                <a:latin typeface="BatangChe"/>
                <a:cs typeface="BatangChe"/>
              </a:rPr>
              <a:t>이 구간 내에서는 물체가 </a:t>
            </a:r>
            <a:r>
              <a:rPr sz="1100" spc="-5" dirty="0">
                <a:latin typeface="BatangChe"/>
                <a:cs typeface="BatangChe"/>
              </a:rPr>
              <a:t>끼어도 </a:t>
            </a:r>
            <a:r>
              <a:rPr sz="1100" dirty="0">
                <a:latin typeface="BatangChe"/>
                <a:cs typeface="BatangChe"/>
              </a:rPr>
              <a:t>반전 작동되지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않는다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R="3849370" algn="ctr">
              <a:lnSpc>
                <a:spcPct val="100000"/>
              </a:lnSpc>
              <a:spcBef>
                <a:spcPts val="520"/>
              </a:spcBef>
            </a:pPr>
            <a:r>
              <a:rPr sz="1100" spc="-5" dirty="0">
                <a:latin typeface="Times New Roman"/>
                <a:cs typeface="Times New Roman"/>
              </a:rPr>
              <a:t>3~20(mm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361315" algn="l"/>
              </a:tabLst>
            </a:pPr>
            <a:r>
              <a:rPr sz="1100" dirty="0">
                <a:latin typeface="Times New Roman"/>
                <a:cs typeface="Times New Roman"/>
              </a:rPr>
              <a:t>8.	</a:t>
            </a:r>
            <a:r>
              <a:rPr sz="1100" dirty="0">
                <a:latin typeface="BatangChe"/>
                <a:cs typeface="BatangChe"/>
              </a:rPr>
              <a:t>안전센서 타임아웃</a:t>
            </a: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200" spc="-5" dirty="0">
                <a:latin typeface="Arial"/>
                <a:cs typeface="Arial"/>
              </a:rPr>
              <a:t>SF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 </a:t>
            </a:r>
            <a:r>
              <a:rPr sz="1100" dirty="0">
                <a:latin typeface="BatangChe"/>
                <a:cs typeface="BatangChe"/>
              </a:rPr>
              <a:t>계속 안전센서 </a:t>
            </a:r>
            <a:r>
              <a:rPr sz="1100" spc="-5" dirty="0">
                <a:latin typeface="BatangChe"/>
                <a:cs typeface="BatangChe"/>
              </a:rPr>
              <a:t>신호가 </a:t>
            </a:r>
            <a:r>
              <a:rPr sz="1100" dirty="0">
                <a:latin typeface="BatangChe"/>
                <a:cs typeface="BatangChe"/>
              </a:rPr>
              <a:t>감지될 경우 신호무시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기능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459"/>
              </a:spcBef>
            </a:pPr>
            <a:r>
              <a:rPr sz="1100" dirty="0">
                <a:latin typeface="Times New Roman"/>
                <a:cs typeface="Times New Roman"/>
              </a:rPr>
              <a:t>0 :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사용안함</a:t>
            </a:r>
            <a:endParaRPr sz="1100">
              <a:latin typeface="BatangChe"/>
              <a:cs typeface="BatangChe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1 ~10 (</a:t>
            </a:r>
            <a:r>
              <a:rPr sz="1100" dirty="0">
                <a:latin typeface="BatangChe"/>
                <a:cs typeface="BatangChe"/>
              </a:rPr>
              <a:t>분</a:t>
            </a:r>
            <a:r>
              <a:rPr sz="1100" dirty="0">
                <a:latin typeface="Times New Roman"/>
                <a:cs typeface="Times New Roman"/>
              </a:rPr>
              <a:t>) :  </a:t>
            </a:r>
            <a:r>
              <a:rPr sz="1100" spc="-5" dirty="0">
                <a:latin typeface="BatangChe"/>
                <a:cs typeface="BatangChe"/>
              </a:rPr>
              <a:t>설정된 </a:t>
            </a:r>
            <a:r>
              <a:rPr sz="1100" dirty="0">
                <a:latin typeface="BatangChe"/>
                <a:cs typeface="BatangChe"/>
              </a:rPr>
              <a:t>시간 경과 후 안전센서</a:t>
            </a:r>
            <a:r>
              <a:rPr sz="1100" spc="-9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무시함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291465" algn="l"/>
              </a:tabLst>
            </a:pPr>
            <a:r>
              <a:rPr sz="1100" dirty="0">
                <a:latin typeface="Times New Roman"/>
                <a:cs typeface="Times New Roman"/>
              </a:rPr>
              <a:t>9.	</a:t>
            </a:r>
            <a:r>
              <a:rPr sz="1100" dirty="0">
                <a:latin typeface="BatangChe"/>
                <a:cs typeface="BatangChe"/>
              </a:rPr>
              <a:t>표시창 </a:t>
            </a:r>
            <a:r>
              <a:rPr sz="1100" spc="-5" dirty="0">
                <a:latin typeface="BatangChe"/>
                <a:cs typeface="BatangChe"/>
              </a:rPr>
              <a:t>옵션 </a:t>
            </a: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200" dirty="0">
                <a:latin typeface="Arial"/>
                <a:cs typeface="Arial"/>
              </a:rPr>
              <a:t>Fd</a:t>
            </a:r>
            <a:r>
              <a:rPr sz="1100" dirty="0">
                <a:latin typeface="Times New Roman"/>
                <a:cs typeface="Times New Roman"/>
              </a:rPr>
              <a:t>) :  </a:t>
            </a:r>
            <a:r>
              <a:rPr sz="1100" spc="-5" dirty="0">
                <a:latin typeface="BatangChe"/>
                <a:cs typeface="BatangChe"/>
              </a:rPr>
              <a:t>운전중 표시창</a:t>
            </a:r>
            <a:r>
              <a:rPr sz="1100" spc="-6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표시내용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459"/>
              </a:spcBef>
            </a:pPr>
            <a:r>
              <a:rPr sz="1100" dirty="0">
                <a:latin typeface="Times New Roman"/>
                <a:cs typeface="Times New Roman"/>
              </a:rPr>
              <a:t>1 :  </a:t>
            </a:r>
            <a:r>
              <a:rPr sz="1100" spc="-5" dirty="0">
                <a:latin typeface="BatangChe"/>
                <a:cs typeface="BatangChe"/>
              </a:rPr>
              <a:t>보통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운전상태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표시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2 :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개폐속도</a:t>
            </a:r>
            <a:endParaRPr sz="1100">
              <a:latin typeface="BatangChe"/>
              <a:cs typeface="BatangChe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3 :  </a:t>
            </a:r>
            <a:r>
              <a:rPr sz="1100" dirty="0">
                <a:latin typeface="BatangChe"/>
                <a:cs typeface="BatangChe"/>
              </a:rPr>
              <a:t>개폐부하</a:t>
            </a:r>
            <a:r>
              <a:rPr sz="1100" spc="-10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값</a:t>
            </a:r>
            <a:endParaRPr sz="1100">
              <a:latin typeface="BatangChe"/>
              <a:cs typeface="BatangChe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4:  </a:t>
            </a:r>
            <a:r>
              <a:rPr sz="1100" spc="-5" dirty="0">
                <a:latin typeface="BatangChe"/>
                <a:cs typeface="BatangChe"/>
              </a:rPr>
              <a:t>엔코터 에러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카운트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61315" algn="l"/>
              </a:tabLst>
            </a:pPr>
            <a:r>
              <a:rPr sz="1100" dirty="0">
                <a:latin typeface="Times New Roman"/>
                <a:cs typeface="Times New Roman"/>
              </a:rPr>
              <a:t>10.	485 </a:t>
            </a:r>
            <a:r>
              <a:rPr sz="1100" spc="-10" dirty="0">
                <a:latin typeface="Times New Roman"/>
                <a:cs typeface="Times New Roman"/>
              </a:rPr>
              <a:t>ID </a:t>
            </a: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200" dirty="0">
                <a:latin typeface="Arial"/>
                <a:cs typeface="Arial"/>
              </a:rPr>
              <a:t>Id </a:t>
            </a:r>
            <a:r>
              <a:rPr sz="1100" dirty="0">
                <a:latin typeface="Times New Roman"/>
                <a:cs typeface="Times New Roman"/>
              </a:rPr>
              <a:t>) : RS485 </a:t>
            </a:r>
            <a:r>
              <a:rPr sz="1100" spc="-5" dirty="0">
                <a:latin typeface="BatangChe"/>
                <a:cs typeface="BatangChe"/>
              </a:rPr>
              <a:t>통신시 </a:t>
            </a:r>
            <a:r>
              <a:rPr sz="1100" spc="-10" dirty="0">
                <a:latin typeface="Times New Roman"/>
                <a:cs typeface="Times New Roman"/>
              </a:rPr>
              <a:t>ID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설정</a:t>
            </a:r>
            <a:endParaRPr sz="1100">
              <a:latin typeface="BatangChe"/>
              <a:cs typeface="BatangChe"/>
            </a:endParaRPr>
          </a:p>
          <a:p>
            <a:pPr marL="469265">
              <a:lnSpc>
                <a:spcPct val="100000"/>
              </a:lnSpc>
              <a:spcBef>
                <a:spcPts val="459"/>
              </a:spcBef>
            </a:pPr>
            <a:r>
              <a:rPr sz="1100" dirty="0">
                <a:latin typeface="Times New Roman"/>
                <a:cs typeface="Times New Roman"/>
              </a:rPr>
              <a:t>1~99 </a:t>
            </a:r>
            <a:r>
              <a:rPr sz="1100" spc="-5" dirty="0">
                <a:latin typeface="Times New Roman"/>
                <a:cs typeface="Times New Roman"/>
              </a:rPr>
              <a:t>(256 </a:t>
            </a:r>
            <a:r>
              <a:rPr sz="1100" spc="-5" dirty="0">
                <a:latin typeface="BatangChe"/>
                <a:cs typeface="BatangChe"/>
              </a:rPr>
              <a:t>까지</a:t>
            </a:r>
            <a:r>
              <a:rPr sz="1100" spc="-5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가능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469265" marR="1648460" indent="-457200">
              <a:lnSpc>
                <a:spcPct val="131900"/>
              </a:lnSpc>
              <a:tabLst>
                <a:tab pos="361315" algn="l"/>
              </a:tabLst>
            </a:pPr>
            <a:r>
              <a:rPr sz="1100" dirty="0">
                <a:latin typeface="Times New Roman"/>
                <a:cs typeface="Times New Roman"/>
              </a:rPr>
              <a:t>11.	</a:t>
            </a:r>
            <a:r>
              <a:rPr sz="1100" spc="-5" dirty="0">
                <a:latin typeface="Times New Roman"/>
                <a:cs typeface="Times New Roman"/>
              </a:rPr>
              <a:t>TCP/IP  </a:t>
            </a:r>
            <a:r>
              <a:rPr sz="1100" dirty="0">
                <a:latin typeface="BatangChe"/>
                <a:cs typeface="BatangChe"/>
              </a:rPr>
              <a:t>주소 </a:t>
            </a:r>
            <a:r>
              <a:rPr sz="1100" dirty="0">
                <a:latin typeface="Times New Roman"/>
                <a:cs typeface="Times New Roman"/>
              </a:rPr>
              <a:t>( </a:t>
            </a:r>
            <a:r>
              <a:rPr sz="1200" dirty="0">
                <a:latin typeface="Arial"/>
                <a:cs typeface="Arial"/>
              </a:rPr>
              <a:t>tc </a:t>
            </a:r>
            <a:r>
              <a:rPr sz="1100" dirty="0">
                <a:latin typeface="Times New Roman"/>
                <a:cs typeface="Times New Roman"/>
              </a:rPr>
              <a:t>) :  </a:t>
            </a:r>
            <a:r>
              <a:rPr sz="1100" spc="-5" dirty="0">
                <a:latin typeface="BatangChe"/>
                <a:cs typeface="BatangChe"/>
              </a:rPr>
              <a:t>인터넷 통신망 연결시</a:t>
            </a:r>
            <a:r>
              <a:rPr sz="1100" spc="-3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TCP/IP </a:t>
            </a:r>
            <a:r>
              <a:rPr sz="1100" dirty="0">
                <a:latin typeface="Times New Roman"/>
                <a:cs typeface="Times New Roman"/>
              </a:rPr>
              <a:t>Address.  1~99(256 </a:t>
            </a:r>
            <a:r>
              <a:rPr sz="1100" spc="-5" dirty="0">
                <a:latin typeface="BatangChe"/>
                <a:cs typeface="BatangChe"/>
              </a:rPr>
              <a:t>까지 가능</a:t>
            </a:r>
            <a:r>
              <a:rPr sz="1100" spc="-5" dirty="0">
                <a:latin typeface="Times New Roman"/>
                <a:cs typeface="Times New Roman"/>
              </a:rPr>
              <a:t>) </a:t>
            </a:r>
            <a:r>
              <a:rPr sz="1100" dirty="0">
                <a:latin typeface="Times New Roman"/>
                <a:cs typeface="Times New Roman"/>
              </a:rPr>
              <a:t>: </a:t>
            </a:r>
            <a:r>
              <a:rPr sz="1100" spc="-5" dirty="0">
                <a:latin typeface="Times New Roman"/>
                <a:cs typeface="Times New Roman"/>
              </a:rPr>
              <a:t>485 </a:t>
            </a:r>
            <a:r>
              <a:rPr sz="1100" spc="-10" dirty="0">
                <a:latin typeface="Times New Roman"/>
                <a:cs typeface="Times New Roman"/>
              </a:rPr>
              <a:t>ID </a:t>
            </a:r>
            <a:r>
              <a:rPr sz="1100" dirty="0">
                <a:latin typeface="BatangChe"/>
                <a:cs typeface="BatangChe"/>
              </a:rPr>
              <a:t>와 연동하여 </a:t>
            </a:r>
            <a:r>
              <a:rPr sz="1100" spc="-5" dirty="0">
                <a:latin typeface="Times New Roman"/>
                <a:cs typeface="Times New Roman"/>
              </a:rPr>
              <a:t>65,536 </a:t>
            </a:r>
            <a:r>
              <a:rPr sz="1100" dirty="0">
                <a:latin typeface="BatangChe"/>
                <a:cs typeface="BatangChe"/>
              </a:rPr>
              <a:t>개</a:t>
            </a:r>
            <a:r>
              <a:rPr sz="1100" spc="-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처리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4760" y="5943472"/>
            <a:ext cx="6255385" cy="3542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9.  </a:t>
            </a:r>
            <a:r>
              <a:rPr sz="1400" b="1" dirty="0">
                <a:latin typeface="Malgun Gothic"/>
                <a:cs typeface="Malgun Gothic"/>
              </a:rPr>
              <a:t>유지</a:t>
            </a:r>
            <a:r>
              <a:rPr sz="1400" b="1" spc="160" dirty="0">
                <a:latin typeface="Malgun Gothic"/>
                <a:cs typeface="Malgun Gothic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관리</a:t>
            </a:r>
            <a:endParaRPr sz="1400">
              <a:latin typeface="Malgun Gothic"/>
              <a:cs typeface="Malgun Gothic"/>
            </a:endParaRPr>
          </a:p>
          <a:p>
            <a:pPr marL="299085" marR="5080">
              <a:lnSpc>
                <a:spcPct val="136400"/>
              </a:lnSpc>
              <a:spcBef>
                <a:spcPts val="910"/>
              </a:spcBef>
            </a:pPr>
            <a:r>
              <a:rPr sz="1100" dirty="0">
                <a:latin typeface="BatangChe"/>
                <a:cs typeface="BatangChe"/>
              </a:rPr>
              <a:t>제품을 안전하고 </a:t>
            </a:r>
            <a:r>
              <a:rPr sz="1100" spc="-5" dirty="0">
                <a:latin typeface="BatangChe"/>
                <a:cs typeface="BatangChe"/>
              </a:rPr>
              <a:t>정확하게 </a:t>
            </a:r>
            <a:r>
              <a:rPr sz="1100" dirty="0">
                <a:latin typeface="BatangChe"/>
                <a:cs typeface="BatangChe"/>
              </a:rPr>
              <a:t>사용하여 </a:t>
            </a:r>
            <a:r>
              <a:rPr sz="1100" spc="-5" dirty="0">
                <a:latin typeface="BatangChe"/>
                <a:cs typeface="BatangChe"/>
              </a:rPr>
              <a:t>예기치 못한 </a:t>
            </a:r>
            <a:r>
              <a:rPr sz="1100" dirty="0">
                <a:latin typeface="BatangChe"/>
                <a:cs typeface="BatangChe"/>
              </a:rPr>
              <a:t>위험이나 </a:t>
            </a:r>
            <a:r>
              <a:rPr sz="1100" spc="-5" dirty="0">
                <a:latin typeface="BatangChe"/>
                <a:cs typeface="BatangChe"/>
              </a:rPr>
              <a:t>손해를 사전에 </a:t>
            </a:r>
            <a:r>
              <a:rPr sz="1100" dirty="0">
                <a:latin typeface="BatangChe"/>
                <a:cs typeface="BatangChe"/>
              </a:rPr>
              <a:t>방지하고</a:t>
            </a:r>
            <a:r>
              <a:rPr sz="1100" dirty="0">
                <a:latin typeface="Times New Roman"/>
                <a:cs typeface="Times New Roman"/>
              </a:rPr>
              <a:t>, </a:t>
            </a:r>
            <a:r>
              <a:rPr sz="1100" dirty="0">
                <a:latin typeface="BatangChe"/>
                <a:cs typeface="BatangChe"/>
              </a:rPr>
              <a:t>정숙하  게 작동되고 </a:t>
            </a:r>
            <a:r>
              <a:rPr sz="1100" spc="-5" dirty="0">
                <a:latin typeface="BatangChe"/>
                <a:cs typeface="BatangChe"/>
              </a:rPr>
              <a:t>오래 </a:t>
            </a:r>
            <a:r>
              <a:rPr sz="1100" dirty="0">
                <a:latin typeface="BatangChe"/>
                <a:cs typeface="BatangChe"/>
              </a:rPr>
              <a:t>사용하기</a:t>
            </a:r>
            <a:r>
              <a:rPr sz="1100" spc="-6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위함입니다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748665" marR="6350" indent="-360045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1) </a:t>
            </a:r>
            <a:r>
              <a:rPr sz="1100" dirty="0">
                <a:latin typeface="BatangChe"/>
                <a:cs typeface="BatangChe"/>
              </a:rPr>
              <a:t>별도의 수동 자물쇠가 장착되어 있는 경우 </a:t>
            </a:r>
            <a:r>
              <a:rPr sz="1100" spc="-5" dirty="0">
                <a:latin typeface="BatangChe"/>
                <a:cs typeface="BatangChe"/>
              </a:rPr>
              <a:t>전원 </a:t>
            </a:r>
            <a:r>
              <a:rPr sz="1100" dirty="0">
                <a:latin typeface="BatangChe"/>
                <a:cs typeface="BatangChe"/>
              </a:rPr>
              <a:t>스위치를 켜기 전 반드시 자물쇠를 해  정하며</a:t>
            </a:r>
            <a:r>
              <a:rPr sz="1100" dirty="0">
                <a:latin typeface="Times New Roman"/>
                <a:cs typeface="Times New Roman"/>
              </a:rPr>
              <a:t>,  </a:t>
            </a:r>
            <a:r>
              <a:rPr sz="1100" dirty="0">
                <a:latin typeface="BatangChe"/>
                <a:cs typeface="BatangChe"/>
              </a:rPr>
              <a:t>잠그기 전에 스위치를 꺼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주세요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38862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2) </a:t>
            </a:r>
            <a:r>
              <a:rPr sz="1100" dirty="0">
                <a:latin typeface="BatangChe"/>
                <a:cs typeface="BatangChe"/>
              </a:rPr>
              <a:t>도어가 </a:t>
            </a:r>
            <a:r>
              <a:rPr sz="1100" spc="-5" dirty="0">
                <a:latin typeface="BatangChe"/>
                <a:cs typeface="BatangChe"/>
              </a:rPr>
              <a:t>작동 중일 </a:t>
            </a:r>
            <a:r>
              <a:rPr sz="1100" dirty="0">
                <a:latin typeface="BatangChe"/>
                <a:cs typeface="BatangChe"/>
              </a:rPr>
              <a:t>때 </a:t>
            </a:r>
            <a:r>
              <a:rPr sz="1100" spc="-5" dirty="0">
                <a:latin typeface="BatangChe"/>
                <a:cs typeface="BatangChe"/>
              </a:rPr>
              <a:t>강제로 밀거나 잡지</a:t>
            </a:r>
            <a:r>
              <a:rPr sz="1100" spc="1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마세요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527685" marR="528955" indent="-139065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3) </a:t>
            </a:r>
            <a:r>
              <a:rPr sz="1100" dirty="0">
                <a:latin typeface="BatangChe"/>
                <a:cs typeface="BatangChe"/>
              </a:rPr>
              <a:t>이물질에 의해 도어의 작동에 </a:t>
            </a:r>
            <a:r>
              <a:rPr sz="1100" spc="-5" dirty="0">
                <a:latin typeface="BatangChe"/>
                <a:cs typeface="BatangChe"/>
              </a:rPr>
              <a:t>지장을 </a:t>
            </a:r>
            <a:r>
              <a:rPr sz="1100" dirty="0">
                <a:latin typeface="BatangChe"/>
                <a:cs typeface="BatangChe"/>
              </a:rPr>
              <a:t>받지 </a:t>
            </a:r>
            <a:r>
              <a:rPr sz="1100" spc="-5" dirty="0">
                <a:latin typeface="BatangChe"/>
                <a:cs typeface="BatangChe"/>
              </a:rPr>
              <a:t>않도록 자동문 주변을 항상 </a:t>
            </a:r>
            <a:r>
              <a:rPr sz="1100" dirty="0">
                <a:latin typeface="BatangChe"/>
                <a:cs typeface="BatangChe"/>
              </a:rPr>
              <a:t>청결하게  유지 해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주세요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748665" marR="6350" indent="-360045">
              <a:lnSpc>
                <a:spcPts val="1800"/>
              </a:lnSpc>
              <a:spcBef>
                <a:spcPts val="140"/>
              </a:spcBef>
            </a:pPr>
            <a:r>
              <a:rPr sz="1100" dirty="0">
                <a:latin typeface="Times New Roman"/>
                <a:cs typeface="Times New Roman"/>
              </a:rPr>
              <a:t>4) </a:t>
            </a:r>
            <a:r>
              <a:rPr sz="1100" dirty="0">
                <a:latin typeface="BatangChe"/>
                <a:cs typeface="BatangChe"/>
              </a:rPr>
              <a:t>많은 양의 </a:t>
            </a:r>
            <a:r>
              <a:rPr sz="1100" spc="-5" dirty="0">
                <a:latin typeface="BatangChe"/>
                <a:cs typeface="BatangChe"/>
              </a:rPr>
              <a:t>물건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이삿짐 </a:t>
            </a:r>
            <a:r>
              <a:rPr sz="1100" dirty="0">
                <a:latin typeface="BatangChe"/>
                <a:cs typeface="BatangChe"/>
              </a:rPr>
              <a:t>등</a:t>
            </a:r>
            <a:r>
              <a:rPr sz="1100" dirty="0">
                <a:latin typeface="Times New Roman"/>
                <a:cs typeface="Times New Roman"/>
              </a:rPr>
              <a:t>)</a:t>
            </a:r>
            <a:r>
              <a:rPr sz="1100" dirty="0">
                <a:latin typeface="BatangChe"/>
                <a:cs typeface="BatangChe"/>
              </a:rPr>
              <a:t>을 </a:t>
            </a:r>
            <a:r>
              <a:rPr sz="1100" spc="-5" dirty="0">
                <a:latin typeface="BatangChe"/>
                <a:cs typeface="BatangChe"/>
              </a:rPr>
              <a:t>통과시켜야 </a:t>
            </a:r>
            <a:r>
              <a:rPr sz="1100" dirty="0">
                <a:latin typeface="BatangChe"/>
                <a:cs typeface="BatangChe"/>
              </a:rPr>
              <a:t>할 </a:t>
            </a:r>
            <a:r>
              <a:rPr sz="1100" spc="-5" dirty="0">
                <a:latin typeface="BatangChe"/>
                <a:cs typeface="BatangChe"/>
              </a:rPr>
              <a:t>경우 </a:t>
            </a:r>
            <a:r>
              <a:rPr sz="1100" dirty="0">
                <a:latin typeface="BatangChe"/>
                <a:cs typeface="BatangChe"/>
              </a:rPr>
              <a:t>가급적 </a:t>
            </a:r>
            <a:r>
              <a:rPr sz="1100" spc="-5" dirty="0">
                <a:latin typeface="BatangChe"/>
                <a:cs typeface="BatangChe"/>
              </a:rPr>
              <a:t>전원 </a:t>
            </a:r>
            <a:r>
              <a:rPr sz="1100" dirty="0">
                <a:latin typeface="BatangChe"/>
                <a:cs typeface="BatangChe"/>
              </a:rPr>
              <a:t>스위치를 끈 후 </a:t>
            </a:r>
            <a:r>
              <a:rPr sz="1100" spc="-5" dirty="0">
                <a:latin typeface="BatangChe"/>
                <a:cs typeface="BatangChe"/>
              </a:rPr>
              <a:t>도어를  </a:t>
            </a:r>
            <a:r>
              <a:rPr sz="1100" dirty="0">
                <a:latin typeface="BatangChe"/>
                <a:cs typeface="BatangChe"/>
              </a:rPr>
              <a:t>열어놓고 모두 통과시킨 후 다시 가동</a:t>
            </a:r>
            <a:r>
              <a:rPr sz="1100" spc="-9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시키세요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388620">
              <a:lnSpc>
                <a:spcPct val="100000"/>
              </a:lnSpc>
              <a:spcBef>
                <a:spcPts val="340"/>
              </a:spcBef>
            </a:pPr>
            <a:r>
              <a:rPr sz="1100" dirty="0">
                <a:latin typeface="Times New Roman"/>
                <a:cs typeface="Times New Roman"/>
              </a:rPr>
              <a:t>5) </a:t>
            </a:r>
            <a:r>
              <a:rPr sz="1100" dirty="0">
                <a:latin typeface="BatangChe"/>
                <a:cs typeface="BatangChe"/>
              </a:rPr>
              <a:t>우천시나 청소할 때 장치내부로 물이 들어가지 않도록 주의 해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주세요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38862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6) </a:t>
            </a:r>
            <a:r>
              <a:rPr sz="1100" dirty="0">
                <a:latin typeface="BatangChe"/>
                <a:cs typeface="BatangChe"/>
              </a:rPr>
              <a:t>자동문 </a:t>
            </a:r>
            <a:r>
              <a:rPr sz="1100" spc="-5" dirty="0">
                <a:latin typeface="BatangChe"/>
                <a:cs typeface="BatangChe"/>
              </a:rPr>
              <a:t>장치에 </a:t>
            </a:r>
            <a:r>
              <a:rPr sz="1100" dirty="0">
                <a:latin typeface="BatangChe"/>
                <a:cs typeface="BatangChe"/>
              </a:rPr>
              <a:t>페인트나 기름 </a:t>
            </a:r>
            <a:r>
              <a:rPr sz="1100" spc="-5" dirty="0">
                <a:latin typeface="BatangChe"/>
                <a:cs typeface="BatangChe"/>
              </a:rPr>
              <a:t>등이 </a:t>
            </a:r>
            <a:r>
              <a:rPr sz="1100" dirty="0">
                <a:latin typeface="BatangChe"/>
                <a:cs typeface="BatangChe"/>
              </a:rPr>
              <a:t>묻지 </a:t>
            </a:r>
            <a:r>
              <a:rPr sz="1100" spc="-5" dirty="0">
                <a:latin typeface="BatangChe"/>
                <a:cs typeface="BatangChe"/>
              </a:rPr>
              <a:t>않도록</a:t>
            </a:r>
            <a:r>
              <a:rPr sz="1100" spc="-3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하세요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748665" marR="6350" indent="-360045">
              <a:lnSpc>
                <a:spcPct val="136300"/>
              </a:lnSpc>
            </a:pPr>
            <a:r>
              <a:rPr sz="1100" dirty="0">
                <a:latin typeface="Times New Roman"/>
                <a:cs typeface="Times New Roman"/>
              </a:rPr>
              <a:t>7) </a:t>
            </a:r>
            <a:r>
              <a:rPr sz="1100" dirty="0">
                <a:latin typeface="BatangChe"/>
                <a:cs typeface="BatangChe"/>
              </a:rPr>
              <a:t>접지해 </a:t>
            </a:r>
            <a:r>
              <a:rPr sz="1100" spc="-5" dirty="0">
                <a:latin typeface="BatangChe"/>
                <a:cs typeface="BatangChe"/>
              </a:rPr>
              <a:t>주세요</a:t>
            </a:r>
            <a:r>
              <a:rPr sz="1100" spc="-5" dirty="0">
                <a:latin typeface="Times New Roman"/>
                <a:cs typeface="Times New Roman"/>
              </a:rPr>
              <a:t>, </a:t>
            </a:r>
            <a:r>
              <a:rPr sz="1100" spc="-5" dirty="0">
                <a:latin typeface="BatangChe"/>
                <a:cs typeface="BatangChe"/>
              </a:rPr>
              <a:t>접지가 </a:t>
            </a:r>
            <a:r>
              <a:rPr sz="1100" dirty="0">
                <a:latin typeface="BatangChe"/>
                <a:cs typeface="BatangChe"/>
              </a:rPr>
              <a:t>되어있지 </a:t>
            </a:r>
            <a:r>
              <a:rPr sz="1100" spc="-5" dirty="0">
                <a:latin typeface="BatangChe"/>
                <a:cs typeface="BatangChe"/>
              </a:rPr>
              <a:t>않으면 고장이나 </a:t>
            </a:r>
            <a:r>
              <a:rPr sz="1100" dirty="0">
                <a:latin typeface="BatangChe"/>
                <a:cs typeface="BatangChe"/>
              </a:rPr>
              <a:t>누전 시 감전위험이 있습니다</a:t>
            </a:r>
            <a:r>
              <a:rPr sz="1100" dirty="0">
                <a:latin typeface="Times New Roman"/>
                <a:cs typeface="Times New Roman"/>
              </a:rPr>
              <a:t>. </a:t>
            </a:r>
            <a:r>
              <a:rPr sz="1100" spc="-15" dirty="0">
                <a:latin typeface="BatangChe"/>
                <a:cs typeface="BatangChe"/>
              </a:rPr>
              <a:t>접지할  </a:t>
            </a:r>
            <a:r>
              <a:rPr sz="1100" dirty="0">
                <a:latin typeface="BatangChe"/>
                <a:cs typeface="BatangChe"/>
              </a:rPr>
              <a:t>수 없을 때는 </a:t>
            </a:r>
            <a:r>
              <a:rPr sz="1100" spc="-5" dirty="0">
                <a:latin typeface="BatangChe"/>
                <a:cs typeface="BatangChe"/>
              </a:rPr>
              <a:t>누전차단기를 </a:t>
            </a:r>
            <a:r>
              <a:rPr sz="1100" dirty="0">
                <a:latin typeface="BatangChe"/>
                <a:cs typeface="BatangChe"/>
              </a:rPr>
              <a:t>구입 설치하세요</a:t>
            </a:r>
            <a:r>
              <a:rPr sz="1100" dirty="0">
                <a:latin typeface="Times New Roman"/>
                <a:cs typeface="Times New Roman"/>
              </a:rPr>
              <a:t>.  </a:t>
            </a:r>
            <a:r>
              <a:rPr sz="1100" dirty="0">
                <a:latin typeface="BatangChe"/>
                <a:cs typeface="BatangChe"/>
              </a:rPr>
              <a:t>가스관</a:t>
            </a:r>
            <a:r>
              <a:rPr sz="1100" dirty="0">
                <a:latin typeface="Times New Roman"/>
                <a:cs typeface="Times New Roman"/>
              </a:rPr>
              <a:t>,  </a:t>
            </a:r>
            <a:r>
              <a:rPr sz="1100" dirty="0">
                <a:latin typeface="BatangChe"/>
                <a:cs typeface="BatangChe"/>
              </a:rPr>
              <a:t>수도파이프</a:t>
            </a:r>
            <a:r>
              <a:rPr sz="1100" dirty="0">
                <a:latin typeface="Times New Roman"/>
                <a:cs typeface="Times New Roman"/>
              </a:rPr>
              <a:t>,  </a:t>
            </a:r>
            <a:r>
              <a:rPr sz="1100" spc="-5" dirty="0">
                <a:latin typeface="BatangChe"/>
                <a:cs typeface="BatangChe"/>
              </a:rPr>
              <a:t>피뢰침 등에는 </a:t>
            </a:r>
            <a:r>
              <a:rPr sz="1100" spc="1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절</a:t>
            </a:r>
            <a:endParaRPr sz="1100">
              <a:latin typeface="BatangChe"/>
              <a:cs typeface="BatangCh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204" y="948435"/>
            <a:ext cx="6131560" cy="1780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때 접지하지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마세요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26543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latin typeface="Times New Roman"/>
                <a:cs typeface="Times New Roman"/>
              </a:rPr>
              <a:t>8) </a:t>
            </a:r>
            <a:r>
              <a:rPr sz="1100" dirty="0">
                <a:latin typeface="BatangChe"/>
                <a:cs typeface="BatangChe"/>
              </a:rPr>
              <a:t>장치가 큰 </a:t>
            </a:r>
            <a:r>
              <a:rPr sz="1100" spc="-5" dirty="0">
                <a:latin typeface="BatangChe"/>
                <a:cs typeface="BatangChe"/>
              </a:rPr>
              <a:t>충격을 받거나 </a:t>
            </a:r>
            <a:r>
              <a:rPr sz="1100" dirty="0">
                <a:latin typeface="BatangChe"/>
                <a:cs typeface="BatangChe"/>
              </a:rPr>
              <a:t>파손된 경우 전원을 끄고 구입처에 연락 해</a:t>
            </a:r>
            <a:r>
              <a:rPr sz="1100" spc="-3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주세요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624840" marR="5080" indent="-360045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9) </a:t>
            </a:r>
            <a:r>
              <a:rPr sz="1100" dirty="0">
                <a:latin typeface="BatangChe"/>
                <a:cs typeface="BatangChe"/>
              </a:rPr>
              <a:t>연기가 나거나 </a:t>
            </a:r>
            <a:r>
              <a:rPr sz="1100" spc="-5" dirty="0">
                <a:latin typeface="BatangChe"/>
                <a:cs typeface="BatangChe"/>
              </a:rPr>
              <a:t>이상한 </a:t>
            </a:r>
            <a:r>
              <a:rPr sz="1100" dirty="0">
                <a:latin typeface="BatangChe"/>
                <a:cs typeface="BatangChe"/>
              </a:rPr>
              <a:t>소리가 날 </a:t>
            </a:r>
            <a:r>
              <a:rPr sz="1100" spc="-5" dirty="0">
                <a:latin typeface="BatangChe"/>
                <a:cs typeface="BatangChe"/>
              </a:rPr>
              <a:t>때는 곧바로 </a:t>
            </a:r>
            <a:r>
              <a:rPr sz="1100" dirty="0">
                <a:latin typeface="BatangChe"/>
                <a:cs typeface="BatangChe"/>
              </a:rPr>
              <a:t>전원스위치를 끄고 구입처에 연락 해 주  세요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1.1   </a:t>
            </a:r>
            <a:r>
              <a:rPr sz="1100" b="1" dirty="0">
                <a:latin typeface="Malgun Gothic"/>
                <a:cs typeface="Malgun Gothic"/>
              </a:rPr>
              <a:t>상태 및 에러 </a:t>
            </a:r>
            <a:r>
              <a:rPr sz="1100" b="1" spc="3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코드</a:t>
            </a:r>
            <a:endParaRPr sz="11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650875">
              <a:lnSpc>
                <a:spcPct val="100000"/>
              </a:lnSpc>
              <a:tabLst>
                <a:tab pos="903605" algn="l"/>
              </a:tabLst>
            </a:pPr>
            <a:r>
              <a:rPr sz="1100" dirty="0">
                <a:latin typeface="Times New Roman"/>
                <a:cs typeface="Times New Roman"/>
              </a:rPr>
              <a:t>1.	</a:t>
            </a:r>
            <a:r>
              <a:rPr sz="1100" dirty="0">
                <a:latin typeface="BatangChe"/>
                <a:cs typeface="BatangChe"/>
              </a:rPr>
              <a:t>상태코드</a:t>
            </a:r>
            <a:endParaRPr sz="1100">
              <a:latin typeface="BatangChe"/>
              <a:cs typeface="BatangCh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43482" y="2729737"/>
          <a:ext cx="4428235" cy="2170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2079370"/>
                <a:gridCol w="1739265"/>
              </a:tblGrid>
              <a:tr h="240792"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코드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1113790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내	용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485775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비	고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4695"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Fc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기능선택 스위치</a:t>
                      </a:r>
                      <a:r>
                        <a:rPr sz="1100" spc="-7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“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닫힘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”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상태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Fo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기능선택 스위치</a:t>
                      </a:r>
                      <a:r>
                        <a:rPr sz="1100" spc="-7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“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열림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”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상태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5077"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열림구간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재설정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자동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설정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695"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닫힘구간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재설정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자동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설정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퇴실모드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695"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스윙아웃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상태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695"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ba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배터리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부족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보조전원</a:t>
                      </a:r>
                      <a:r>
                        <a:rPr sz="1100" spc="-6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연결시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4988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숫자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센서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감지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과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함께표시된다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138042" y="5059806"/>
            <a:ext cx="3860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Malgun Gothic"/>
                <a:cs typeface="Malgun Gothic"/>
              </a:rPr>
              <a:t>표</a:t>
            </a:r>
            <a:r>
              <a:rPr sz="1000" b="1" spc="65" dirty="0">
                <a:latin typeface="Malgun Gothic"/>
                <a:cs typeface="Malgun Gothic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9-1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597" y="5423534"/>
            <a:ext cx="1301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Wingdings"/>
                <a:cs typeface="Wingdings"/>
              </a:rPr>
              <a:t>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7522" y="5423534"/>
            <a:ext cx="411543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가 </a:t>
            </a:r>
            <a:r>
              <a:rPr sz="1100" spc="-5" dirty="0">
                <a:latin typeface="BatangChe"/>
                <a:cs typeface="BatangChe"/>
              </a:rPr>
              <a:t>나타난 </a:t>
            </a:r>
            <a:r>
              <a:rPr sz="1100" dirty="0">
                <a:latin typeface="BatangChe"/>
                <a:cs typeface="BatangChe"/>
              </a:rPr>
              <a:t>경우 표시창의 </a:t>
            </a:r>
            <a:r>
              <a:rPr sz="1100" spc="-5" dirty="0">
                <a:latin typeface="BatangChe"/>
                <a:cs typeface="BatangChe"/>
              </a:rPr>
              <a:t>숫자는 </a:t>
            </a:r>
            <a:r>
              <a:rPr sz="1100" dirty="0">
                <a:latin typeface="BatangChe"/>
                <a:cs typeface="BatangChe"/>
              </a:rPr>
              <a:t>감지된 센서 </a:t>
            </a:r>
            <a:r>
              <a:rPr sz="1100" spc="-5" dirty="0">
                <a:latin typeface="BatangChe"/>
                <a:cs typeface="BatangChe"/>
              </a:rPr>
              <a:t>번호를</a:t>
            </a:r>
            <a:r>
              <a:rPr sz="1100" spc="-5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의미한다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9456" y="5590946"/>
            <a:ext cx="525780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9765" marR="5080" indent="-647700">
              <a:lnSpc>
                <a:spcPct val="136500"/>
              </a:lnSpc>
              <a:tabLst>
                <a:tab pos="1236345" algn="l"/>
                <a:tab pos="2458720" algn="l"/>
                <a:tab pos="3510279" algn="l"/>
              </a:tabLst>
            </a:pPr>
            <a:r>
              <a:rPr sz="1100" dirty="0">
                <a:latin typeface="Times New Roman"/>
                <a:cs typeface="Times New Roman"/>
              </a:rPr>
              <a:t>1 :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내부센서</a:t>
            </a:r>
            <a:r>
              <a:rPr sz="1100" spc="-1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(S1)	</a:t>
            </a:r>
            <a:r>
              <a:rPr sz="1100" dirty="0">
                <a:latin typeface="Times New Roman"/>
                <a:cs typeface="Times New Roman"/>
              </a:rPr>
              <a:t>2 :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외부센서</a:t>
            </a:r>
            <a:r>
              <a:rPr sz="1100" spc="-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(S2)	</a:t>
            </a:r>
            <a:r>
              <a:rPr sz="1100" dirty="0">
                <a:latin typeface="Times New Roman"/>
                <a:cs typeface="Times New Roman"/>
              </a:rPr>
              <a:t>3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: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BatangChe"/>
                <a:cs typeface="BatangChe"/>
              </a:rPr>
              <a:t>안전센서	</a:t>
            </a:r>
            <a:r>
              <a:rPr sz="1100" dirty="0">
                <a:latin typeface="Times New Roman"/>
                <a:cs typeface="Times New Roman"/>
              </a:rPr>
              <a:t>4 :  </a:t>
            </a:r>
            <a:r>
              <a:rPr sz="1100" spc="-5" dirty="0">
                <a:latin typeface="BatangChe"/>
                <a:cs typeface="BatangChe"/>
              </a:rPr>
              <a:t>보조입력</a:t>
            </a:r>
            <a:r>
              <a:rPr sz="1100" spc="-5" dirty="0">
                <a:latin typeface="Times New Roman"/>
                <a:cs typeface="Times New Roman"/>
              </a:rPr>
              <a:t>(Au </a:t>
            </a:r>
            <a:r>
              <a:rPr sz="1100" dirty="0">
                <a:latin typeface="BatangChe"/>
                <a:cs typeface="BatangChe"/>
              </a:rPr>
              <a:t>가 </a:t>
            </a:r>
            <a:r>
              <a:rPr sz="1100" dirty="0">
                <a:latin typeface="Times New Roman"/>
                <a:cs typeface="Times New Roman"/>
              </a:rPr>
              <a:t>2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일</a:t>
            </a:r>
            <a:r>
              <a:rPr sz="1100" spc="-2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때</a:t>
            </a:r>
            <a:r>
              <a:rPr sz="1100" dirty="0">
                <a:latin typeface="Times New Roman"/>
                <a:cs typeface="Times New Roman"/>
              </a:rPr>
              <a:t>)  (2 </a:t>
            </a:r>
            <a:r>
              <a:rPr sz="1100" dirty="0">
                <a:latin typeface="BatangChe"/>
                <a:cs typeface="BatangChe"/>
              </a:rPr>
              <a:t>개 이상이 감지되었을 경우 </a:t>
            </a:r>
            <a:r>
              <a:rPr sz="1100" spc="-5" dirty="0">
                <a:latin typeface="BatangChe"/>
                <a:cs typeface="BatangChe"/>
              </a:rPr>
              <a:t>센서번호가 교대로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표시된다</a:t>
            </a:r>
            <a:r>
              <a:rPr sz="1100" dirty="0">
                <a:latin typeface="Times New Roman"/>
                <a:cs typeface="Times New Roman"/>
              </a:rPr>
              <a:t>.)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2597" y="6338188"/>
            <a:ext cx="2097405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85">
              <a:lnSpc>
                <a:spcPct val="100000"/>
              </a:lnSpc>
              <a:tabLst>
                <a:tab pos="399415" algn="l"/>
              </a:tabLst>
            </a:pPr>
            <a:r>
              <a:rPr sz="1100" dirty="0">
                <a:latin typeface="Times New Roman"/>
                <a:cs typeface="Times New Roman"/>
              </a:rPr>
              <a:t>2.	</a:t>
            </a:r>
            <a:r>
              <a:rPr sz="1100" dirty="0">
                <a:latin typeface="BatangChe"/>
                <a:cs typeface="BatangChe"/>
              </a:rPr>
              <a:t>에러코드</a:t>
            </a:r>
            <a:endParaRPr sz="1100">
              <a:latin typeface="BatangChe"/>
              <a:cs typeface="BatangCh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66700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BatangChe"/>
                <a:cs typeface="BatangChe"/>
              </a:rPr>
              <a:t>에러발생시는 </a:t>
            </a:r>
            <a:r>
              <a:rPr sz="1100" spc="-5" dirty="0">
                <a:latin typeface="BatangChe"/>
                <a:cs typeface="BatangChe"/>
              </a:rPr>
              <a:t>컨트롤</a:t>
            </a:r>
            <a:r>
              <a:rPr sz="1100" spc="-7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상부에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4407" y="6566788"/>
            <a:ext cx="271462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가 나타나며 표시창에는 숫자만</a:t>
            </a:r>
            <a:r>
              <a:rPr sz="1100" spc="-10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표시된다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492250" y="6748398"/>
          <a:ext cx="4411471" cy="1657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832"/>
                <a:gridCol w="2140331"/>
                <a:gridCol w="1710308"/>
              </a:tblGrid>
              <a:tr h="241553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코드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380"/>
                        </a:spcBef>
                        <a:tabLst>
                          <a:tab pos="1113790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내	용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80"/>
                        </a:spcBef>
                        <a:tabLst>
                          <a:tab pos="415925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비	고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4695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주행중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JAM(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물체끼임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10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발생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전기정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해정실패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전기정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설치되어있을</a:t>
                      </a:r>
                      <a:r>
                        <a:rPr sz="1100" spc="-7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때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엔진 구동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이상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695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컨트롤 전원회로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이상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모터 구동회로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이상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1173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도어</a:t>
                      </a:r>
                      <a:r>
                        <a:rPr sz="1100" spc="-7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구속됨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141091" y="8565641"/>
            <a:ext cx="3860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Malgun Gothic"/>
                <a:cs typeface="Malgun Gothic"/>
              </a:rPr>
              <a:t>표</a:t>
            </a:r>
            <a:r>
              <a:rPr sz="1000" b="1" spc="65" dirty="0">
                <a:latin typeface="Malgun Gothic"/>
                <a:cs typeface="Malgun Gothic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9-2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21567" y="4698943"/>
            <a:ext cx="120014" cy="147320"/>
          </a:xfrm>
          <a:custGeom>
            <a:avLst/>
            <a:gdLst/>
            <a:ahLst/>
            <a:cxnLst/>
            <a:rect l="l" t="t" r="r" b="b"/>
            <a:pathLst>
              <a:path w="120014" h="147320">
                <a:moveTo>
                  <a:pt x="85955" y="85899"/>
                </a:moveTo>
                <a:lnTo>
                  <a:pt x="64466" y="85899"/>
                </a:lnTo>
                <a:lnTo>
                  <a:pt x="64466" y="138054"/>
                </a:lnTo>
                <a:lnTo>
                  <a:pt x="67536" y="144190"/>
                </a:lnTo>
                <a:lnTo>
                  <a:pt x="76746" y="147257"/>
                </a:lnTo>
                <a:lnTo>
                  <a:pt x="82886" y="144190"/>
                </a:lnTo>
                <a:lnTo>
                  <a:pt x="85955" y="138054"/>
                </a:lnTo>
                <a:lnTo>
                  <a:pt x="85955" y="85899"/>
                </a:lnTo>
                <a:close/>
              </a:path>
              <a:path w="120014" h="147320">
                <a:moveTo>
                  <a:pt x="55257" y="85899"/>
                </a:moveTo>
                <a:lnTo>
                  <a:pt x="33768" y="85899"/>
                </a:lnTo>
                <a:lnTo>
                  <a:pt x="33768" y="125781"/>
                </a:lnTo>
                <a:lnTo>
                  <a:pt x="36838" y="131918"/>
                </a:lnTo>
                <a:lnTo>
                  <a:pt x="52187" y="131918"/>
                </a:lnTo>
                <a:lnTo>
                  <a:pt x="55257" y="125781"/>
                </a:lnTo>
                <a:lnTo>
                  <a:pt x="55257" y="85899"/>
                </a:lnTo>
                <a:close/>
              </a:path>
              <a:path w="120014" h="147320">
                <a:moveTo>
                  <a:pt x="98619" y="15339"/>
                </a:moveTo>
                <a:lnTo>
                  <a:pt x="36838" y="15339"/>
                </a:lnTo>
                <a:lnTo>
                  <a:pt x="36838" y="49085"/>
                </a:lnTo>
                <a:lnTo>
                  <a:pt x="27628" y="64424"/>
                </a:lnTo>
                <a:lnTo>
                  <a:pt x="30698" y="67492"/>
                </a:lnTo>
                <a:lnTo>
                  <a:pt x="30698" y="85899"/>
                </a:lnTo>
                <a:lnTo>
                  <a:pt x="58327" y="85899"/>
                </a:lnTo>
                <a:lnTo>
                  <a:pt x="58327" y="67492"/>
                </a:lnTo>
                <a:lnTo>
                  <a:pt x="89025" y="67492"/>
                </a:lnTo>
                <a:lnTo>
                  <a:pt x="92095" y="64424"/>
                </a:lnTo>
                <a:lnTo>
                  <a:pt x="85955" y="49085"/>
                </a:lnTo>
                <a:lnTo>
                  <a:pt x="85955" y="24542"/>
                </a:lnTo>
                <a:lnTo>
                  <a:pt x="102072" y="24542"/>
                </a:lnTo>
                <a:lnTo>
                  <a:pt x="98619" y="15339"/>
                </a:lnTo>
                <a:close/>
              </a:path>
              <a:path w="120014" h="147320">
                <a:moveTo>
                  <a:pt x="89025" y="67492"/>
                </a:moveTo>
                <a:lnTo>
                  <a:pt x="61397" y="67492"/>
                </a:lnTo>
                <a:lnTo>
                  <a:pt x="61397" y="85899"/>
                </a:lnTo>
                <a:lnTo>
                  <a:pt x="89025" y="85899"/>
                </a:lnTo>
                <a:lnTo>
                  <a:pt x="89025" y="67492"/>
                </a:lnTo>
                <a:close/>
              </a:path>
              <a:path w="120014" h="147320">
                <a:moveTo>
                  <a:pt x="92095" y="0"/>
                </a:moveTo>
                <a:lnTo>
                  <a:pt x="30698" y="0"/>
                </a:lnTo>
                <a:lnTo>
                  <a:pt x="3069" y="27610"/>
                </a:lnTo>
                <a:lnTo>
                  <a:pt x="3069" y="30678"/>
                </a:lnTo>
                <a:lnTo>
                  <a:pt x="0" y="30678"/>
                </a:lnTo>
                <a:lnTo>
                  <a:pt x="3069" y="36814"/>
                </a:lnTo>
                <a:lnTo>
                  <a:pt x="27628" y="61356"/>
                </a:lnTo>
                <a:lnTo>
                  <a:pt x="33768" y="49085"/>
                </a:lnTo>
                <a:lnTo>
                  <a:pt x="18419" y="33746"/>
                </a:lnTo>
                <a:lnTo>
                  <a:pt x="36838" y="15339"/>
                </a:lnTo>
                <a:lnTo>
                  <a:pt x="98619" y="15339"/>
                </a:lnTo>
                <a:lnTo>
                  <a:pt x="95165" y="6135"/>
                </a:lnTo>
                <a:lnTo>
                  <a:pt x="92095" y="0"/>
                </a:lnTo>
                <a:close/>
              </a:path>
              <a:path w="120014" h="147320">
                <a:moveTo>
                  <a:pt x="102072" y="24542"/>
                </a:moveTo>
                <a:lnTo>
                  <a:pt x="85955" y="24542"/>
                </a:lnTo>
                <a:lnTo>
                  <a:pt x="89025" y="39882"/>
                </a:lnTo>
                <a:lnTo>
                  <a:pt x="98235" y="55221"/>
                </a:lnTo>
                <a:lnTo>
                  <a:pt x="119724" y="58289"/>
                </a:lnTo>
                <a:lnTo>
                  <a:pt x="110514" y="46017"/>
                </a:lnTo>
                <a:lnTo>
                  <a:pt x="104375" y="30678"/>
                </a:lnTo>
                <a:lnTo>
                  <a:pt x="102072" y="24542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1475" y="4659061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27628" y="0"/>
                </a:moveTo>
                <a:lnTo>
                  <a:pt x="12279" y="0"/>
                </a:lnTo>
                <a:lnTo>
                  <a:pt x="6139" y="6135"/>
                </a:lnTo>
                <a:lnTo>
                  <a:pt x="0" y="18407"/>
                </a:lnTo>
                <a:lnTo>
                  <a:pt x="6139" y="30678"/>
                </a:lnTo>
                <a:lnTo>
                  <a:pt x="12279" y="36814"/>
                </a:lnTo>
                <a:lnTo>
                  <a:pt x="27628" y="36814"/>
                </a:lnTo>
                <a:lnTo>
                  <a:pt x="33768" y="30678"/>
                </a:lnTo>
                <a:lnTo>
                  <a:pt x="39908" y="18407"/>
                </a:lnTo>
                <a:lnTo>
                  <a:pt x="33768" y="6135"/>
                </a:lnTo>
                <a:lnTo>
                  <a:pt x="27628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47431" y="464372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15349" y="0"/>
                </a:moveTo>
                <a:lnTo>
                  <a:pt x="0" y="0"/>
                </a:lnTo>
                <a:lnTo>
                  <a:pt x="21488" y="9203"/>
                </a:lnTo>
                <a:lnTo>
                  <a:pt x="39908" y="21474"/>
                </a:lnTo>
                <a:lnTo>
                  <a:pt x="52187" y="39882"/>
                </a:lnTo>
                <a:lnTo>
                  <a:pt x="61397" y="61356"/>
                </a:lnTo>
                <a:lnTo>
                  <a:pt x="61397" y="46017"/>
                </a:lnTo>
                <a:lnTo>
                  <a:pt x="58327" y="30678"/>
                </a:lnTo>
                <a:lnTo>
                  <a:pt x="46047" y="12271"/>
                </a:lnTo>
                <a:lnTo>
                  <a:pt x="39908" y="6135"/>
                </a:lnTo>
                <a:lnTo>
                  <a:pt x="15349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7431" y="464372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0" y="0"/>
                </a:moveTo>
                <a:lnTo>
                  <a:pt x="15349" y="0"/>
                </a:lnTo>
                <a:lnTo>
                  <a:pt x="27628" y="3067"/>
                </a:lnTo>
                <a:lnTo>
                  <a:pt x="39908" y="6135"/>
                </a:lnTo>
                <a:lnTo>
                  <a:pt x="46047" y="12271"/>
                </a:lnTo>
                <a:lnTo>
                  <a:pt x="52187" y="21474"/>
                </a:lnTo>
                <a:lnTo>
                  <a:pt x="58327" y="30678"/>
                </a:lnTo>
                <a:lnTo>
                  <a:pt x="61397" y="46017"/>
                </a:lnTo>
                <a:lnTo>
                  <a:pt x="61397" y="61356"/>
                </a:lnTo>
                <a:lnTo>
                  <a:pt x="52187" y="39882"/>
                </a:lnTo>
                <a:lnTo>
                  <a:pt x="39908" y="21474"/>
                </a:lnTo>
                <a:lnTo>
                  <a:pt x="21488" y="9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35152" y="4662129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0" y="0"/>
                </a:moveTo>
                <a:lnTo>
                  <a:pt x="18419" y="9203"/>
                </a:lnTo>
                <a:lnTo>
                  <a:pt x="30698" y="18407"/>
                </a:lnTo>
                <a:lnTo>
                  <a:pt x="42977" y="33746"/>
                </a:lnTo>
                <a:lnTo>
                  <a:pt x="52187" y="52153"/>
                </a:lnTo>
                <a:lnTo>
                  <a:pt x="49117" y="39882"/>
                </a:lnTo>
                <a:lnTo>
                  <a:pt x="49117" y="27610"/>
                </a:lnTo>
                <a:lnTo>
                  <a:pt x="46047" y="18407"/>
                </a:lnTo>
                <a:lnTo>
                  <a:pt x="33768" y="6135"/>
                </a:lnTo>
                <a:lnTo>
                  <a:pt x="24558" y="3067"/>
                </a:lnTo>
                <a:lnTo>
                  <a:pt x="12279" y="3067"/>
                </a:lnTo>
                <a:lnTo>
                  <a:pt x="0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35152" y="4662129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0" y="0"/>
                </a:moveTo>
                <a:lnTo>
                  <a:pt x="12279" y="3067"/>
                </a:lnTo>
                <a:lnTo>
                  <a:pt x="24558" y="3067"/>
                </a:lnTo>
                <a:lnTo>
                  <a:pt x="33768" y="6135"/>
                </a:lnTo>
                <a:lnTo>
                  <a:pt x="39908" y="12271"/>
                </a:lnTo>
                <a:lnTo>
                  <a:pt x="46047" y="18407"/>
                </a:lnTo>
                <a:lnTo>
                  <a:pt x="49117" y="27610"/>
                </a:lnTo>
                <a:lnTo>
                  <a:pt x="49117" y="39882"/>
                </a:lnTo>
                <a:lnTo>
                  <a:pt x="52187" y="52153"/>
                </a:lnTo>
                <a:lnTo>
                  <a:pt x="42977" y="33746"/>
                </a:lnTo>
                <a:lnTo>
                  <a:pt x="30698" y="18407"/>
                </a:lnTo>
                <a:lnTo>
                  <a:pt x="18419" y="9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22872" y="4683604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21488" y="0"/>
                </a:moveTo>
                <a:lnTo>
                  <a:pt x="0" y="0"/>
                </a:lnTo>
                <a:lnTo>
                  <a:pt x="15349" y="6135"/>
                </a:lnTo>
                <a:lnTo>
                  <a:pt x="27628" y="15339"/>
                </a:lnTo>
                <a:lnTo>
                  <a:pt x="36838" y="27610"/>
                </a:lnTo>
                <a:lnTo>
                  <a:pt x="42977" y="39882"/>
                </a:lnTo>
                <a:lnTo>
                  <a:pt x="42977" y="30678"/>
                </a:lnTo>
                <a:lnTo>
                  <a:pt x="39908" y="21474"/>
                </a:lnTo>
                <a:lnTo>
                  <a:pt x="33768" y="9203"/>
                </a:lnTo>
                <a:lnTo>
                  <a:pt x="27628" y="3067"/>
                </a:lnTo>
                <a:lnTo>
                  <a:pt x="21488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2872" y="4683604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0" y="0"/>
                </a:moveTo>
                <a:lnTo>
                  <a:pt x="12279" y="0"/>
                </a:lnTo>
                <a:lnTo>
                  <a:pt x="21488" y="0"/>
                </a:lnTo>
                <a:lnTo>
                  <a:pt x="27628" y="3067"/>
                </a:lnTo>
                <a:lnTo>
                  <a:pt x="33768" y="9203"/>
                </a:lnTo>
                <a:lnTo>
                  <a:pt x="36838" y="15339"/>
                </a:lnTo>
                <a:lnTo>
                  <a:pt x="39908" y="21474"/>
                </a:lnTo>
                <a:lnTo>
                  <a:pt x="42977" y="30678"/>
                </a:lnTo>
                <a:lnTo>
                  <a:pt x="42977" y="39882"/>
                </a:lnTo>
                <a:lnTo>
                  <a:pt x="36838" y="27610"/>
                </a:lnTo>
                <a:lnTo>
                  <a:pt x="27628" y="15339"/>
                </a:lnTo>
                <a:lnTo>
                  <a:pt x="15349" y="613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2687" y="5477707"/>
            <a:ext cx="120014" cy="147320"/>
          </a:xfrm>
          <a:custGeom>
            <a:avLst/>
            <a:gdLst/>
            <a:ahLst/>
            <a:cxnLst/>
            <a:rect l="l" t="t" r="r" b="b"/>
            <a:pathLst>
              <a:path w="120014" h="147320">
                <a:moveTo>
                  <a:pt x="85955" y="85899"/>
                </a:moveTo>
                <a:lnTo>
                  <a:pt x="64466" y="85899"/>
                </a:lnTo>
                <a:lnTo>
                  <a:pt x="64466" y="138054"/>
                </a:lnTo>
                <a:lnTo>
                  <a:pt x="67536" y="144190"/>
                </a:lnTo>
                <a:lnTo>
                  <a:pt x="76746" y="147257"/>
                </a:lnTo>
                <a:lnTo>
                  <a:pt x="82886" y="144190"/>
                </a:lnTo>
                <a:lnTo>
                  <a:pt x="85955" y="138054"/>
                </a:lnTo>
                <a:lnTo>
                  <a:pt x="85955" y="85899"/>
                </a:lnTo>
                <a:close/>
              </a:path>
              <a:path w="120014" h="147320">
                <a:moveTo>
                  <a:pt x="55257" y="85899"/>
                </a:moveTo>
                <a:lnTo>
                  <a:pt x="33768" y="85899"/>
                </a:lnTo>
                <a:lnTo>
                  <a:pt x="33768" y="125781"/>
                </a:lnTo>
                <a:lnTo>
                  <a:pt x="36838" y="131918"/>
                </a:lnTo>
                <a:lnTo>
                  <a:pt x="52187" y="131918"/>
                </a:lnTo>
                <a:lnTo>
                  <a:pt x="55257" y="125781"/>
                </a:lnTo>
                <a:lnTo>
                  <a:pt x="55257" y="85899"/>
                </a:lnTo>
                <a:close/>
              </a:path>
              <a:path w="120014" h="147320">
                <a:moveTo>
                  <a:pt x="98619" y="15339"/>
                </a:moveTo>
                <a:lnTo>
                  <a:pt x="36838" y="15339"/>
                </a:lnTo>
                <a:lnTo>
                  <a:pt x="36838" y="49085"/>
                </a:lnTo>
                <a:lnTo>
                  <a:pt x="27628" y="64424"/>
                </a:lnTo>
                <a:lnTo>
                  <a:pt x="30698" y="67492"/>
                </a:lnTo>
                <a:lnTo>
                  <a:pt x="30698" y="85899"/>
                </a:lnTo>
                <a:lnTo>
                  <a:pt x="58327" y="85899"/>
                </a:lnTo>
                <a:lnTo>
                  <a:pt x="58327" y="67492"/>
                </a:lnTo>
                <a:lnTo>
                  <a:pt x="89025" y="67492"/>
                </a:lnTo>
                <a:lnTo>
                  <a:pt x="92095" y="64424"/>
                </a:lnTo>
                <a:lnTo>
                  <a:pt x="85955" y="49085"/>
                </a:lnTo>
                <a:lnTo>
                  <a:pt x="85955" y="24542"/>
                </a:lnTo>
                <a:lnTo>
                  <a:pt x="102072" y="24542"/>
                </a:lnTo>
                <a:lnTo>
                  <a:pt x="98619" y="15339"/>
                </a:lnTo>
                <a:close/>
              </a:path>
              <a:path w="120014" h="147320">
                <a:moveTo>
                  <a:pt x="89025" y="67492"/>
                </a:moveTo>
                <a:lnTo>
                  <a:pt x="61397" y="67492"/>
                </a:lnTo>
                <a:lnTo>
                  <a:pt x="61397" y="85899"/>
                </a:lnTo>
                <a:lnTo>
                  <a:pt x="89025" y="85899"/>
                </a:lnTo>
                <a:lnTo>
                  <a:pt x="89025" y="67492"/>
                </a:lnTo>
                <a:close/>
              </a:path>
              <a:path w="120014" h="147320">
                <a:moveTo>
                  <a:pt x="92095" y="0"/>
                </a:moveTo>
                <a:lnTo>
                  <a:pt x="30698" y="0"/>
                </a:lnTo>
                <a:lnTo>
                  <a:pt x="3069" y="27610"/>
                </a:lnTo>
                <a:lnTo>
                  <a:pt x="3069" y="30678"/>
                </a:lnTo>
                <a:lnTo>
                  <a:pt x="0" y="30678"/>
                </a:lnTo>
                <a:lnTo>
                  <a:pt x="3069" y="36814"/>
                </a:lnTo>
                <a:lnTo>
                  <a:pt x="27628" y="61356"/>
                </a:lnTo>
                <a:lnTo>
                  <a:pt x="33768" y="49085"/>
                </a:lnTo>
                <a:lnTo>
                  <a:pt x="18419" y="33746"/>
                </a:lnTo>
                <a:lnTo>
                  <a:pt x="36838" y="15339"/>
                </a:lnTo>
                <a:lnTo>
                  <a:pt x="98619" y="15339"/>
                </a:lnTo>
                <a:lnTo>
                  <a:pt x="95165" y="6135"/>
                </a:lnTo>
                <a:lnTo>
                  <a:pt x="92095" y="0"/>
                </a:lnTo>
                <a:close/>
              </a:path>
              <a:path w="120014" h="147320">
                <a:moveTo>
                  <a:pt x="102072" y="24542"/>
                </a:moveTo>
                <a:lnTo>
                  <a:pt x="85955" y="24542"/>
                </a:lnTo>
                <a:lnTo>
                  <a:pt x="89025" y="39882"/>
                </a:lnTo>
                <a:lnTo>
                  <a:pt x="98235" y="55221"/>
                </a:lnTo>
                <a:lnTo>
                  <a:pt x="119724" y="58289"/>
                </a:lnTo>
                <a:lnTo>
                  <a:pt x="110514" y="46017"/>
                </a:lnTo>
                <a:lnTo>
                  <a:pt x="104375" y="30678"/>
                </a:lnTo>
                <a:lnTo>
                  <a:pt x="102072" y="24542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2595" y="5437825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5" h="36829">
                <a:moveTo>
                  <a:pt x="27628" y="0"/>
                </a:moveTo>
                <a:lnTo>
                  <a:pt x="12279" y="0"/>
                </a:lnTo>
                <a:lnTo>
                  <a:pt x="6139" y="6135"/>
                </a:lnTo>
                <a:lnTo>
                  <a:pt x="0" y="18407"/>
                </a:lnTo>
                <a:lnTo>
                  <a:pt x="6139" y="30678"/>
                </a:lnTo>
                <a:lnTo>
                  <a:pt x="12279" y="36814"/>
                </a:lnTo>
                <a:lnTo>
                  <a:pt x="27628" y="36814"/>
                </a:lnTo>
                <a:lnTo>
                  <a:pt x="33768" y="30678"/>
                </a:lnTo>
                <a:lnTo>
                  <a:pt x="39908" y="18407"/>
                </a:lnTo>
                <a:lnTo>
                  <a:pt x="33768" y="6135"/>
                </a:lnTo>
                <a:lnTo>
                  <a:pt x="27628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78551" y="542248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15349" y="0"/>
                </a:moveTo>
                <a:lnTo>
                  <a:pt x="0" y="0"/>
                </a:lnTo>
                <a:lnTo>
                  <a:pt x="21488" y="9203"/>
                </a:lnTo>
                <a:lnTo>
                  <a:pt x="39908" y="21474"/>
                </a:lnTo>
                <a:lnTo>
                  <a:pt x="52187" y="39882"/>
                </a:lnTo>
                <a:lnTo>
                  <a:pt x="61397" y="61356"/>
                </a:lnTo>
                <a:lnTo>
                  <a:pt x="61397" y="46017"/>
                </a:lnTo>
                <a:lnTo>
                  <a:pt x="58327" y="30678"/>
                </a:lnTo>
                <a:lnTo>
                  <a:pt x="46047" y="12271"/>
                </a:lnTo>
                <a:lnTo>
                  <a:pt x="39908" y="6135"/>
                </a:lnTo>
                <a:lnTo>
                  <a:pt x="15349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78551" y="542248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0" y="0"/>
                </a:moveTo>
                <a:lnTo>
                  <a:pt x="15349" y="0"/>
                </a:lnTo>
                <a:lnTo>
                  <a:pt x="27628" y="3067"/>
                </a:lnTo>
                <a:lnTo>
                  <a:pt x="39908" y="6135"/>
                </a:lnTo>
                <a:lnTo>
                  <a:pt x="46047" y="12271"/>
                </a:lnTo>
                <a:lnTo>
                  <a:pt x="52187" y="21474"/>
                </a:lnTo>
                <a:lnTo>
                  <a:pt x="58327" y="30678"/>
                </a:lnTo>
                <a:lnTo>
                  <a:pt x="61397" y="46017"/>
                </a:lnTo>
                <a:lnTo>
                  <a:pt x="61397" y="61356"/>
                </a:lnTo>
                <a:lnTo>
                  <a:pt x="52187" y="39882"/>
                </a:lnTo>
                <a:lnTo>
                  <a:pt x="39908" y="21474"/>
                </a:lnTo>
                <a:lnTo>
                  <a:pt x="21488" y="9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6272" y="5440893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0" y="0"/>
                </a:moveTo>
                <a:lnTo>
                  <a:pt x="18419" y="9203"/>
                </a:lnTo>
                <a:lnTo>
                  <a:pt x="30698" y="18407"/>
                </a:lnTo>
                <a:lnTo>
                  <a:pt x="42977" y="33746"/>
                </a:lnTo>
                <a:lnTo>
                  <a:pt x="52187" y="52153"/>
                </a:lnTo>
                <a:lnTo>
                  <a:pt x="49117" y="39882"/>
                </a:lnTo>
                <a:lnTo>
                  <a:pt x="49117" y="27610"/>
                </a:lnTo>
                <a:lnTo>
                  <a:pt x="46047" y="18407"/>
                </a:lnTo>
                <a:lnTo>
                  <a:pt x="33768" y="6135"/>
                </a:lnTo>
                <a:lnTo>
                  <a:pt x="24558" y="3067"/>
                </a:lnTo>
                <a:lnTo>
                  <a:pt x="12279" y="3067"/>
                </a:lnTo>
                <a:lnTo>
                  <a:pt x="0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66272" y="5440893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0" y="0"/>
                </a:moveTo>
                <a:lnTo>
                  <a:pt x="12279" y="3067"/>
                </a:lnTo>
                <a:lnTo>
                  <a:pt x="24558" y="3067"/>
                </a:lnTo>
                <a:lnTo>
                  <a:pt x="33768" y="6135"/>
                </a:lnTo>
                <a:lnTo>
                  <a:pt x="39908" y="12271"/>
                </a:lnTo>
                <a:lnTo>
                  <a:pt x="46047" y="18407"/>
                </a:lnTo>
                <a:lnTo>
                  <a:pt x="49117" y="27610"/>
                </a:lnTo>
                <a:lnTo>
                  <a:pt x="49117" y="39882"/>
                </a:lnTo>
                <a:lnTo>
                  <a:pt x="52187" y="52153"/>
                </a:lnTo>
                <a:lnTo>
                  <a:pt x="42977" y="33746"/>
                </a:lnTo>
                <a:lnTo>
                  <a:pt x="30698" y="18407"/>
                </a:lnTo>
                <a:lnTo>
                  <a:pt x="18419" y="92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3992" y="5462368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80" h="40004">
                <a:moveTo>
                  <a:pt x="21488" y="0"/>
                </a:moveTo>
                <a:lnTo>
                  <a:pt x="0" y="0"/>
                </a:lnTo>
                <a:lnTo>
                  <a:pt x="15349" y="6135"/>
                </a:lnTo>
                <a:lnTo>
                  <a:pt x="27628" y="15339"/>
                </a:lnTo>
                <a:lnTo>
                  <a:pt x="36838" y="27610"/>
                </a:lnTo>
                <a:lnTo>
                  <a:pt x="42977" y="39882"/>
                </a:lnTo>
                <a:lnTo>
                  <a:pt x="42977" y="30678"/>
                </a:lnTo>
                <a:lnTo>
                  <a:pt x="39908" y="21474"/>
                </a:lnTo>
                <a:lnTo>
                  <a:pt x="33768" y="9203"/>
                </a:lnTo>
                <a:lnTo>
                  <a:pt x="27628" y="3067"/>
                </a:lnTo>
                <a:lnTo>
                  <a:pt x="21488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53992" y="5462368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80" h="40004">
                <a:moveTo>
                  <a:pt x="0" y="0"/>
                </a:moveTo>
                <a:lnTo>
                  <a:pt x="12279" y="0"/>
                </a:lnTo>
                <a:lnTo>
                  <a:pt x="21488" y="0"/>
                </a:lnTo>
                <a:lnTo>
                  <a:pt x="27628" y="3067"/>
                </a:lnTo>
                <a:lnTo>
                  <a:pt x="33768" y="9203"/>
                </a:lnTo>
                <a:lnTo>
                  <a:pt x="36838" y="15339"/>
                </a:lnTo>
                <a:lnTo>
                  <a:pt x="39908" y="21474"/>
                </a:lnTo>
                <a:lnTo>
                  <a:pt x="42977" y="30678"/>
                </a:lnTo>
                <a:lnTo>
                  <a:pt x="42977" y="39882"/>
                </a:lnTo>
                <a:lnTo>
                  <a:pt x="36838" y="27610"/>
                </a:lnTo>
                <a:lnTo>
                  <a:pt x="27628" y="15339"/>
                </a:lnTo>
                <a:lnTo>
                  <a:pt x="15349" y="613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3546" y="6588120"/>
            <a:ext cx="75965" cy="140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744" y="948435"/>
            <a:ext cx="84074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B.  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문제해결</a:t>
            </a:r>
            <a:endParaRPr sz="1100">
              <a:latin typeface="Malgun Gothic"/>
              <a:cs typeface="Malgun Gothic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32636" y="1358137"/>
          <a:ext cx="5943040" cy="78557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5225"/>
                <a:gridCol w="1602105"/>
                <a:gridCol w="3275710"/>
              </a:tblGrid>
              <a:tr h="2819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420370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증	상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확 인 하 세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요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조 치 하 세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요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871728"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전혀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작동안함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전원이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안들어옴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전원스위치가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켜져 </a:t>
                      </a:r>
                      <a:r>
                        <a:rPr sz="1100" spc="-10" dirty="0">
                          <a:latin typeface="BatangChe"/>
                          <a:cs typeface="BatangChe"/>
                        </a:rPr>
                        <a:t>있는지</a:t>
                      </a:r>
                      <a:r>
                        <a:rPr sz="1100" spc="-6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확인하세요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00" marR="51435">
                        <a:lnSpc>
                          <a:spcPct val="1364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전원이 정상적으로 공급되고 있는지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확인해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주  세요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차단기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등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1895">
                <a:tc rowSpan="3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열리지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않음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57785">
                        <a:lnSpc>
                          <a:spcPts val="1800"/>
                        </a:lnSpc>
                        <a:spcBef>
                          <a:spcPts val="35"/>
                        </a:spcBef>
                        <a:tabLst>
                          <a:tab pos="1390015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센서가</a:t>
                      </a:r>
                      <a:r>
                        <a:rPr sz="1100" spc="13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감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지돼도	가  나타나지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않음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센서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연결을 확인해</a:t>
                      </a:r>
                      <a:r>
                        <a:rPr sz="1100" spc="-4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보세요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5090" marR="53975" indent="-21590">
                        <a:lnSpc>
                          <a:spcPct val="1364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센서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감지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시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감지표시등이 작동하는지 </a:t>
                      </a:r>
                      <a:r>
                        <a:rPr sz="1100" spc="-10" dirty="0">
                          <a:latin typeface="BatangChe"/>
                          <a:cs typeface="BatangChe"/>
                        </a:rPr>
                        <a:t>확인하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여주세요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6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414020">
                        <a:lnSpc>
                          <a:spcPts val="18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표시창에</a:t>
                      </a:r>
                      <a:r>
                        <a:rPr sz="1100" spc="-7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“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Fc</a:t>
                      </a:r>
                      <a:r>
                        <a:rPr sz="1100" spc="-5" dirty="0">
                          <a:latin typeface="Gulim"/>
                          <a:cs typeface="Gulim"/>
                        </a:rPr>
                        <a:t>”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가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표시됨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기능선택 스위치를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닫힘으로</a:t>
                      </a:r>
                      <a:r>
                        <a:rPr sz="1100" spc="-6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하셨습니다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34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580390" algn="l"/>
                          <a:tab pos="1306195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와	표시창에	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“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”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이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표시됨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51435" algn="just">
                        <a:lnSpc>
                          <a:spcPts val="18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도어가 움직이지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못하고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있습니다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자물쇠가 잠  겨있는지 또는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물체가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끼어있는지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확인해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주세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요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7888">
                <a:tc rowSpan="4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닫히지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않음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와 표시창에</a:t>
                      </a:r>
                      <a:r>
                        <a:rPr sz="1100" spc="42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숫자</a:t>
                      </a:r>
                      <a:endParaRPr sz="1100">
                        <a:latin typeface="BatangChe"/>
                        <a:cs typeface="BatangChe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“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”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또는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“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”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가</a:t>
                      </a:r>
                      <a:r>
                        <a:rPr sz="1100" spc="-7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표시됨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51435">
                        <a:lnSpc>
                          <a:spcPts val="18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기동센서가 계속 작동되고 있거나 고장 또는 배  선이 쇼트 되어 있을 수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있습니다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94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와 표시창에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숫자</a:t>
                      </a:r>
                      <a:endParaRPr sz="1100">
                        <a:latin typeface="BatangChe"/>
                        <a:cs typeface="BatangChe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“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”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이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표시됨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51435">
                        <a:lnSpc>
                          <a:spcPts val="18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안전센서가 감지되어 있습니다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안전센서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수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투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광기를</a:t>
                      </a:r>
                      <a:r>
                        <a:rPr sz="1100" spc="-7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확인하세요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81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와 표시창에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숫자</a:t>
                      </a:r>
                      <a:endParaRPr sz="1100">
                        <a:latin typeface="BatangChe"/>
                        <a:cs typeface="BatangChe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“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”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가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표시됨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51435">
                        <a:lnSpc>
                          <a:spcPts val="18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보조센서가 계속 작동되고 있거나 고장 또는 배  선이 쇼트 되어 있을 수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있습니다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94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405130" indent="-70485">
                        <a:lnSpc>
                          <a:spcPts val="18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표시창에</a:t>
                      </a:r>
                      <a:r>
                        <a:rPr sz="1100" spc="-7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“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Fo</a:t>
                      </a:r>
                      <a:r>
                        <a:rPr sz="1100" spc="-5" dirty="0">
                          <a:latin typeface="Gulim"/>
                          <a:cs typeface="Gulim"/>
                        </a:rPr>
                        <a:t>”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가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표시됨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기능선택 스위치를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열림으로</a:t>
                      </a:r>
                      <a:r>
                        <a:rPr sz="1100" spc="-6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하셨습니다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7887">
                <a:tc rowSpan="2">
                  <a:txBody>
                    <a:bodyPr/>
                    <a:lstStyle/>
                    <a:p>
                      <a:pPr marL="57785" marR="77470">
                        <a:lnSpc>
                          <a:spcPts val="18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닫히다가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자꾸  다시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열림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 marR="112395" indent="70485">
                        <a:lnSpc>
                          <a:spcPts val="18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와 표시창에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“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”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이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표시됨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51435">
                        <a:lnSpc>
                          <a:spcPts val="18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작동중에 물체가 끼었습니다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끼인 물체를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치워  주세요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93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 marR="124460" indent="140335">
                        <a:lnSpc>
                          <a:spcPts val="18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와 표시창에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숫자  가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표시됨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51435" algn="just">
                        <a:lnSpc>
                          <a:spcPts val="18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도어가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닫힐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때 센서가 도어를 감지하고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있거나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진동으로 센서가 흔들립니다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센서 감지 각도를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조정해주시고  흔들리지  않도록  다시</a:t>
                      </a:r>
                      <a:r>
                        <a:rPr sz="1100" spc="-14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고정시켜</a:t>
                      </a:r>
                      <a:endParaRPr sz="1100">
                        <a:latin typeface="BatangChe"/>
                        <a:cs typeface="BatangChe"/>
                      </a:endParaRPr>
                    </a:p>
                    <a:p>
                      <a:pPr marL="63500" algn="just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주세요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0935">
                <a:tc>
                  <a:txBody>
                    <a:bodyPr/>
                    <a:lstStyle/>
                    <a:p>
                      <a:pPr marL="57785" marR="57785">
                        <a:lnSpc>
                          <a:spcPts val="18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조금 움직이다  멈춤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 marR="112395">
                        <a:lnSpc>
                          <a:spcPts val="18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와 표시창에</a:t>
                      </a:r>
                      <a:r>
                        <a:rPr sz="1100" spc="-9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“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”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이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표시됨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51435">
                        <a:lnSpc>
                          <a:spcPts val="18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컨트롤러에서 엔진으로 연결되는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개의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케이블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을 점검해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주세요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7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141091" y="9373310"/>
            <a:ext cx="3860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Malgun Gothic"/>
                <a:cs typeface="Malgun Gothic"/>
              </a:rPr>
              <a:t>표</a:t>
            </a:r>
            <a:r>
              <a:rPr sz="1000" b="1" spc="65" dirty="0">
                <a:latin typeface="Malgun Gothic"/>
                <a:cs typeface="Malgun Gothic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9-3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92598" y="2616572"/>
            <a:ext cx="120650" cy="149225"/>
          </a:xfrm>
          <a:custGeom>
            <a:avLst/>
            <a:gdLst/>
            <a:ahLst/>
            <a:cxnLst/>
            <a:rect l="l" t="t" r="r" b="b"/>
            <a:pathLst>
              <a:path w="120650" h="149225">
                <a:moveTo>
                  <a:pt x="86566" y="87036"/>
                </a:moveTo>
                <a:lnTo>
                  <a:pt x="64925" y="87036"/>
                </a:lnTo>
                <a:lnTo>
                  <a:pt x="64925" y="139881"/>
                </a:lnTo>
                <a:lnTo>
                  <a:pt x="68016" y="146098"/>
                </a:lnTo>
                <a:lnTo>
                  <a:pt x="77291" y="149206"/>
                </a:lnTo>
                <a:lnTo>
                  <a:pt x="83475" y="146098"/>
                </a:lnTo>
                <a:lnTo>
                  <a:pt x="86566" y="139881"/>
                </a:lnTo>
                <a:lnTo>
                  <a:pt x="86566" y="87036"/>
                </a:lnTo>
                <a:close/>
              </a:path>
              <a:path w="120650" h="149225">
                <a:moveTo>
                  <a:pt x="55650" y="87036"/>
                </a:moveTo>
                <a:lnTo>
                  <a:pt x="34008" y="87036"/>
                </a:lnTo>
                <a:lnTo>
                  <a:pt x="34008" y="127446"/>
                </a:lnTo>
                <a:lnTo>
                  <a:pt x="37100" y="133664"/>
                </a:lnTo>
                <a:lnTo>
                  <a:pt x="52558" y="133664"/>
                </a:lnTo>
                <a:lnTo>
                  <a:pt x="55650" y="127446"/>
                </a:lnTo>
                <a:lnTo>
                  <a:pt x="55650" y="87036"/>
                </a:lnTo>
                <a:close/>
              </a:path>
              <a:path w="120650" h="149225">
                <a:moveTo>
                  <a:pt x="99319" y="15542"/>
                </a:moveTo>
                <a:lnTo>
                  <a:pt x="37100" y="15542"/>
                </a:lnTo>
                <a:lnTo>
                  <a:pt x="37100" y="49735"/>
                </a:lnTo>
                <a:lnTo>
                  <a:pt x="27825" y="65277"/>
                </a:lnTo>
                <a:lnTo>
                  <a:pt x="30916" y="68385"/>
                </a:lnTo>
                <a:lnTo>
                  <a:pt x="30916" y="87036"/>
                </a:lnTo>
                <a:lnTo>
                  <a:pt x="58741" y="87036"/>
                </a:lnTo>
                <a:lnTo>
                  <a:pt x="58741" y="68385"/>
                </a:lnTo>
                <a:lnTo>
                  <a:pt x="89658" y="68385"/>
                </a:lnTo>
                <a:lnTo>
                  <a:pt x="92750" y="65277"/>
                </a:lnTo>
                <a:lnTo>
                  <a:pt x="86566" y="49735"/>
                </a:lnTo>
                <a:lnTo>
                  <a:pt x="86566" y="24867"/>
                </a:lnTo>
                <a:lnTo>
                  <a:pt x="102798" y="24867"/>
                </a:lnTo>
                <a:lnTo>
                  <a:pt x="99319" y="15542"/>
                </a:lnTo>
                <a:close/>
              </a:path>
              <a:path w="120650" h="149225">
                <a:moveTo>
                  <a:pt x="89658" y="68385"/>
                </a:moveTo>
                <a:lnTo>
                  <a:pt x="61833" y="68385"/>
                </a:lnTo>
                <a:lnTo>
                  <a:pt x="61833" y="87036"/>
                </a:lnTo>
                <a:lnTo>
                  <a:pt x="89658" y="87036"/>
                </a:lnTo>
                <a:lnTo>
                  <a:pt x="89658" y="68385"/>
                </a:lnTo>
                <a:close/>
              </a:path>
              <a:path w="120650" h="149225">
                <a:moveTo>
                  <a:pt x="92750" y="0"/>
                </a:moveTo>
                <a:lnTo>
                  <a:pt x="30916" y="0"/>
                </a:lnTo>
                <a:lnTo>
                  <a:pt x="3091" y="27975"/>
                </a:lnTo>
                <a:lnTo>
                  <a:pt x="3091" y="31084"/>
                </a:lnTo>
                <a:lnTo>
                  <a:pt x="0" y="31084"/>
                </a:lnTo>
                <a:lnTo>
                  <a:pt x="3091" y="37301"/>
                </a:lnTo>
                <a:lnTo>
                  <a:pt x="27825" y="62168"/>
                </a:lnTo>
                <a:lnTo>
                  <a:pt x="34008" y="49735"/>
                </a:lnTo>
                <a:lnTo>
                  <a:pt x="18550" y="34192"/>
                </a:lnTo>
                <a:lnTo>
                  <a:pt x="37100" y="15542"/>
                </a:lnTo>
                <a:lnTo>
                  <a:pt x="99319" y="15542"/>
                </a:lnTo>
                <a:lnTo>
                  <a:pt x="95841" y="6216"/>
                </a:lnTo>
                <a:lnTo>
                  <a:pt x="92750" y="0"/>
                </a:lnTo>
                <a:close/>
              </a:path>
              <a:path w="120650" h="149225">
                <a:moveTo>
                  <a:pt x="102798" y="24867"/>
                </a:moveTo>
                <a:lnTo>
                  <a:pt x="86566" y="24867"/>
                </a:lnTo>
                <a:lnTo>
                  <a:pt x="89658" y="40409"/>
                </a:lnTo>
                <a:lnTo>
                  <a:pt x="98933" y="55951"/>
                </a:lnTo>
                <a:lnTo>
                  <a:pt x="120575" y="59060"/>
                </a:lnTo>
                <a:lnTo>
                  <a:pt x="111300" y="46626"/>
                </a:lnTo>
                <a:lnTo>
                  <a:pt x="105116" y="31084"/>
                </a:lnTo>
                <a:lnTo>
                  <a:pt x="102798" y="24867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2790" y="2576162"/>
            <a:ext cx="40640" cy="37465"/>
          </a:xfrm>
          <a:custGeom>
            <a:avLst/>
            <a:gdLst/>
            <a:ahLst/>
            <a:cxnLst/>
            <a:rect l="l" t="t" r="r" b="b"/>
            <a:pathLst>
              <a:path w="40639" h="37464">
                <a:moveTo>
                  <a:pt x="27825" y="0"/>
                </a:moveTo>
                <a:lnTo>
                  <a:pt x="12366" y="0"/>
                </a:lnTo>
                <a:lnTo>
                  <a:pt x="6183" y="6216"/>
                </a:lnTo>
                <a:lnTo>
                  <a:pt x="0" y="18650"/>
                </a:lnTo>
                <a:lnTo>
                  <a:pt x="6183" y="31084"/>
                </a:lnTo>
                <a:lnTo>
                  <a:pt x="12366" y="37301"/>
                </a:lnTo>
                <a:lnTo>
                  <a:pt x="27825" y="37301"/>
                </a:lnTo>
                <a:lnTo>
                  <a:pt x="34008" y="31084"/>
                </a:lnTo>
                <a:lnTo>
                  <a:pt x="40191" y="18650"/>
                </a:lnTo>
                <a:lnTo>
                  <a:pt x="34008" y="6216"/>
                </a:lnTo>
                <a:lnTo>
                  <a:pt x="27825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9357" y="256062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30">
                <a:moveTo>
                  <a:pt x="15458" y="0"/>
                </a:moveTo>
                <a:lnTo>
                  <a:pt x="0" y="0"/>
                </a:lnTo>
                <a:lnTo>
                  <a:pt x="21641" y="9325"/>
                </a:lnTo>
                <a:lnTo>
                  <a:pt x="40191" y="21759"/>
                </a:lnTo>
                <a:lnTo>
                  <a:pt x="52558" y="40409"/>
                </a:lnTo>
                <a:lnTo>
                  <a:pt x="61833" y="62168"/>
                </a:lnTo>
                <a:lnTo>
                  <a:pt x="61833" y="46626"/>
                </a:lnTo>
                <a:lnTo>
                  <a:pt x="58741" y="31084"/>
                </a:lnTo>
                <a:lnTo>
                  <a:pt x="46375" y="12433"/>
                </a:lnTo>
                <a:lnTo>
                  <a:pt x="40191" y="6216"/>
                </a:lnTo>
                <a:lnTo>
                  <a:pt x="15458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19357" y="256062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30">
                <a:moveTo>
                  <a:pt x="0" y="0"/>
                </a:moveTo>
                <a:lnTo>
                  <a:pt x="15458" y="0"/>
                </a:lnTo>
                <a:lnTo>
                  <a:pt x="27825" y="3108"/>
                </a:lnTo>
                <a:lnTo>
                  <a:pt x="40191" y="6216"/>
                </a:lnTo>
                <a:lnTo>
                  <a:pt x="46375" y="12433"/>
                </a:lnTo>
                <a:lnTo>
                  <a:pt x="52558" y="21759"/>
                </a:lnTo>
                <a:lnTo>
                  <a:pt x="58741" y="31084"/>
                </a:lnTo>
                <a:lnTo>
                  <a:pt x="61833" y="46626"/>
                </a:lnTo>
                <a:lnTo>
                  <a:pt x="61833" y="62168"/>
                </a:lnTo>
                <a:lnTo>
                  <a:pt x="52558" y="40409"/>
                </a:lnTo>
                <a:lnTo>
                  <a:pt x="40191" y="21759"/>
                </a:lnTo>
                <a:lnTo>
                  <a:pt x="21641" y="93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6990" y="2579271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4" h="53339">
                <a:moveTo>
                  <a:pt x="0" y="0"/>
                </a:moveTo>
                <a:lnTo>
                  <a:pt x="18550" y="9325"/>
                </a:lnTo>
                <a:lnTo>
                  <a:pt x="30916" y="18650"/>
                </a:lnTo>
                <a:lnTo>
                  <a:pt x="43283" y="34192"/>
                </a:lnTo>
                <a:lnTo>
                  <a:pt x="52558" y="52843"/>
                </a:lnTo>
                <a:lnTo>
                  <a:pt x="49466" y="40409"/>
                </a:lnTo>
                <a:lnTo>
                  <a:pt x="49466" y="27975"/>
                </a:lnTo>
                <a:lnTo>
                  <a:pt x="46375" y="18650"/>
                </a:lnTo>
                <a:lnTo>
                  <a:pt x="34008" y="6216"/>
                </a:lnTo>
                <a:lnTo>
                  <a:pt x="24733" y="3108"/>
                </a:lnTo>
                <a:lnTo>
                  <a:pt x="12366" y="3108"/>
                </a:lnTo>
                <a:lnTo>
                  <a:pt x="0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6990" y="2579271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4" h="53339">
                <a:moveTo>
                  <a:pt x="0" y="0"/>
                </a:moveTo>
                <a:lnTo>
                  <a:pt x="12366" y="3108"/>
                </a:lnTo>
                <a:lnTo>
                  <a:pt x="24733" y="3108"/>
                </a:lnTo>
                <a:lnTo>
                  <a:pt x="34008" y="6216"/>
                </a:lnTo>
                <a:lnTo>
                  <a:pt x="40191" y="12433"/>
                </a:lnTo>
                <a:lnTo>
                  <a:pt x="46375" y="18650"/>
                </a:lnTo>
                <a:lnTo>
                  <a:pt x="49466" y="27975"/>
                </a:lnTo>
                <a:lnTo>
                  <a:pt x="49466" y="40409"/>
                </a:lnTo>
                <a:lnTo>
                  <a:pt x="52558" y="52843"/>
                </a:lnTo>
                <a:lnTo>
                  <a:pt x="43283" y="34192"/>
                </a:lnTo>
                <a:lnTo>
                  <a:pt x="30916" y="18650"/>
                </a:lnTo>
                <a:lnTo>
                  <a:pt x="18550" y="93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94623" y="2601030"/>
            <a:ext cx="43815" cy="40640"/>
          </a:xfrm>
          <a:custGeom>
            <a:avLst/>
            <a:gdLst/>
            <a:ahLst/>
            <a:cxnLst/>
            <a:rect l="l" t="t" r="r" b="b"/>
            <a:pathLst>
              <a:path w="43814" h="40639">
                <a:moveTo>
                  <a:pt x="21641" y="0"/>
                </a:moveTo>
                <a:lnTo>
                  <a:pt x="0" y="0"/>
                </a:lnTo>
                <a:lnTo>
                  <a:pt x="15458" y="6216"/>
                </a:lnTo>
                <a:lnTo>
                  <a:pt x="27825" y="15542"/>
                </a:lnTo>
                <a:lnTo>
                  <a:pt x="37100" y="27975"/>
                </a:lnTo>
                <a:lnTo>
                  <a:pt x="43283" y="40409"/>
                </a:lnTo>
                <a:lnTo>
                  <a:pt x="43283" y="31084"/>
                </a:lnTo>
                <a:lnTo>
                  <a:pt x="40191" y="21759"/>
                </a:lnTo>
                <a:lnTo>
                  <a:pt x="34008" y="9325"/>
                </a:lnTo>
                <a:lnTo>
                  <a:pt x="27825" y="3108"/>
                </a:lnTo>
                <a:lnTo>
                  <a:pt x="21641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4623" y="2601030"/>
            <a:ext cx="43815" cy="40640"/>
          </a:xfrm>
          <a:custGeom>
            <a:avLst/>
            <a:gdLst/>
            <a:ahLst/>
            <a:cxnLst/>
            <a:rect l="l" t="t" r="r" b="b"/>
            <a:pathLst>
              <a:path w="43814" h="40639">
                <a:moveTo>
                  <a:pt x="0" y="0"/>
                </a:moveTo>
                <a:lnTo>
                  <a:pt x="12366" y="0"/>
                </a:lnTo>
                <a:lnTo>
                  <a:pt x="21641" y="0"/>
                </a:lnTo>
                <a:lnTo>
                  <a:pt x="27825" y="3108"/>
                </a:lnTo>
                <a:lnTo>
                  <a:pt x="34008" y="9325"/>
                </a:lnTo>
                <a:lnTo>
                  <a:pt x="37100" y="15542"/>
                </a:lnTo>
                <a:lnTo>
                  <a:pt x="40191" y="21759"/>
                </a:lnTo>
                <a:lnTo>
                  <a:pt x="43283" y="31084"/>
                </a:lnTo>
                <a:lnTo>
                  <a:pt x="43283" y="40409"/>
                </a:lnTo>
                <a:lnTo>
                  <a:pt x="37100" y="27975"/>
                </a:lnTo>
                <a:lnTo>
                  <a:pt x="27825" y="15542"/>
                </a:lnTo>
                <a:lnTo>
                  <a:pt x="15458" y="62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10423" y="3706768"/>
            <a:ext cx="99344" cy="188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08947" y="4463660"/>
            <a:ext cx="120014" cy="149225"/>
          </a:xfrm>
          <a:custGeom>
            <a:avLst/>
            <a:gdLst/>
            <a:ahLst/>
            <a:cxnLst/>
            <a:rect l="l" t="t" r="r" b="b"/>
            <a:pathLst>
              <a:path w="120014" h="149225">
                <a:moveTo>
                  <a:pt x="85955" y="87036"/>
                </a:moveTo>
                <a:lnTo>
                  <a:pt x="64466" y="87036"/>
                </a:lnTo>
                <a:lnTo>
                  <a:pt x="64466" y="139881"/>
                </a:lnTo>
                <a:lnTo>
                  <a:pt x="67536" y="146098"/>
                </a:lnTo>
                <a:lnTo>
                  <a:pt x="76746" y="149206"/>
                </a:lnTo>
                <a:lnTo>
                  <a:pt x="82886" y="146098"/>
                </a:lnTo>
                <a:lnTo>
                  <a:pt x="85955" y="139881"/>
                </a:lnTo>
                <a:lnTo>
                  <a:pt x="85955" y="87036"/>
                </a:lnTo>
                <a:close/>
              </a:path>
              <a:path w="120014" h="149225">
                <a:moveTo>
                  <a:pt x="55257" y="87036"/>
                </a:moveTo>
                <a:lnTo>
                  <a:pt x="33768" y="87036"/>
                </a:lnTo>
                <a:lnTo>
                  <a:pt x="33768" y="127446"/>
                </a:lnTo>
                <a:lnTo>
                  <a:pt x="36838" y="133664"/>
                </a:lnTo>
                <a:lnTo>
                  <a:pt x="52187" y="133664"/>
                </a:lnTo>
                <a:lnTo>
                  <a:pt x="55257" y="127446"/>
                </a:lnTo>
                <a:lnTo>
                  <a:pt x="55257" y="87036"/>
                </a:lnTo>
                <a:close/>
              </a:path>
              <a:path w="120014" h="149225">
                <a:moveTo>
                  <a:pt x="98619" y="15542"/>
                </a:moveTo>
                <a:lnTo>
                  <a:pt x="36838" y="15542"/>
                </a:lnTo>
                <a:lnTo>
                  <a:pt x="36838" y="49735"/>
                </a:lnTo>
                <a:lnTo>
                  <a:pt x="27628" y="65277"/>
                </a:lnTo>
                <a:lnTo>
                  <a:pt x="30698" y="68385"/>
                </a:lnTo>
                <a:lnTo>
                  <a:pt x="30698" y="87036"/>
                </a:lnTo>
                <a:lnTo>
                  <a:pt x="58327" y="87036"/>
                </a:lnTo>
                <a:lnTo>
                  <a:pt x="58327" y="68385"/>
                </a:lnTo>
                <a:lnTo>
                  <a:pt x="89025" y="68385"/>
                </a:lnTo>
                <a:lnTo>
                  <a:pt x="92095" y="65277"/>
                </a:lnTo>
                <a:lnTo>
                  <a:pt x="85955" y="49735"/>
                </a:lnTo>
                <a:lnTo>
                  <a:pt x="85955" y="24867"/>
                </a:lnTo>
                <a:lnTo>
                  <a:pt x="102072" y="24867"/>
                </a:lnTo>
                <a:lnTo>
                  <a:pt x="98619" y="15542"/>
                </a:lnTo>
                <a:close/>
              </a:path>
              <a:path w="120014" h="149225">
                <a:moveTo>
                  <a:pt x="89025" y="68385"/>
                </a:moveTo>
                <a:lnTo>
                  <a:pt x="61397" y="68385"/>
                </a:lnTo>
                <a:lnTo>
                  <a:pt x="61397" y="87036"/>
                </a:lnTo>
                <a:lnTo>
                  <a:pt x="89025" y="87036"/>
                </a:lnTo>
                <a:lnTo>
                  <a:pt x="89025" y="68385"/>
                </a:lnTo>
                <a:close/>
              </a:path>
              <a:path w="120014" h="149225">
                <a:moveTo>
                  <a:pt x="92095" y="0"/>
                </a:moveTo>
                <a:lnTo>
                  <a:pt x="30698" y="0"/>
                </a:lnTo>
                <a:lnTo>
                  <a:pt x="3069" y="27975"/>
                </a:lnTo>
                <a:lnTo>
                  <a:pt x="3069" y="31084"/>
                </a:lnTo>
                <a:lnTo>
                  <a:pt x="0" y="31084"/>
                </a:lnTo>
                <a:lnTo>
                  <a:pt x="3069" y="37301"/>
                </a:lnTo>
                <a:lnTo>
                  <a:pt x="27628" y="62168"/>
                </a:lnTo>
                <a:lnTo>
                  <a:pt x="33768" y="49735"/>
                </a:lnTo>
                <a:lnTo>
                  <a:pt x="18419" y="34192"/>
                </a:lnTo>
                <a:lnTo>
                  <a:pt x="36838" y="15542"/>
                </a:lnTo>
                <a:lnTo>
                  <a:pt x="98619" y="15542"/>
                </a:lnTo>
                <a:lnTo>
                  <a:pt x="95165" y="6216"/>
                </a:lnTo>
                <a:lnTo>
                  <a:pt x="92095" y="0"/>
                </a:lnTo>
                <a:close/>
              </a:path>
              <a:path w="120014" h="149225">
                <a:moveTo>
                  <a:pt x="102072" y="24867"/>
                </a:moveTo>
                <a:lnTo>
                  <a:pt x="85955" y="24867"/>
                </a:lnTo>
                <a:lnTo>
                  <a:pt x="89025" y="40409"/>
                </a:lnTo>
                <a:lnTo>
                  <a:pt x="98235" y="55951"/>
                </a:lnTo>
                <a:lnTo>
                  <a:pt x="119724" y="59060"/>
                </a:lnTo>
                <a:lnTo>
                  <a:pt x="110514" y="46626"/>
                </a:lnTo>
                <a:lnTo>
                  <a:pt x="104375" y="31084"/>
                </a:lnTo>
                <a:lnTo>
                  <a:pt x="102072" y="24867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8855" y="4423250"/>
            <a:ext cx="40005" cy="37465"/>
          </a:xfrm>
          <a:custGeom>
            <a:avLst/>
            <a:gdLst/>
            <a:ahLst/>
            <a:cxnLst/>
            <a:rect l="l" t="t" r="r" b="b"/>
            <a:pathLst>
              <a:path w="40005" h="37464">
                <a:moveTo>
                  <a:pt x="27628" y="0"/>
                </a:moveTo>
                <a:lnTo>
                  <a:pt x="12279" y="0"/>
                </a:lnTo>
                <a:lnTo>
                  <a:pt x="6139" y="6216"/>
                </a:lnTo>
                <a:lnTo>
                  <a:pt x="0" y="18650"/>
                </a:lnTo>
                <a:lnTo>
                  <a:pt x="6139" y="31084"/>
                </a:lnTo>
                <a:lnTo>
                  <a:pt x="12279" y="37301"/>
                </a:lnTo>
                <a:lnTo>
                  <a:pt x="27628" y="37301"/>
                </a:lnTo>
                <a:lnTo>
                  <a:pt x="33768" y="31084"/>
                </a:lnTo>
                <a:lnTo>
                  <a:pt x="39908" y="18650"/>
                </a:lnTo>
                <a:lnTo>
                  <a:pt x="33768" y="6216"/>
                </a:lnTo>
                <a:lnTo>
                  <a:pt x="27628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4811" y="4407708"/>
            <a:ext cx="61594" cy="62230"/>
          </a:xfrm>
          <a:custGeom>
            <a:avLst/>
            <a:gdLst/>
            <a:ahLst/>
            <a:cxnLst/>
            <a:rect l="l" t="t" r="r" b="b"/>
            <a:pathLst>
              <a:path w="61594" h="62229">
                <a:moveTo>
                  <a:pt x="15349" y="0"/>
                </a:moveTo>
                <a:lnTo>
                  <a:pt x="0" y="0"/>
                </a:lnTo>
                <a:lnTo>
                  <a:pt x="21488" y="9325"/>
                </a:lnTo>
                <a:lnTo>
                  <a:pt x="39908" y="21759"/>
                </a:lnTo>
                <a:lnTo>
                  <a:pt x="52187" y="40409"/>
                </a:lnTo>
                <a:lnTo>
                  <a:pt x="61397" y="62168"/>
                </a:lnTo>
                <a:lnTo>
                  <a:pt x="61397" y="46626"/>
                </a:lnTo>
                <a:lnTo>
                  <a:pt x="58327" y="31084"/>
                </a:lnTo>
                <a:lnTo>
                  <a:pt x="46047" y="12433"/>
                </a:lnTo>
                <a:lnTo>
                  <a:pt x="39908" y="6216"/>
                </a:lnTo>
                <a:lnTo>
                  <a:pt x="15349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34811" y="4407708"/>
            <a:ext cx="61594" cy="62230"/>
          </a:xfrm>
          <a:custGeom>
            <a:avLst/>
            <a:gdLst/>
            <a:ahLst/>
            <a:cxnLst/>
            <a:rect l="l" t="t" r="r" b="b"/>
            <a:pathLst>
              <a:path w="61594" h="62229">
                <a:moveTo>
                  <a:pt x="0" y="0"/>
                </a:moveTo>
                <a:lnTo>
                  <a:pt x="15349" y="0"/>
                </a:lnTo>
                <a:lnTo>
                  <a:pt x="27628" y="3108"/>
                </a:lnTo>
                <a:lnTo>
                  <a:pt x="39908" y="6216"/>
                </a:lnTo>
                <a:lnTo>
                  <a:pt x="46047" y="12433"/>
                </a:lnTo>
                <a:lnTo>
                  <a:pt x="52187" y="21759"/>
                </a:lnTo>
                <a:lnTo>
                  <a:pt x="58327" y="31084"/>
                </a:lnTo>
                <a:lnTo>
                  <a:pt x="61397" y="46626"/>
                </a:lnTo>
                <a:lnTo>
                  <a:pt x="61397" y="62168"/>
                </a:lnTo>
                <a:lnTo>
                  <a:pt x="52187" y="40409"/>
                </a:lnTo>
                <a:lnTo>
                  <a:pt x="39908" y="21759"/>
                </a:lnTo>
                <a:lnTo>
                  <a:pt x="21488" y="93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22532" y="4426359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39">
                <a:moveTo>
                  <a:pt x="0" y="0"/>
                </a:moveTo>
                <a:lnTo>
                  <a:pt x="18419" y="9325"/>
                </a:lnTo>
                <a:lnTo>
                  <a:pt x="30698" y="18650"/>
                </a:lnTo>
                <a:lnTo>
                  <a:pt x="42977" y="34192"/>
                </a:lnTo>
                <a:lnTo>
                  <a:pt x="52187" y="52843"/>
                </a:lnTo>
                <a:lnTo>
                  <a:pt x="49117" y="40409"/>
                </a:lnTo>
                <a:lnTo>
                  <a:pt x="49117" y="27975"/>
                </a:lnTo>
                <a:lnTo>
                  <a:pt x="46047" y="18650"/>
                </a:lnTo>
                <a:lnTo>
                  <a:pt x="33768" y="6216"/>
                </a:lnTo>
                <a:lnTo>
                  <a:pt x="24558" y="3108"/>
                </a:lnTo>
                <a:lnTo>
                  <a:pt x="12279" y="3108"/>
                </a:lnTo>
                <a:lnTo>
                  <a:pt x="0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22532" y="4426359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39">
                <a:moveTo>
                  <a:pt x="0" y="0"/>
                </a:moveTo>
                <a:lnTo>
                  <a:pt x="12279" y="3108"/>
                </a:lnTo>
                <a:lnTo>
                  <a:pt x="24558" y="3108"/>
                </a:lnTo>
                <a:lnTo>
                  <a:pt x="33768" y="6216"/>
                </a:lnTo>
                <a:lnTo>
                  <a:pt x="39908" y="12433"/>
                </a:lnTo>
                <a:lnTo>
                  <a:pt x="46047" y="18650"/>
                </a:lnTo>
                <a:lnTo>
                  <a:pt x="49117" y="27975"/>
                </a:lnTo>
                <a:lnTo>
                  <a:pt x="49117" y="40409"/>
                </a:lnTo>
                <a:lnTo>
                  <a:pt x="52187" y="52843"/>
                </a:lnTo>
                <a:lnTo>
                  <a:pt x="42977" y="34192"/>
                </a:lnTo>
                <a:lnTo>
                  <a:pt x="30698" y="18650"/>
                </a:lnTo>
                <a:lnTo>
                  <a:pt x="18419" y="93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10252" y="4448118"/>
            <a:ext cx="43180" cy="40640"/>
          </a:xfrm>
          <a:custGeom>
            <a:avLst/>
            <a:gdLst/>
            <a:ahLst/>
            <a:cxnLst/>
            <a:rect l="l" t="t" r="r" b="b"/>
            <a:pathLst>
              <a:path w="43180" h="40639">
                <a:moveTo>
                  <a:pt x="21488" y="0"/>
                </a:moveTo>
                <a:lnTo>
                  <a:pt x="0" y="0"/>
                </a:lnTo>
                <a:lnTo>
                  <a:pt x="15349" y="6216"/>
                </a:lnTo>
                <a:lnTo>
                  <a:pt x="27628" y="15542"/>
                </a:lnTo>
                <a:lnTo>
                  <a:pt x="36838" y="27975"/>
                </a:lnTo>
                <a:lnTo>
                  <a:pt x="42977" y="40409"/>
                </a:lnTo>
                <a:lnTo>
                  <a:pt x="42977" y="31084"/>
                </a:lnTo>
                <a:lnTo>
                  <a:pt x="39908" y="21759"/>
                </a:lnTo>
                <a:lnTo>
                  <a:pt x="33768" y="9325"/>
                </a:lnTo>
                <a:lnTo>
                  <a:pt x="27628" y="3108"/>
                </a:lnTo>
                <a:lnTo>
                  <a:pt x="21488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10252" y="4448118"/>
            <a:ext cx="43180" cy="40640"/>
          </a:xfrm>
          <a:custGeom>
            <a:avLst/>
            <a:gdLst/>
            <a:ahLst/>
            <a:cxnLst/>
            <a:rect l="l" t="t" r="r" b="b"/>
            <a:pathLst>
              <a:path w="43180" h="40639">
                <a:moveTo>
                  <a:pt x="0" y="0"/>
                </a:moveTo>
                <a:lnTo>
                  <a:pt x="12279" y="0"/>
                </a:lnTo>
                <a:lnTo>
                  <a:pt x="21488" y="0"/>
                </a:lnTo>
                <a:lnTo>
                  <a:pt x="27628" y="3108"/>
                </a:lnTo>
                <a:lnTo>
                  <a:pt x="33768" y="9325"/>
                </a:lnTo>
                <a:lnTo>
                  <a:pt x="36838" y="15542"/>
                </a:lnTo>
                <a:lnTo>
                  <a:pt x="39908" y="21759"/>
                </a:lnTo>
                <a:lnTo>
                  <a:pt x="42977" y="31084"/>
                </a:lnTo>
                <a:lnTo>
                  <a:pt x="42977" y="40409"/>
                </a:lnTo>
                <a:lnTo>
                  <a:pt x="36838" y="27975"/>
                </a:lnTo>
                <a:lnTo>
                  <a:pt x="27628" y="15542"/>
                </a:lnTo>
                <a:lnTo>
                  <a:pt x="15349" y="62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08947" y="5083928"/>
            <a:ext cx="120014" cy="149225"/>
          </a:xfrm>
          <a:custGeom>
            <a:avLst/>
            <a:gdLst/>
            <a:ahLst/>
            <a:cxnLst/>
            <a:rect l="l" t="t" r="r" b="b"/>
            <a:pathLst>
              <a:path w="120014" h="149225">
                <a:moveTo>
                  <a:pt x="85955" y="87036"/>
                </a:moveTo>
                <a:lnTo>
                  <a:pt x="64466" y="87036"/>
                </a:lnTo>
                <a:lnTo>
                  <a:pt x="64466" y="139881"/>
                </a:lnTo>
                <a:lnTo>
                  <a:pt x="67536" y="146098"/>
                </a:lnTo>
                <a:lnTo>
                  <a:pt x="76746" y="149206"/>
                </a:lnTo>
                <a:lnTo>
                  <a:pt x="82886" y="146098"/>
                </a:lnTo>
                <a:lnTo>
                  <a:pt x="85955" y="139881"/>
                </a:lnTo>
                <a:lnTo>
                  <a:pt x="85955" y="87036"/>
                </a:lnTo>
                <a:close/>
              </a:path>
              <a:path w="120014" h="149225">
                <a:moveTo>
                  <a:pt x="55257" y="87036"/>
                </a:moveTo>
                <a:lnTo>
                  <a:pt x="33768" y="87036"/>
                </a:lnTo>
                <a:lnTo>
                  <a:pt x="33768" y="127446"/>
                </a:lnTo>
                <a:lnTo>
                  <a:pt x="36838" y="133664"/>
                </a:lnTo>
                <a:lnTo>
                  <a:pt x="52187" y="133664"/>
                </a:lnTo>
                <a:lnTo>
                  <a:pt x="55257" y="127446"/>
                </a:lnTo>
                <a:lnTo>
                  <a:pt x="55257" y="87036"/>
                </a:lnTo>
                <a:close/>
              </a:path>
              <a:path w="120014" h="149225">
                <a:moveTo>
                  <a:pt x="98619" y="15542"/>
                </a:moveTo>
                <a:lnTo>
                  <a:pt x="36838" y="15542"/>
                </a:lnTo>
                <a:lnTo>
                  <a:pt x="36838" y="49735"/>
                </a:lnTo>
                <a:lnTo>
                  <a:pt x="27628" y="65277"/>
                </a:lnTo>
                <a:lnTo>
                  <a:pt x="30698" y="68385"/>
                </a:lnTo>
                <a:lnTo>
                  <a:pt x="30698" y="87036"/>
                </a:lnTo>
                <a:lnTo>
                  <a:pt x="58327" y="87036"/>
                </a:lnTo>
                <a:lnTo>
                  <a:pt x="58327" y="68385"/>
                </a:lnTo>
                <a:lnTo>
                  <a:pt x="89025" y="68385"/>
                </a:lnTo>
                <a:lnTo>
                  <a:pt x="92095" y="65277"/>
                </a:lnTo>
                <a:lnTo>
                  <a:pt x="85955" y="49735"/>
                </a:lnTo>
                <a:lnTo>
                  <a:pt x="85955" y="24867"/>
                </a:lnTo>
                <a:lnTo>
                  <a:pt x="102072" y="24867"/>
                </a:lnTo>
                <a:lnTo>
                  <a:pt x="98619" y="15542"/>
                </a:lnTo>
                <a:close/>
              </a:path>
              <a:path w="120014" h="149225">
                <a:moveTo>
                  <a:pt x="89025" y="68385"/>
                </a:moveTo>
                <a:lnTo>
                  <a:pt x="61397" y="68385"/>
                </a:lnTo>
                <a:lnTo>
                  <a:pt x="61397" y="87036"/>
                </a:lnTo>
                <a:lnTo>
                  <a:pt x="89025" y="87036"/>
                </a:lnTo>
                <a:lnTo>
                  <a:pt x="89025" y="68385"/>
                </a:lnTo>
                <a:close/>
              </a:path>
              <a:path w="120014" h="149225">
                <a:moveTo>
                  <a:pt x="92095" y="0"/>
                </a:moveTo>
                <a:lnTo>
                  <a:pt x="30698" y="0"/>
                </a:lnTo>
                <a:lnTo>
                  <a:pt x="3069" y="27975"/>
                </a:lnTo>
                <a:lnTo>
                  <a:pt x="3069" y="31084"/>
                </a:lnTo>
                <a:lnTo>
                  <a:pt x="0" y="31084"/>
                </a:lnTo>
                <a:lnTo>
                  <a:pt x="3069" y="37301"/>
                </a:lnTo>
                <a:lnTo>
                  <a:pt x="27628" y="62168"/>
                </a:lnTo>
                <a:lnTo>
                  <a:pt x="33768" y="49735"/>
                </a:lnTo>
                <a:lnTo>
                  <a:pt x="18419" y="34192"/>
                </a:lnTo>
                <a:lnTo>
                  <a:pt x="36838" y="15542"/>
                </a:lnTo>
                <a:lnTo>
                  <a:pt x="98619" y="15542"/>
                </a:lnTo>
                <a:lnTo>
                  <a:pt x="95165" y="6216"/>
                </a:lnTo>
                <a:lnTo>
                  <a:pt x="92095" y="0"/>
                </a:lnTo>
                <a:close/>
              </a:path>
              <a:path w="120014" h="149225">
                <a:moveTo>
                  <a:pt x="102072" y="24867"/>
                </a:moveTo>
                <a:lnTo>
                  <a:pt x="85955" y="24867"/>
                </a:lnTo>
                <a:lnTo>
                  <a:pt x="89025" y="40409"/>
                </a:lnTo>
                <a:lnTo>
                  <a:pt x="98235" y="55951"/>
                </a:lnTo>
                <a:lnTo>
                  <a:pt x="119724" y="59060"/>
                </a:lnTo>
                <a:lnTo>
                  <a:pt x="110514" y="46626"/>
                </a:lnTo>
                <a:lnTo>
                  <a:pt x="104375" y="31084"/>
                </a:lnTo>
                <a:lnTo>
                  <a:pt x="102072" y="24867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48855" y="5043518"/>
            <a:ext cx="40005" cy="37465"/>
          </a:xfrm>
          <a:custGeom>
            <a:avLst/>
            <a:gdLst/>
            <a:ahLst/>
            <a:cxnLst/>
            <a:rect l="l" t="t" r="r" b="b"/>
            <a:pathLst>
              <a:path w="40005" h="37464">
                <a:moveTo>
                  <a:pt x="27628" y="0"/>
                </a:moveTo>
                <a:lnTo>
                  <a:pt x="12279" y="0"/>
                </a:lnTo>
                <a:lnTo>
                  <a:pt x="6139" y="6216"/>
                </a:lnTo>
                <a:lnTo>
                  <a:pt x="0" y="18650"/>
                </a:lnTo>
                <a:lnTo>
                  <a:pt x="6139" y="31084"/>
                </a:lnTo>
                <a:lnTo>
                  <a:pt x="12279" y="37301"/>
                </a:lnTo>
                <a:lnTo>
                  <a:pt x="27628" y="37301"/>
                </a:lnTo>
                <a:lnTo>
                  <a:pt x="33768" y="31084"/>
                </a:lnTo>
                <a:lnTo>
                  <a:pt x="39908" y="18650"/>
                </a:lnTo>
                <a:lnTo>
                  <a:pt x="33768" y="6216"/>
                </a:lnTo>
                <a:lnTo>
                  <a:pt x="27628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34811" y="5027976"/>
            <a:ext cx="61594" cy="62230"/>
          </a:xfrm>
          <a:custGeom>
            <a:avLst/>
            <a:gdLst/>
            <a:ahLst/>
            <a:cxnLst/>
            <a:rect l="l" t="t" r="r" b="b"/>
            <a:pathLst>
              <a:path w="61594" h="62229">
                <a:moveTo>
                  <a:pt x="15349" y="0"/>
                </a:moveTo>
                <a:lnTo>
                  <a:pt x="0" y="0"/>
                </a:lnTo>
                <a:lnTo>
                  <a:pt x="21488" y="9325"/>
                </a:lnTo>
                <a:lnTo>
                  <a:pt x="39908" y="21759"/>
                </a:lnTo>
                <a:lnTo>
                  <a:pt x="52187" y="40409"/>
                </a:lnTo>
                <a:lnTo>
                  <a:pt x="61397" y="62168"/>
                </a:lnTo>
                <a:lnTo>
                  <a:pt x="61397" y="46626"/>
                </a:lnTo>
                <a:lnTo>
                  <a:pt x="58327" y="31084"/>
                </a:lnTo>
                <a:lnTo>
                  <a:pt x="46047" y="12433"/>
                </a:lnTo>
                <a:lnTo>
                  <a:pt x="39908" y="6216"/>
                </a:lnTo>
                <a:lnTo>
                  <a:pt x="15349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34811" y="5027976"/>
            <a:ext cx="61594" cy="62230"/>
          </a:xfrm>
          <a:custGeom>
            <a:avLst/>
            <a:gdLst/>
            <a:ahLst/>
            <a:cxnLst/>
            <a:rect l="l" t="t" r="r" b="b"/>
            <a:pathLst>
              <a:path w="61594" h="62229">
                <a:moveTo>
                  <a:pt x="0" y="0"/>
                </a:moveTo>
                <a:lnTo>
                  <a:pt x="15349" y="0"/>
                </a:lnTo>
                <a:lnTo>
                  <a:pt x="27628" y="3108"/>
                </a:lnTo>
                <a:lnTo>
                  <a:pt x="39908" y="6216"/>
                </a:lnTo>
                <a:lnTo>
                  <a:pt x="46047" y="12433"/>
                </a:lnTo>
                <a:lnTo>
                  <a:pt x="52187" y="21759"/>
                </a:lnTo>
                <a:lnTo>
                  <a:pt x="58327" y="31084"/>
                </a:lnTo>
                <a:lnTo>
                  <a:pt x="61397" y="46626"/>
                </a:lnTo>
                <a:lnTo>
                  <a:pt x="61397" y="62168"/>
                </a:lnTo>
                <a:lnTo>
                  <a:pt x="52187" y="40409"/>
                </a:lnTo>
                <a:lnTo>
                  <a:pt x="39908" y="21759"/>
                </a:lnTo>
                <a:lnTo>
                  <a:pt x="21488" y="93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2532" y="5046627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39">
                <a:moveTo>
                  <a:pt x="0" y="0"/>
                </a:moveTo>
                <a:lnTo>
                  <a:pt x="18419" y="9325"/>
                </a:lnTo>
                <a:lnTo>
                  <a:pt x="30698" y="18650"/>
                </a:lnTo>
                <a:lnTo>
                  <a:pt x="42977" y="34192"/>
                </a:lnTo>
                <a:lnTo>
                  <a:pt x="52187" y="52843"/>
                </a:lnTo>
                <a:lnTo>
                  <a:pt x="49117" y="40409"/>
                </a:lnTo>
                <a:lnTo>
                  <a:pt x="49117" y="27975"/>
                </a:lnTo>
                <a:lnTo>
                  <a:pt x="46047" y="18650"/>
                </a:lnTo>
                <a:lnTo>
                  <a:pt x="33768" y="6216"/>
                </a:lnTo>
                <a:lnTo>
                  <a:pt x="24558" y="3108"/>
                </a:lnTo>
                <a:lnTo>
                  <a:pt x="12279" y="3108"/>
                </a:lnTo>
                <a:lnTo>
                  <a:pt x="0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22532" y="5046627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39">
                <a:moveTo>
                  <a:pt x="0" y="0"/>
                </a:moveTo>
                <a:lnTo>
                  <a:pt x="12279" y="3108"/>
                </a:lnTo>
                <a:lnTo>
                  <a:pt x="24558" y="3108"/>
                </a:lnTo>
                <a:lnTo>
                  <a:pt x="33768" y="6216"/>
                </a:lnTo>
                <a:lnTo>
                  <a:pt x="39908" y="12433"/>
                </a:lnTo>
                <a:lnTo>
                  <a:pt x="46047" y="18650"/>
                </a:lnTo>
                <a:lnTo>
                  <a:pt x="49117" y="27975"/>
                </a:lnTo>
                <a:lnTo>
                  <a:pt x="49117" y="40409"/>
                </a:lnTo>
                <a:lnTo>
                  <a:pt x="52187" y="52843"/>
                </a:lnTo>
                <a:lnTo>
                  <a:pt x="42977" y="34192"/>
                </a:lnTo>
                <a:lnTo>
                  <a:pt x="30698" y="18650"/>
                </a:lnTo>
                <a:lnTo>
                  <a:pt x="18419" y="93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10252" y="5068386"/>
            <a:ext cx="43180" cy="40640"/>
          </a:xfrm>
          <a:custGeom>
            <a:avLst/>
            <a:gdLst/>
            <a:ahLst/>
            <a:cxnLst/>
            <a:rect l="l" t="t" r="r" b="b"/>
            <a:pathLst>
              <a:path w="43180" h="40639">
                <a:moveTo>
                  <a:pt x="21488" y="0"/>
                </a:moveTo>
                <a:lnTo>
                  <a:pt x="0" y="0"/>
                </a:lnTo>
                <a:lnTo>
                  <a:pt x="15349" y="6216"/>
                </a:lnTo>
                <a:lnTo>
                  <a:pt x="27628" y="15542"/>
                </a:lnTo>
                <a:lnTo>
                  <a:pt x="36838" y="27975"/>
                </a:lnTo>
                <a:lnTo>
                  <a:pt x="42977" y="40409"/>
                </a:lnTo>
                <a:lnTo>
                  <a:pt x="42977" y="31084"/>
                </a:lnTo>
                <a:lnTo>
                  <a:pt x="39908" y="21759"/>
                </a:lnTo>
                <a:lnTo>
                  <a:pt x="33768" y="9325"/>
                </a:lnTo>
                <a:lnTo>
                  <a:pt x="27628" y="3108"/>
                </a:lnTo>
                <a:lnTo>
                  <a:pt x="21488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10252" y="5068386"/>
            <a:ext cx="43180" cy="40640"/>
          </a:xfrm>
          <a:custGeom>
            <a:avLst/>
            <a:gdLst/>
            <a:ahLst/>
            <a:cxnLst/>
            <a:rect l="l" t="t" r="r" b="b"/>
            <a:pathLst>
              <a:path w="43180" h="40639">
                <a:moveTo>
                  <a:pt x="0" y="0"/>
                </a:moveTo>
                <a:lnTo>
                  <a:pt x="12279" y="0"/>
                </a:lnTo>
                <a:lnTo>
                  <a:pt x="21488" y="0"/>
                </a:lnTo>
                <a:lnTo>
                  <a:pt x="27628" y="3108"/>
                </a:lnTo>
                <a:lnTo>
                  <a:pt x="33768" y="9325"/>
                </a:lnTo>
                <a:lnTo>
                  <a:pt x="36838" y="15542"/>
                </a:lnTo>
                <a:lnTo>
                  <a:pt x="39908" y="21759"/>
                </a:lnTo>
                <a:lnTo>
                  <a:pt x="42977" y="31084"/>
                </a:lnTo>
                <a:lnTo>
                  <a:pt x="42977" y="40409"/>
                </a:lnTo>
                <a:lnTo>
                  <a:pt x="36838" y="27975"/>
                </a:lnTo>
                <a:lnTo>
                  <a:pt x="27628" y="15542"/>
                </a:lnTo>
                <a:lnTo>
                  <a:pt x="15349" y="62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08947" y="5713340"/>
            <a:ext cx="120014" cy="149225"/>
          </a:xfrm>
          <a:custGeom>
            <a:avLst/>
            <a:gdLst/>
            <a:ahLst/>
            <a:cxnLst/>
            <a:rect l="l" t="t" r="r" b="b"/>
            <a:pathLst>
              <a:path w="120014" h="149225">
                <a:moveTo>
                  <a:pt x="85955" y="87036"/>
                </a:moveTo>
                <a:lnTo>
                  <a:pt x="64466" y="87036"/>
                </a:lnTo>
                <a:lnTo>
                  <a:pt x="64466" y="139881"/>
                </a:lnTo>
                <a:lnTo>
                  <a:pt x="67536" y="146098"/>
                </a:lnTo>
                <a:lnTo>
                  <a:pt x="76746" y="149206"/>
                </a:lnTo>
                <a:lnTo>
                  <a:pt x="82886" y="146098"/>
                </a:lnTo>
                <a:lnTo>
                  <a:pt x="85955" y="139881"/>
                </a:lnTo>
                <a:lnTo>
                  <a:pt x="85955" y="87036"/>
                </a:lnTo>
                <a:close/>
              </a:path>
              <a:path w="120014" h="149225">
                <a:moveTo>
                  <a:pt x="55257" y="87036"/>
                </a:moveTo>
                <a:lnTo>
                  <a:pt x="33768" y="87036"/>
                </a:lnTo>
                <a:lnTo>
                  <a:pt x="33768" y="127446"/>
                </a:lnTo>
                <a:lnTo>
                  <a:pt x="36838" y="133664"/>
                </a:lnTo>
                <a:lnTo>
                  <a:pt x="52187" y="133664"/>
                </a:lnTo>
                <a:lnTo>
                  <a:pt x="55257" y="127446"/>
                </a:lnTo>
                <a:lnTo>
                  <a:pt x="55257" y="87036"/>
                </a:lnTo>
                <a:close/>
              </a:path>
              <a:path w="120014" h="149225">
                <a:moveTo>
                  <a:pt x="98619" y="15542"/>
                </a:moveTo>
                <a:lnTo>
                  <a:pt x="36838" y="15542"/>
                </a:lnTo>
                <a:lnTo>
                  <a:pt x="36838" y="49735"/>
                </a:lnTo>
                <a:lnTo>
                  <a:pt x="27628" y="65277"/>
                </a:lnTo>
                <a:lnTo>
                  <a:pt x="30698" y="68385"/>
                </a:lnTo>
                <a:lnTo>
                  <a:pt x="30698" y="87036"/>
                </a:lnTo>
                <a:lnTo>
                  <a:pt x="58327" y="87036"/>
                </a:lnTo>
                <a:lnTo>
                  <a:pt x="58327" y="68385"/>
                </a:lnTo>
                <a:lnTo>
                  <a:pt x="89025" y="68385"/>
                </a:lnTo>
                <a:lnTo>
                  <a:pt x="92095" y="65277"/>
                </a:lnTo>
                <a:lnTo>
                  <a:pt x="85955" y="49735"/>
                </a:lnTo>
                <a:lnTo>
                  <a:pt x="85955" y="24867"/>
                </a:lnTo>
                <a:lnTo>
                  <a:pt x="102072" y="24867"/>
                </a:lnTo>
                <a:lnTo>
                  <a:pt x="98619" y="15542"/>
                </a:lnTo>
                <a:close/>
              </a:path>
              <a:path w="120014" h="149225">
                <a:moveTo>
                  <a:pt x="89025" y="68385"/>
                </a:moveTo>
                <a:lnTo>
                  <a:pt x="61397" y="68385"/>
                </a:lnTo>
                <a:lnTo>
                  <a:pt x="61397" y="87036"/>
                </a:lnTo>
                <a:lnTo>
                  <a:pt x="89025" y="87036"/>
                </a:lnTo>
                <a:lnTo>
                  <a:pt x="89025" y="68385"/>
                </a:lnTo>
                <a:close/>
              </a:path>
              <a:path w="120014" h="149225">
                <a:moveTo>
                  <a:pt x="92095" y="0"/>
                </a:moveTo>
                <a:lnTo>
                  <a:pt x="30698" y="0"/>
                </a:lnTo>
                <a:lnTo>
                  <a:pt x="3069" y="27975"/>
                </a:lnTo>
                <a:lnTo>
                  <a:pt x="3069" y="31084"/>
                </a:lnTo>
                <a:lnTo>
                  <a:pt x="0" y="31084"/>
                </a:lnTo>
                <a:lnTo>
                  <a:pt x="3069" y="37301"/>
                </a:lnTo>
                <a:lnTo>
                  <a:pt x="27628" y="62168"/>
                </a:lnTo>
                <a:lnTo>
                  <a:pt x="33768" y="49735"/>
                </a:lnTo>
                <a:lnTo>
                  <a:pt x="18419" y="34192"/>
                </a:lnTo>
                <a:lnTo>
                  <a:pt x="36838" y="15542"/>
                </a:lnTo>
                <a:lnTo>
                  <a:pt x="98619" y="15542"/>
                </a:lnTo>
                <a:lnTo>
                  <a:pt x="95165" y="6216"/>
                </a:lnTo>
                <a:lnTo>
                  <a:pt x="92095" y="0"/>
                </a:lnTo>
                <a:close/>
              </a:path>
              <a:path w="120014" h="149225">
                <a:moveTo>
                  <a:pt x="102072" y="24867"/>
                </a:moveTo>
                <a:lnTo>
                  <a:pt x="85955" y="24867"/>
                </a:lnTo>
                <a:lnTo>
                  <a:pt x="89025" y="40409"/>
                </a:lnTo>
                <a:lnTo>
                  <a:pt x="98235" y="55951"/>
                </a:lnTo>
                <a:lnTo>
                  <a:pt x="119724" y="59060"/>
                </a:lnTo>
                <a:lnTo>
                  <a:pt x="110514" y="46626"/>
                </a:lnTo>
                <a:lnTo>
                  <a:pt x="104375" y="31084"/>
                </a:lnTo>
                <a:lnTo>
                  <a:pt x="102072" y="24867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48855" y="5672930"/>
            <a:ext cx="40005" cy="37465"/>
          </a:xfrm>
          <a:custGeom>
            <a:avLst/>
            <a:gdLst/>
            <a:ahLst/>
            <a:cxnLst/>
            <a:rect l="l" t="t" r="r" b="b"/>
            <a:pathLst>
              <a:path w="40005" h="37464">
                <a:moveTo>
                  <a:pt x="27628" y="0"/>
                </a:moveTo>
                <a:lnTo>
                  <a:pt x="12279" y="0"/>
                </a:lnTo>
                <a:lnTo>
                  <a:pt x="6139" y="6216"/>
                </a:lnTo>
                <a:lnTo>
                  <a:pt x="0" y="18650"/>
                </a:lnTo>
                <a:lnTo>
                  <a:pt x="6139" y="31084"/>
                </a:lnTo>
                <a:lnTo>
                  <a:pt x="12279" y="37301"/>
                </a:lnTo>
                <a:lnTo>
                  <a:pt x="27628" y="37301"/>
                </a:lnTo>
                <a:lnTo>
                  <a:pt x="33768" y="31084"/>
                </a:lnTo>
                <a:lnTo>
                  <a:pt x="39908" y="18650"/>
                </a:lnTo>
                <a:lnTo>
                  <a:pt x="33768" y="6216"/>
                </a:lnTo>
                <a:lnTo>
                  <a:pt x="27628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34811" y="5657388"/>
            <a:ext cx="61594" cy="62230"/>
          </a:xfrm>
          <a:custGeom>
            <a:avLst/>
            <a:gdLst/>
            <a:ahLst/>
            <a:cxnLst/>
            <a:rect l="l" t="t" r="r" b="b"/>
            <a:pathLst>
              <a:path w="61594" h="62229">
                <a:moveTo>
                  <a:pt x="15349" y="0"/>
                </a:moveTo>
                <a:lnTo>
                  <a:pt x="0" y="0"/>
                </a:lnTo>
                <a:lnTo>
                  <a:pt x="21488" y="9325"/>
                </a:lnTo>
                <a:lnTo>
                  <a:pt x="39908" y="21759"/>
                </a:lnTo>
                <a:lnTo>
                  <a:pt x="52187" y="40409"/>
                </a:lnTo>
                <a:lnTo>
                  <a:pt x="61397" y="62168"/>
                </a:lnTo>
                <a:lnTo>
                  <a:pt x="61397" y="46626"/>
                </a:lnTo>
                <a:lnTo>
                  <a:pt x="58327" y="31084"/>
                </a:lnTo>
                <a:lnTo>
                  <a:pt x="46047" y="12433"/>
                </a:lnTo>
                <a:lnTo>
                  <a:pt x="39908" y="6216"/>
                </a:lnTo>
                <a:lnTo>
                  <a:pt x="15349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34811" y="5657388"/>
            <a:ext cx="61594" cy="62230"/>
          </a:xfrm>
          <a:custGeom>
            <a:avLst/>
            <a:gdLst/>
            <a:ahLst/>
            <a:cxnLst/>
            <a:rect l="l" t="t" r="r" b="b"/>
            <a:pathLst>
              <a:path w="61594" h="62229">
                <a:moveTo>
                  <a:pt x="0" y="0"/>
                </a:moveTo>
                <a:lnTo>
                  <a:pt x="15349" y="0"/>
                </a:lnTo>
                <a:lnTo>
                  <a:pt x="27628" y="3108"/>
                </a:lnTo>
                <a:lnTo>
                  <a:pt x="39908" y="6216"/>
                </a:lnTo>
                <a:lnTo>
                  <a:pt x="46047" y="12433"/>
                </a:lnTo>
                <a:lnTo>
                  <a:pt x="52187" y="21759"/>
                </a:lnTo>
                <a:lnTo>
                  <a:pt x="58327" y="31084"/>
                </a:lnTo>
                <a:lnTo>
                  <a:pt x="61397" y="46626"/>
                </a:lnTo>
                <a:lnTo>
                  <a:pt x="61397" y="62168"/>
                </a:lnTo>
                <a:lnTo>
                  <a:pt x="52187" y="40409"/>
                </a:lnTo>
                <a:lnTo>
                  <a:pt x="39908" y="21759"/>
                </a:lnTo>
                <a:lnTo>
                  <a:pt x="21488" y="93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22532" y="5676039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39">
                <a:moveTo>
                  <a:pt x="0" y="0"/>
                </a:moveTo>
                <a:lnTo>
                  <a:pt x="18419" y="9325"/>
                </a:lnTo>
                <a:lnTo>
                  <a:pt x="30698" y="18650"/>
                </a:lnTo>
                <a:lnTo>
                  <a:pt x="42977" y="34192"/>
                </a:lnTo>
                <a:lnTo>
                  <a:pt x="52187" y="52843"/>
                </a:lnTo>
                <a:lnTo>
                  <a:pt x="49117" y="40409"/>
                </a:lnTo>
                <a:lnTo>
                  <a:pt x="49117" y="27975"/>
                </a:lnTo>
                <a:lnTo>
                  <a:pt x="46047" y="18650"/>
                </a:lnTo>
                <a:lnTo>
                  <a:pt x="33768" y="6216"/>
                </a:lnTo>
                <a:lnTo>
                  <a:pt x="24558" y="3108"/>
                </a:lnTo>
                <a:lnTo>
                  <a:pt x="12279" y="3108"/>
                </a:lnTo>
                <a:lnTo>
                  <a:pt x="0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22532" y="5676039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39">
                <a:moveTo>
                  <a:pt x="0" y="0"/>
                </a:moveTo>
                <a:lnTo>
                  <a:pt x="12279" y="3108"/>
                </a:lnTo>
                <a:lnTo>
                  <a:pt x="24558" y="3108"/>
                </a:lnTo>
                <a:lnTo>
                  <a:pt x="33768" y="6216"/>
                </a:lnTo>
                <a:lnTo>
                  <a:pt x="39908" y="12433"/>
                </a:lnTo>
                <a:lnTo>
                  <a:pt x="46047" y="18650"/>
                </a:lnTo>
                <a:lnTo>
                  <a:pt x="49117" y="27975"/>
                </a:lnTo>
                <a:lnTo>
                  <a:pt x="49117" y="40409"/>
                </a:lnTo>
                <a:lnTo>
                  <a:pt x="52187" y="52843"/>
                </a:lnTo>
                <a:lnTo>
                  <a:pt x="42977" y="34192"/>
                </a:lnTo>
                <a:lnTo>
                  <a:pt x="30698" y="18650"/>
                </a:lnTo>
                <a:lnTo>
                  <a:pt x="18419" y="93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10252" y="5697798"/>
            <a:ext cx="43180" cy="40640"/>
          </a:xfrm>
          <a:custGeom>
            <a:avLst/>
            <a:gdLst/>
            <a:ahLst/>
            <a:cxnLst/>
            <a:rect l="l" t="t" r="r" b="b"/>
            <a:pathLst>
              <a:path w="43180" h="40639">
                <a:moveTo>
                  <a:pt x="21488" y="0"/>
                </a:moveTo>
                <a:lnTo>
                  <a:pt x="0" y="0"/>
                </a:lnTo>
                <a:lnTo>
                  <a:pt x="15349" y="6216"/>
                </a:lnTo>
                <a:lnTo>
                  <a:pt x="27628" y="15542"/>
                </a:lnTo>
                <a:lnTo>
                  <a:pt x="36838" y="27975"/>
                </a:lnTo>
                <a:lnTo>
                  <a:pt x="42977" y="40409"/>
                </a:lnTo>
                <a:lnTo>
                  <a:pt x="42977" y="31084"/>
                </a:lnTo>
                <a:lnTo>
                  <a:pt x="39908" y="21759"/>
                </a:lnTo>
                <a:lnTo>
                  <a:pt x="33768" y="9325"/>
                </a:lnTo>
                <a:lnTo>
                  <a:pt x="27628" y="3108"/>
                </a:lnTo>
                <a:lnTo>
                  <a:pt x="21488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10252" y="5697798"/>
            <a:ext cx="43180" cy="40640"/>
          </a:xfrm>
          <a:custGeom>
            <a:avLst/>
            <a:gdLst/>
            <a:ahLst/>
            <a:cxnLst/>
            <a:rect l="l" t="t" r="r" b="b"/>
            <a:pathLst>
              <a:path w="43180" h="40639">
                <a:moveTo>
                  <a:pt x="0" y="0"/>
                </a:moveTo>
                <a:lnTo>
                  <a:pt x="12279" y="0"/>
                </a:lnTo>
                <a:lnTo>
                  <a:pt x="21488" y="0"/>
                </a:lnTo>
                <a:lnTo>
                  <a:pt x="27628" y="3108"/>
                </a:lnTo>
                <a:lnTo>
                  <a:pt x="33768" y="9325"/>
                </a:lnTo>
                <a:lnTo>
                  <a:pt x="36838" y="15542"/>
                </a:lnTo>
                <a:lnTo>
                  <a:pt x="39908" y="21759"/>
                </a:lnTo>
                <a:lnTo>
                  <a:pt x="42977" y="31084"/>
                </a:lnTo>
                <a:lnTo>
                  <a:pt x="42977" y="40409"/>
                </a:lnTo>
                <a:lnTo>
                  <a:pt x="36838" y="27975"/>
                </a:lnTo>
                <a:lnTo>
                  <a:pt x="27628" y="15542"/>
                </a:lnTo>
                <a:lnTo>
                  <a:pt x="15349" y="62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10423" y="8617096"/>
            <a:ext cx="99344" cy="188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08947" y="7619399"/>
            <a:ext cx="120014" cy="148590"/>
          </a:xfrm>
          <a:custGeom>
            <a:avLst/>
            <a:gdLst/>
            <a:ahLst/>
            <a:cxnLst/>
            <a:rect l="l" t="t" r="r" b="b"/>
            <a:pathLst>
              <a:path w="120014" h="148590">
                <a:moveTo>
                  <a:pt x="85955" y="86466"/>
                </a:moveTo>
                <a:lnTo>
                  <a:pt x="64466" y="86466"/>
                </a:lnTo>
                <a:lnTo>
                  <a:pt x="64466" y="138965"/>
                </a:lnTo>
                <a:lnTo>
                  <a:pt x="67536" y="145141"/>
                </a:lnTo>
                <a:lnTo>
                  <a:pt x="76746" y="148229"/>
                </a:lnTo>
                <a:lnTo>
                  <a:pt x="82886" y="145141"/>
                </a:lnTo>
                <a:lnTo>
                  <a:pt x="85955" y="138965"/>
                </a:lnTo>
                <a:lnTo>
                  <a:pt x="85955" y="86466"/>
                </a:lnTo>
                <a:close/>
              </a:path>
              <a:path w="120014" h="148590">
                <a:moveTo>
                  <a:pt x="55257" y="86466"/>
                </a:moveTo>
                <a:lnTo>
                  <a:pt x="33768" y="86466"/>
                </a:lnTo>
                <a:lnTo>
                  <a:pt x="33768" y="126611"/>
                </a:lnTo>
                <a:lnTo>
                  <a:pt x="36838" y="132788"/>
                </a:lnTo>
                <a:lnTo>
                  <a:pt x="52187" y="132788"/>
                </a:lnTo>
                <a:lnTo>
                  <a:pt x="55257" y="126611"/>
                </a:lnTo>
                <a:lnTo>
                  <a:pt x="55257" y="86466"/>
                </a:lnTo>
                <a:close/>
              </a:path>
              <a:path w="120014" h="148590">
                <a:moveTo>
                  <a:pt x="98619" y="15440"/>
                </a:moveTo>
                <a:lnTo>
                  <a:pt x="36838" y="15440"/>
                </a:lnTo>
                <a:lnTo>
                  <a:pt x="36838" y="49409"/>
                </a:lnTo>
                <a:lnTo>
                  <a:pt x="27628" y="64849"/>
                </a:lnTo>
                <a:lnTo>
                  <a:pt x="30698" y="67937"/>
                </a:lnTo>
                <a:lnTo>
                  <a:pt x="30698" y="86466"/>
                </a:lnTo>
                <a:lnTo>
                  <a:pt x="58327" y="86466"/>
                </a:lnTo>
                <a:lnTo>
                  <a:pt x="58327" y="67937"/>
                </a:lnTo>
                <a:lnTo>
                  <a:pt x="89025" y="67937"/>
                </a:lnTo>
                <a:lnTo>
                  <a:pt x="92095" y="64849"/>
                </a:lnTo>
                <a:lnTo>
                  <a:pt x="85955" y="49409"/>
                </a:lnTo>
                <a:lnTo>
                  <a:pt x="85955" y="24704"/>
                </a:lnTo>
                <a:lnTo>
                  <a:pt x="102072" y="24704"/>
                </a:lnTo>
                <a:lnTo>
                  <a:pt x="98619" y="15440"/>
                </a:lnTo>
                <a:close/>
              </a:path>
              <a:path w="120014" h="148590">
                <a:moveTo>
                  <a:pt x="89025" y="67937"/>
                </a:moveTo>
                <a:lnTo>
                  <a:pt x="61397" y="67937"/>
                </a:lnTo>
                <a:lnTo>
                  <a:pt x="61397" y="86466"/>
                </a:lnTo>
                <a:lnTo>
                  <a:pt x="89025" y="86466"/>
                </a:lnTo>
                <a:lnTo>
                  <a:pt x="89025" y="67937"/>
                </a:lnTo>
                <a:close/>
              </a:path>
              <a:path w="120014" h="148590">
                <a:moveTo>
                  <a:pt x="92095" y="0"/>
                </a:moveTo>
                <a:lnTo>
                  <a:pt x="30698" y="0"/>
                </a:lnTo>
                <a:lnTo>
                  <a:pt x="3069" y="27792"/>
                </a:lnTo>
                <a:lnTo>
                  <a:pt x="3069" y="30880"/>
                </a:lnTo>
                <a:lnTo>
                  <a:pt x="0" y="30880"/>
                </a:lnTo>
                <a:lnTo>
                  <a:pt x="3069" y="37057"/>
                </a:lnTo>
                <a:lnTo>
                  <a:pt x="27628" y="61761"/>
                </a:lnTo>
                <a:lnTo>
                  <a:pt x="33768" y="49409"/>
                </a:lnTo>
                <a:lnTo>
                  <a:pt x="18419" y="33968"/>
                </a:lnTo>
                <a:lnTo>
                  <a:pt x="36838" y="15440"/>
                </a:lnTo>
                <a:lnTo>
                  <a:pt x="98619" y="15440"/>
                </a:lnTo>
                <a:lnTo>
                  <a:pt x="95165" y="6176"/>
                </a:lnTo>
                <a:lnTo>
                  <a:pt x="92095" y="0"/>
                </a:lnTo>
                <a:close/>
              </a:path>
              <a:path w="120014" h="148590">
                <a:moveTo>
                  <a:pt x="102072" y="24704"/>
                </a:moveTo>
                <a:lnTo>
                  <a:pt x="85955" y="24704"/>
                </a:lnTo>
                <a:lnTo>
                  <a:pt x="89025" y="40145"/>
                </a:lnTo>
                <a:lnTo>
                  <a:pt x="98235" y="55585"/>
                </a:lnTo>
                <a:lnTo>
                  <a:pt x="119724" y="58673"/>
                </a:lnTo>
                <a:lnTo>
                  <a:pt x="110514" y="46321"/>
                </a:lnTo>
                <a:lnTo>
                  <a:pt x="104375" y="30880"/>
                </a:lnTo>
                <a:lnTo>
                  <a:pt x="102072" y="24704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48855" y="7579254"/>
            <a:ext cx="40005" cy="37465"/>
          </a:xfrm>
          <a:custGeom>
            <a:avLst/>
            <a:gdLst/>
            <a:ahLst/>
            <a:cxnLst/>
            <a:rect l="l" t="t" r="r" b="b"/>
            <a:pathLst>
              <a:path w="40005" h="37465">
                <a:moveTo>
                  <a:pt x="27628" y="0"/>
                </a:moveTo>
                <a:lnTo>
                  <a:pt x="12279" y="0"/>
                </a:lnTo>
                <a:lnTo>
                  <a:pt x="6139" y="6176"/>
                </a:lnTo>
                <a:lnTo>
                  <a:pt x="0" y="18528"/>
                </a:lnTo>
                <a:lnTo>
                  <a:pt x="6139" y="30880"/>
                </a:lnTo>
                <a:lnTo>
                  <a:pt x="12279" y="37057"/>
                </a:lnTo>
                <a:lnTo>
                  <a:pt x="27628" y="37057"/>
                </a:lnTo>
                <a:lnTo>
                  <a:pt x="33768" y="30880"/>
                </a:lnTo>
                <a:lnTo>
                  <a:pt x="39908" y="18528"/>
                </a:lnTo>
                <a:lnTo>
                  <a:pt x="33768" y="6176"/>
                </a:lnTo>
                <a:lnTo>
                  <a:pt x="27628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34811" y="7563813"/>
            <a:ext cx="61594" cy="62230"/>
          </a:xfrm>
          <a:custGeom>
            <a:avLst/>
            <a:gdLst/>
            <a:ahLst/>
            <a:cxnLst/>
            <a:rect l="l" t="t" r="r" b="b"/>
            <a:pathLst>
              <a:path w="61594" h="62229">
                <a:moveTo>
                  <a:pt x="15349" y="0"/>
                </a:moveTo>
                <a:lnTo>
                  <a:pt x="0" y="0"/>
                </a:lnTo>
                <a:lnTo>
                  <a:pt x="21488" y="9264"/>
                </a:lnTo>
                <a:lnTo>
                  <a:pt x="39908" y="21616"/>
                </a:lnTo>
                <a:lnTo>
                  <a:pt x="52187" y="40145"/>
                </a:lnTo>
                <a:lnTo>
                  <a:pt x="61397" y="61761"/>
                </a:lnTo>
                <a:lnTo>
                  <a:pt x="61397" y="46321"/>
                </a:lnTo>
                <a:lnTo>
                  <a:pt x="58327" y="30880"/>
                </a:lnTo>
                <a:lnTo>
                  <a:pt x="46047" y="12352"/>
                </a:lnTo>
                <a:lnTo>
                  <a:pt x="39908" y="6176"/>
                </a:lnTo>
                <a:lnTo>
                  <a:pt x="15349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34811" y="7563813"/>
            <a:ext cx="61594" cy="62230"/>
          </a:xfrm>
          <a:custGeom>
            <a:avLst/>
            <a:gdLst/>
            <a:ahLst/>
            <a:cxnLst/>
            <a:rect l="l" t="t" r="r" b="b"/>
            <a:pathLst>
              <a:path w="61594" h="62229">
                <a:moveTo>
                  <a:pt x="0" y="0"/>
                </a:moveTo>
                <a:lnTo>
                  <a:pt x="15349" y="0"/>
                </a:lnTo>
                <a:lnTo>
                  <a:pt x="27628" y="3088"/>
                </a:lnTo>
                <a:lnTo>
                  <a:pt x="39908" y="6176"/>
                </a:lnTo>
                <a:lnTo>
                  <a:pt x="46047" y="12352"/>
                </a:lnTo>
                <a:lnTo>
                  <a:pt x="52187" y="21616"/>
                </a:lnTo>
                <a:lnTo>
                  <a:pt x="58327" y="30880"/>
                </a:lnTo>
                <a:lnTo>
                  <a:pt x="61397" y="46321"/>
                </a:lnTo>
                <a:lnTo>
                  <a:pt x="61397" y="61761"/>
                </a:lnTo>
                <a:lnTo>
                  <a:pt x="52187" y="40145"/>
                </a:lnTo>
                <a:lnTo>
                  <a:pt x="39908" y="21616"/>
                </a:lnTo>
                <a:lnTo>
                  <a:pt x="21488" y="92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22532" y="758234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0" y="0"/>
                </a:moveTo>
                <a:lnTo>
                  <a:pt x="18419" y="9264"/>
                </a:lnTo>
                <a:lnTo>
                  <a:pt x="30698" y="18528"/>
                </a:lnTo>
                <a:lnTo>
                  <a:pt x="42977" y="33968"/>
                </a:lnTo>
                <a:lnTo>
                  <a:pt x="52187" y="52497"/>
                </a:lnTo>
                <a:lnTo>
                  <a:pt x="49117" y="40145"/>
                </a:lnTo>
                <a:lnTo>
                  <a:pt x="49117" y="27792"/>
                </a:lnTo>
                <a:lnTo>
                  <a:pt x="46047" y="18528"/>
                </a:lnTo>
                <a:lnTo>
                  <a:pt x="33768" y="6176"/>
                </a:lnTo>
                <a:lnTo>
                  <a:pt x="24558" y="3088"/>
                </a:lnTo>
                <a:lnTo>
                  <a:pt x="12279" y="3088"/>
                </a:lnTo>
                <a:lnTo>
                  <a:pt x="0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22532" y="758234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0" y="0"/>
                </a:moveTo>
                <a:lnTo>
                  <a:pt x="12279" y="3088"/>
                </a:lnTo>
                <a:lnTo>
                  <a:pt x="24558" y="3088"/>
                </a:lnTo>
                <a:lnTo>
                  <a:pt x="33768" y="6176"/>
                </a:lnTo>
                <a:lnTo>
                  <a:pt x="39908" y="12352"/>
                </a:lnTo>
                <a:lnTo>
                  <a:pt x="46047" y="18528"/>
                </a:lnTo>
                <a:lnTo>
                  <a:pt x="49117" y="27792"/>
                </a:lnTo>
                <a:lnTo>
                  <a:pt x="49117" y="40145"/>
                </a:lnTo>
                <a:lnTo>
                  <a:pt x="52187" y="52497"/>
                </a:lnTo>
                <a:lnTo>
                  <a:pt x="42977" y="33968"/>
                </a:lnTo>
                <a:lnTo>
                  <a:pt x="30698" y="18528"/>
                </a:lnTo>
                <a:lnTo>
                  <a:pt x="18419" y="92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10252" y="7603959"/>
            <a:ext cx="43180" cy="40640"/>
          </a:xfrm>
          <a:custGeom>
            <a:avLst/>
            <a:gdLst/>
            <a:ahLst/>
            <a:cxnLst/>
            <a:rect l="l" t="t" r="r" b="b"/>
            <a:pathLst>
              <a:path w="43180" h="40640">
                <a:moveTo>
                  <a:pt x="21488" y="0"/>
                </a:moveTo>
                <a:lnTo>
                  <a:pt x="0" y="0"/>
                </a:lnTo>
                <a:lnTo>
                  <a:pt x="15349" y="6176"/>
                </a:lnTo>
                <a:lnTo>
                  <a:pt x="27628" y="15440"/>
                </a:lnTo>
                <a:lnTo>
                  <a:pt x="36838" y="27792"/>
                </a:lnTo>
                <a:lnTo>
                  <a:pt x="42977" y="40145"/>
                </a:lnTo>
                <a:lnTo>
                  <a:pt x="42977" y="30880"/>
                </a:lnTo>
                <a:lnTo>
                  <a:pt x="39908" y="21616"/>
                </a:lnTo>
                <a:lnTo>
                  <a:pt x="33768" y="9264"/>
                </a:lnTo>
                <a:lnTo>
                  <a:pt x="27628" y="3088"/>
                </a:lnTo>
                <a:lnTo>
                  <a:pt x="21488" y="0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10252" y="7603959"/>
            <a:ext cx="43180" cy="40640"/>
          </a:xfrm>
          <a:custGeom>
            <a:avLst/>
            <a:gdLst/>
            <a:ahLst/>
            <a:cxnLst/>
            <a:rect l="l" t="t" r="r" b="b"/>
            <a:pathLst>
              <a:path w="43180" h="40640">
                <a:moveTo>
                  <a:pt x="0" y="0"/>
                </a:moveTo>
                <a:lnTo>
                  <a:pt x="12279" y="0"/>
                </a:lnTo>
                <a:lnTo>
                  <a:pt x="21488" y="0"/>
                </a:lnTo>
                <a:lnTo>
                  <a:pt x="27628" y="3088"/>
                </a:lnTo>
                <a:lnTo>
                  <a:pt x="33768" y="9264"/>
                </a:lnTo>
                <a:lnTo>
                  <a:pt x="36838" y="15440"/>
                </a:lnTo>
                <a:lnTo>
                  <a:pt x="39908" y="21616"/>
                </a:lnTo>
                <a:lnTo>
                  <a:pt x="42977" y="30880"/>
                </a:lnTo>
                <a:lnTo>
                  <a:pt x="42977" y="40145"/>
                </a:lnTo>
                <a:lnTo>
                  <a:pt x="36838" y="27792"/>
                </a:lnTo>
                <a:lnTo>
                  <a:pt x="27628" y="15440"/>
                </a:lnTo>
                <a:lnTo>
                  <a:pt x="15349" y="6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A2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10423" y="6928504"/>
            <a:ext cx="99344" cy="188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7885" y="2886574"/>
            <a:ext cx="9525" cy="95885"/>
          </a:xfrm>
          <a:custGeom>
            <a:avLst/>
            <a:gdLst/>
            <a:ahLst/>
            <a:cxnLst/>
            <a:rect l="l" t="t" r="r" b="b"/>
            <a:pathLst>
              <a:path w="9525" h="95885">
                <a:moveTo>
                  <a:pt x="9499" y="95472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8385" y="2886574"/>
            <a:ext cx="38100" cy="95885"/>
          </a:xfrm>
          <a:custGeom>
            <a:avLst/>
            <a:gdLst/>
            <a:ahLst/>
            <a:cxnLst/>
            <a:rect l="l" t="t" r="r" b="b"/>
            <a:pathLst>
              <a:path w="38100" h="95885">
                <a:moveTo>
                  <a:pt x="9499" y="0"/>
                </a:moveTo>
                <a:lnTo>
                  <a:pt x="0" y="95472"/>
                </a:lnTo>
                <a:lnTo>
                  <a:pt x="37999" y="95472"/>
                </a:lnTo>
                <a:lnTo>
                  <a:pt x="94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8385" y="2886574"/>
            <a:ext cx="38100" cy="95885"/>
          </a:xfrm>
          <a:custGeom>
            <a:avLst/>
            <a:gdLst/>
            <a:ahLst/>
            <a:cxnLst/>
            <a:rect l="l" t="t" r="r" b="b"/>
            <a:pathLst>
              <a:path w="38100" h="95885">
                <a:moveTo>
                  <a:pt x="37999" y="95472"/>
                </a:moveTo>
                <a:lnTo>
                  <a:pt x="9499" y="0"/>
                </a:lnTo>
                <a:lnTo>
                  <a:pt x="0" y="95472"/>
                </a:lnTo>
                <a:lnTo>
                  <a:pt x="37999" y="95472"/>
                </a:lnTo>
                <a:close/>
              </a:path>
            </a:pathLst>
          </a:custGeom>
          <a:ln w="951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8385" y="298204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999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57885" y="2886574"/>
            <a:ext cx="28575" cy="95885"/>
          </a:xfrm>
          <a:custGeom>
            <a:avLst/>
            <a:gdLst/>
            <a:ahLst/>
            <a:cxnLst/>
            <a:rect l="l" t="t" r="r" b="b"/>
            <a:pathLst>
              <a:path w="28575" h="95885">
                <a:moveTo>
                  <a:pt x="28499" y="95472"/>
                </a:moveTo>
                <a:lnTo>
                  <a:pt x="0" y="0"/>
                </a:lnTo>
              </a:path>
            </a:pathLst>
          </a:custGeom>
          <a:ln w="9511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8385" y="2886574"/>
            <a:ext cx="38100" cy="95885"/>
          </a:xfrm>
          <a:custGeom>
            <a:avLst/>
            <a:gdLst/>
            <a:ahLst/>
            <a:cxnLst/>
            <a:rect l="l" t="t" r="r" b="b"/>
            <a:pathLst>
              <a:path w="38100" h="95885">
                <a:moveTo>
                  <a:pt x="9499" y="0"/>
                </a:moveTo>
                <a:lnTo>
                  <a:pt x="0" y="95472"/>
                </a:lnTo>
                <a:lnTo>
                  <a:pt x="37999" y="95472"/>
                </a:lnTo>
                <a:lnTo>
                  <a:pt x="94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8385" y="2886574"/>
            <a:ext cx="38100" cy="95885"/>
          </a:xfrm>
          <a:custGeom>
            <a:avLst/>
            <a:gdLst/>
            <a:ahLst/>
            <a:cxnLst/>
            <a:rect l="l" t="t" r="r" b="b"/>
            <a:pathLst>
              <a:path w="38100" h="95885">
                <a:moveTo>
                  <a:pt x="9499" y="0"/>
                </a:moveTo>
                <a:lnTo>
                  <a:pt x="0" y="95472"/>
                </a:lnTo>
                <a:lnTo>
                  <a:pt x="37999" y="95472"/>
                </a:lnTo>
                <a:lnTo>
                  <a:pt x="9499" y="0"/>
                </a:lnTo>
                <a:close/>
              </a:path>
            </a:pathLst>
          </a:custGeom>
          <a:ln w="951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85" y="2982046"/>
            <a:ext cx="0" cy="286385"/>
          </a:xfrm>
          <a:custGeom>
            <a:avLst/>
            <a:gdLst/>
            <a:ahLst/>
            <a:cxnLst/>
            <a:rect l="l" t="t" r="r" b="b"/>
            <a:pathLst>
              <a:path h="286385">
                <a:moveTo>
                  <a:pt x="0" y="0"/>
                </a:moveTo>
                <a:lnTo>
                  <a:pt x="0" y="285941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3669" y="2819972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640"/>
                </a:lnTo>
              </a:path>
            </a:pathLst>
          </a:custGeom>
          <a:ln w="950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43669" y="2867613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0"/>
                </a:moveTo>
                <a:lnTo>
                  <a:pt x="18999" y="9432"/>
                </a:lnTo>
              </a:path>
            </a:pathLst>
          </a:custGeom>
          <a:ln w="953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3669" y="281997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99" y="0"/>
                </a:lnTo>
              </a:path>
            </a:pathLst>
          </a:custGeom>
          <a:ln w="953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62669" y="28199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073"/>
                </a:moveTo>
                <a:lnTo>
                  <a:pt x="0" y="0"/>
                </a:lnTo>
              </a:path>
            </a:pathLst>
          </a:custGeom>
          <a:ln w="950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81791" y="2839028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545"/>
                </a:moveTo>
                <a:lnTo>
                  <a:pt x="0" y="0"/>
                </a:lnTo>
              </a:path>
            </a:pathLst>
          </a:custGeom>
          <a:ln w="950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81791" y="288657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9499" y="9528"/>
                </a:lnTo>
              </a:path>
            </a:pathLst>
          </a:custGeom>
          <a:ln w="952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25191" y="3391949"/>
            <a:ext cx="238125" cy="238760"/>
          </a:xfrm>
          <a:custGeom>
            <a:avLst/>
            <a:gdLst/>
            <a:ahLst/>
            <a:cxnLst/>
            <a:rect l="l" t="t" r="r" b="b"/>
            <a:pathLst>
              <a:path w="238125" h="238760">
                <a:moveTo>
                  <a:pt x="123850" y="238490"/>
                </a:moveTo>
                <a:lnTo>
                  <a:pt x="169762" y="228487"/>
                </a:lnTo>
                <a:lnTo>
                  <a:pt x="205868" y="201485"/>
                </a:lnTo>
                <a:lnTo>
                  <a:pt x="229493" y="161995"/>
                </a:lnTo>
                <a:lnTo>
                  <a:pt x="237963" y="114528"/>
                </a:lnTo>
                <a:lnTo>
                  <a:pt x="229493" y="68415"/>
                </a:lnTo>
                <a:lnTo>
                  <a:pt x="205868" y="32181"/>
                </a:lnTo>
                <a:lnTo>
                  <a:pt x="169762" y="8489"/>
                </a:lnTo>
                <a:lnTo>
                  <a:pt x="123850" y="0"/>
                </a:lnTo>
                <a:lnTo>
                  <a:pt x="76416" y="8489"/>
                </a:lnTo>
                <a:lnTo>
                  <a:pt x="36962" y="32181"/>
                </a:lnTo>
                <a:lnTo>
                  <a:pt x="9990" y="68415"/>
                </a:lnTo>
                <a:lnTo>
                  <a:pt x="0" y="114528"/>
                </a:lnTo>
                <a:lnTo>
                  <a:pt x="9990" y="161995"/>
                </a:lnTo>
                <a:lnTo>
                  <a:pt x="36962" y="201485"/>
                </a:lnTo>
                <a:lnTo>
                  <a:pt x="76416" y="228487"/>
                </a:lnTo>
                <a:lnTo>
                  <a:pt x="123850" y="238490"/>
                </a:lnTo>
                <a:close/>
              </a:path>
            </a:pathLst>
          </a:custGeom>
          <a:ln w="952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39532" y="3210818"/>
            <a:ext cx="9525" cy="105410"/>
          </a:xfrm>
          <a:custGeom>
            <a:avLst/>
            <a:gdLst/>
            <a:ahLst/>
            <a:cxnLst/>
            <a:rect l="l" t="t" r="r" b="b"/>
            <a:pathLst>
              <a:path w="9525" h="105410">
                <a:moveTo>
                  <a:pt x="9509" y="105000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0022" y="3210818"/>
            <a:ext cx="38100" cy="105410"/>
          </a:xfrm>
          <a:custGeom>
            <a:avLst/>
            <a:gdLst/>
            <a:ahLst/>
            <a:cxnLst/>
            <a:rect l="l" t="t" r="r" b="b"/>
            <a:pathLst>
              <a:path w="38100" h="105410">
                <a:moveTo>
                  <a:pt x="9509" y="0"/>
                </a:moveTo>
                <a:lnTo>
                  <a:pt x="0" y="105000"/>
                </a:lnTo>
                <a:lnTo>
                  <a:pt x="38037" y="95472"/>
                </a:lnTo>
                <a:lnTo>
                  <a:pt x="950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0022" y="3210818"/>
            <a:ext cx="38100" cy="105410"/>
          </a:xfrm>
          <a:custGeom>
            <a:avLst/>
            <a:gdLst/>
            <a:ahLst/>
            <a:cxnLst/>
            <a:rect l="l" t="t" r="r" b="b"/>
            <a:pathLst>
              <a:path w="38100" h="105410">
                <a:moveTo>
                  <a:pt x="38037" y="95472"/>
                </a:moveTo>
                <a:lnTo>
                  <a:pt x="9509" y="0"/>
                </a:lnTo>
                <a:lnTo>
                  <a:pt x="0" y="105000"/>
                </a:lnTo>
                <a:lnTo>
                  <a:pt x="38037" y="95472"/>
                </a:lnTo>
                <a:close/>
              </a:path>
            </a:pathLst>
          </a:custGeom>
          <a:ln w="9512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0022" y="3306291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37" y="0"/>
                </a:moveTo>
                <a:lnTo>
                  <a:pt x="0" y="9528"/>
                </a:lnTo>
              </a:path>
            </a:pathLst>
          </a:custGeom>
          <a:ln w="953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9532" y="3210818"/>
            <a:ext cx="28575" cy="95885"/>
          </a:xfrm>
          <a:custGeom>
            <a:avLst/>
            <a:gdLst/>
            <a:ahLst/>
            <a:cxnLst/>
            <a:rect l="l" t="t" r="r" b="b"/>
            <a:pathLst>
              <a:path w="28575" h="95885">
                <a:moveTo>
                  <a:pt x="28528" y="95472"/>
                </a:moveTo>
                <a:lnTo>
                  <a:pt x="0" y="0"/>
                </a:lnTo>
              </a:path>
            </a:pathLst>
          </a:custGeom>
          <a:ln w="9511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30022" y="3210818"/>
            <a:ext cx="38100" cy="105410"/>
          </a:xfrm>
          <a:custGeom>
            <a:avLst/>
            <a:gdLst/>
            <a:ahLst/>
            <a:cxnLst/>
            <a:rect l="l" t="t" r="r" b="b"/>
            <a:pathLst>
              <a:path w="38100" h="105410">
                <a:moveTo>
                  <a:pt x="9509" y="0"/>
                </a:moveTo>
                <a:lnTo>
                  <a:pt x="0" y="105000"/>
                </a:lnTo>
                <a:lnTo>
                  <a:pt x="38037" y="95472"/>
                </a:lnTo>
                <a:lnTo>
                  <a:pt x="950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0022" y="3210818"/>
            <a:ext cx="38100" cy="105410"/>
          </a:xfrm>
          <a:custGeom>
            <a:avLst/>
            <a:gdLst/>
            <a:ahLst/>
            <a:cxnLst/>
            <a:rect l="l" t="t" r="r" b="b"/>
            <a:pathLst>
              <a:path w="38100" h="105410">
                <a:moveTo>
                  <a:pt x="9509" y="0"/>
                </a:moveTo>
                <a:lnTo>
                  <a:pt x="0" y="105000"/>
                </a:lnTo>
                <a:lnTo>
                  <a:pt x="38037" y="95472"/>
                </a:lnTo>
                <a:lnTo>
                  <a:pt x="9509" y="0"/>
                </a:lnTo>
                <a:close/>
              </a:path>
            </a:pathLst>
          </a:custGeom>
          <a:ln w="9512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49041" y="331581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3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979285" y="3392109"/>
            <a:ext cx="12065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endParaRPr sz="1500">
              <a:latin typeface="BatangChe"/>
              <a:cs typeface="BatangCh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01569" y="3248931"/>
            <a:ext cx="0" cy="2879725"/>
          </a:xfrm>
          <a:custGeom>
            <a:avLst/>
            <a:gdLst/>
            <a:ahLst/>
            <a:cxnLst/>
            <a:rect l="l" t="t" r="r" b="b"/>
            <a:pathLst>
              <a:path h="2879725">
                <a:moveTo>
                  <a:pt x="0" y="0"/>
                </a:moveTo>
                <a:lnTo>
                  <a:pt x="0" y="2879706"/>
                </a:lnTo>
              </a:path>
            </a:pathLst>
          </a:custGeom>
          <a:ln w="950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96736" y="3258459"/>
            <a:ext cx="0" cy="2860675"/>
          </a:xfrm>
          <a:custGeom>
            <a:avLst/>
            <a:gdLst/>
            <a:ahLst/>
            <a:cxnLst/>
            <a:rect l="l" t="t" r="r" b="b"/>
            <a:pathLst>
              <a:path h="2860675">
                <a:moveTo>
                  <a:pt x="0" y="2860650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77718" y="2695915"/>
            <a:ext cx="0" cy="3575685"/>
          </a:xfrm>
          <a:custGeom>
            <a:avLst/>
            <a:gdLst/>
            <a:ahLst/>
            <a:cxnLst/>
            <a:rect l="l" t="t" r="r" b="b"/>
            <a:pathLst>
              <a:path h="3575685">
                <a:moveTo>
                  <a:pt x="0" y="3575550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39681" y="2705443"/>
            <a:ext cx="0" cy="3556635"/>
          </a:xfrm>
          <a:custGeom>
            <a:avLst/>
            <a:gdLst/>
            <a:ahLst/>
            <a:cxnLst/>
            <a:rect l="l" t="t" r="r" b="b"/>
            <a:pathLst>
              <a:path h="3556635">
                <a:moveTo>
                  <a:pt x="0" y="3556494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77644" y="4116759"/>
            <a:ext cx="238125" cy="238760"/>
          </a:xfrm>
          <a:custGeom>
            <a:avLst/>
            <a:gdLst/>
            <a:ahLst/>
            <a:cxnLst/>
            <a:rect l="l" t="t" r="r" b="b"/>
            <a:pathLst>
              <a:path w="238125" h="238760">
                <a:moveTo>
                  <a:pt x="114340" y="238300"/>
                </a:moveTo>
                <a:lnTo>
                  <a:pt x="161739" y="229811"/>
                </a:lnTo>
                <a:lnTo>
                  <a:pt x="201114" y="206118"/>
                </a:lnTo>
                <a:lnTo>
                  <a:pt x="228007" y="169884"/>
                </a:lnTo>
                <a:lnTo>
                  <a:pt x="237963" y="123771"/>
                </a:lnTo>
                <a:lnTo>
                  <a:pt x="228007" y="76334"/>
                </a:lnTo>
                <a:lnTo>
                  <a:pt x="201114" y="36909"/>
                </a:lnTo>
                <a:lnTo>
                  <a:pt x="161739" y="9973"/>
                </a:lnTo>
                <a:lnTo>
                  <a:pt x="114340" y="0"/>
                </a:lnTo>
                <a:lnTo>
                  <a:pt x="72308" y="9973"/>
                </a:lnTo>
                <a:lnTo>
                  <a:pt x="35688" y="36909"/>
                </a:lnTo>
                <a:lnTo>
                  <a:pt x="9810" y="76334"/>
                </a:lnTo>
                <a:lnTo>
                  <a:pt x="0" y="123771"/>
                </a:lnTo>
                <a:lnTo>
                  <a:pt x="9810" y="169884"/>
                </a:lnTo>
                <a:lnTo>
                  <a:pt x="35688" y="206118"/>
                </a:lnTo>
                <a:lnTo>
                  <a:pt x="72308" y="229811"/>
                </a:lnTo>
                <a:lnTo>
                  <a:pt x="114340" y="238300"/>
                </a:lnTo>
                <a:close/>
              </a:path>
            </a:pathLst>
          </a:custGeom>
          <a:ln w="952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82550" y="4240530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94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77718" y="4221474"/>
            <a:ext cx="105410" cy="38735"/>
          </a:xfrm>
          <a:custGeom>
            <a:avLst/>
            <a:gdLst/>
            <a:ahLst/>
            <a:cxnLst/>
            <a:rect l="l" t="t" r="r" b="b"/>
            <a:pathLst>
              <a:path w="105410" h="38735">
                <a:moveTo>
                  <a:pt x="104832" y="0"/>
                </a:moveTo>
                <a:lnTo>
                  <a:pt x="0" y="19056"/>
                </a:lnTo>
                <a:lnTo>
                  <a:pt x="104832" y="38112"/>
                </a:lnTo>
                <a:lnTo>
                  <a:pt x="104832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77718" y="4221474"/>
            <a:ext cx="105410" cy="38735"/>
          </a:xfrm>
          <a:custGeom>
            <a:avLst/>
            <a:gdLst/>
            <a:ahLst/>
            <a:cxnLst/>
            <a:rect l="l" t="t" r="r" b="b"/>
            <a:pathLst>
              <a:path w="105410" h="38735">
                <a:moveTo>
                  <a:pt x="0" y="19056"/>
                </a:moveTo>
                <a:lnTo>
                  <a:pt x="104832" y="38112"/>
                </a:lnTo>
                <a:lnTo>
                  <a:pt x="104832" y="0"/>
                </a:lnTo>
                <a:lnTo>
                  <a:pt x="0" y="19056"/>
                </a:lnTo>
                <a:close/>
              </a:path>
            </a:pathLst>
          </a:custGeom>
          <a:ln w="9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63229" y="5747129"/>
            <a:ext cx="229235" cy="238760"/>
          </a:xfrm>
          <a:custGeom>
            <a:avLst/>
            <a:gdLst/>
            <a:ahLst/>
            <a:cxnLst/>
            <a:rect l="l" t="t" r="r" b="b"/>
            <a:pathLst>
              <a:path w="229235" h="238760">
                <a:moveTo>
                  <a:pt x="114340" y="238490"/>
                </a:moveTo>
                <a:lnTo>
                  <a:pt x="160289" y="228634"/>
                </a:lnTo>
                <a:lnTo>
                  <a:pt x="196473" y="202664"/>
                </a:lnTo>
                <a:lnTo>
                  <a:pt x="220176" y="165975"/>
                </a:lnTo>
                <a:lnTo>
                  <a:pt x="228681" y="123961"/>
                </a:lnTo>
                <a:lnTo>
                  <a:pt x="220176" y="76495"/>
                </a:lnTo>
                <a:lnTo>
                  <a:pt x="196473" y="37005"/>
                </a:lnTo>
                <a:lnTo>
                  <a:pt x="160289" y="10003"/>
                </a:lnTo>
                <a:lnTo>
                  <a:pt x="114340" y="0"/>
                </a:lnTo>
                <a:lnTo>
                  <a:pt x="68392" y="10003"/>
                </a:lnTo>
                <a:lnTo>
                  <a:pt x="32208" y="37005"/>
                </a:lnTo>
                <a:lnTo>
                  <a:pt x="8504" y="76495"/>
                </a:lnTo>
                <a:lnTo>
                  <a:pt x="0" y="123961"/>
                </a:lnTo>
                <a:lnTo>
                  <a:pt x="8504" y="165975"/>
                </a:lnTo>
                <a:lnTo>
                  <a:pt x="32208" y="202664"/>
                </a:lnTo>
                <a:lnTo>
                  <a:pt x="68392" y="228634"/>
                </a:lnTo>
                <a:lnTo>
                  <a:pt x="114340" y="238490"/>
                </a:lnTo>
                <a:close/>
              </a:path>
            </a:pathLst>
          </a:custGeom>
          <a:ln w="9522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77569" y="5985619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104714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58551" y="6090334"/>
            <a:ext cx="38100" cy="105410"/>
          </a:xfrm>
          <a:custGeom>
            <a:avLst/>
            <a:gdLst/>
            <a:ahLst/>
            <a:cxnLst/>
            <a:rect l="l" t="t" r="r" b="b"/>
            <a:pathLst>
              <a:path w="38100" h="105410">
                <a:moveTo>
                  <a:pt x="38037" y="0"/>
                </a:moveTo>
                <a:lnTo>
                  <a:pt x="0" y="0"/>
                </a:lnTo>
                <a:lnTo>
                  <a:pt x="19018" y="105000"/>
                </a:lnTo>
                <a:lnTo>
                  <a:pt x="38037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58551" y="6090334"/>
            <a:ext cx="38100" cy="105410"/>
          </a:xfrm>
          <a:custGeom>
            <a:avLst/>
            <a:gdLst/>
            <a:ahLst/>
            <a:cxnLst/>
            <a:rect l="l" t="t" r="r" b="b"/>
            <a:pathLst>
              <a:path w="38100" h="105410">
                <a:moveTo>
                  <a:pt x="19018" y="105000"/>
                </a:moveTo>
                <a:lnTo>
                  <a:pt x="0" y="0"/>
                </a:lnTo>
                <a:lnTo>
                  <a:pt x="38037" y="0"/>
                </a:lnTo>
                <a:lnTo>
                  <a:pt x="19018" y="105000"/>
                </a:lnTo>
                <a:close/>
              </a:path>
            </a:pathLst>
          </a:custGeom>
          <a:ln w="9512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05818" y="5308641"/>
            <a:ext cx="228600" cy="229235"/>
          </a:xfrm>
          <a:custGeom>
            <a:avLst/>
            <a:gdLst/>
            <a:ahLst/>
            <a:cxnLst/>
            <a:rect l="l" t="t" r="r" b="b"/>
            <a:pathLst>
              <a:path w="228600" h="229235">
                <a:moveTo>
                  <a:pt x="114093" y="228771"/>
                </a:moveTo>
                <a:lnTo>
                  <a:pt x="160140" y="220282"/>
                </a:lnTo>
                <a:lnTo>
                  <a:pt x="196327" y="196590"/>
                </a:lnTo>
                <a:lnTo>
                  <a:pt x="219992" y="160356"/>
                </a:lnTo>
                <a:lnTo>
                  <a:pt x="228472" y="114243"/>
                </a:lnTo>
                <a:lnTo>
                  <a:pt x="219992" y="68254"/>
                </a:lnTo>
                <a:lnTo>
                  <a:pt x="196327" y="32110"/>
                </a:lnTo>
                <a:lnTo>
                  <a:pt x="160140" y="8471"/>
                </a:lnTo>
                <a:lnTo>
                  <a:pt x="114093" y="0"/>
                </a:lnTo>
                <a:lnTo>
                  <a:pt x="68172" y="8471"/>
                </a:lnTo>
                <a:lnTo>
                  <a:pt x="32074" y="32110"/>
                </a:lnTo>
                <a:lnTo>
                  <a:pt x="8462" y="68254"/>
                </a:lnTo>
                <a:lnTo>
                  <a:pt x="0" y="114243"/>
                </a:lnTo>
                <a:lnTo>
                  <a:pt x="8462" y="160356"/>
                </a:lnTo>
                <a:lnTo>
                  <a:pt x="32074" y="196590"/>
                </a:lnTo>
                <a:lnTo>
                  <a:pt x="68172" y="220282"/>
                </a:lnTo>
                <a:lnTo>
                  <a:pt x="114093" y="228771"/>
                </a:lnTo>
                <a:close/>
              </a:path>
            </a:pathLst>
          </a:custGeom>
          <a:ln w="952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72440" y="5422884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378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77346" y="5403827"/>
            <a:ext cx="104775" cy="38735"/>
          </a:xfrm>
          <a:custGeom>
            <a:avLst/>
            <a:gdLst/>
            <a:ahLst/>
            <a:cxnLst/>
            <a:rect l="l" t="t" r="r" b="b"/>
            <a:pathLst>
              <a:path w="104775" h="38735">
                <a:moveTo>
                  <a:pt x="95094" y="0"/>
                </a:moveTo>
                <a:lnTo>
                  <a:pt x="0" y="19056"/>
                </a:lnTo>
                <a:lnTo>
                  <a:pt x="104593" y="38112"/>
                </a:lnTo>
                <a:lnTo>
                  <a:pt x="950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77346" y="5403827"/>
            <a:ext cx="104775" cy="38735"/>
          </a:xfrm>
          <a:custGeom>
            <a:avLst/>
            <a:gdLst/>
            <a:ahLst/>
            <a:cxnLst/>
            <a:rect l="l" t="t" r="r" b="b"/>
            <a:pathLst>
              <a:path w="104775" h="38735">
                <a:moveTo>
                  <a:pt x="0" y="19056"/>
                </a:moveTo>
                <a:lnTo>
                  <a:pt x="104593" y="38112"/>
                </a:lnTo>
                <a:lnTo>
                  <a:pt x="95094" y="0"/>
                </a:lnTo>
                <a:lnTo>
                  <a:pt x="0" y="19056"/>
                </a:lnTo>
                <a:close/>
              </a:path>
            </a:pathLst>
          </a:custGeom>
          <a:ln w="9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026832" y="5299272"/>
            <a:ext cx="106299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500" spc="-5" dirty="0">
                <a:solidFill>
                  <a:srgbClr val="23201D"/>
                </a:solidFill>
                <a:latin typeface="BatangChe"/>
                <a:cs typeface="BatangChe"/>
              </a:rPr>
              <a:t>4</a:t>
            </a:r>
            <a:endParaRPr sz="1500">
              <a:latin typeface="BatangChe"/>
              <a:cs typeface="BatangChe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23201D"/>
                </a:solidFill>
                <a:latin typeface="BatangChe"/>
                <a:cs typeface="BatangChe"/>
              </a:rPr>
              <a:t>5</a:t>
            </a:r>
            <a:endParaRPr sz="1500">
              <a:latin typeface="BatangChe"/>
              <a:cs typeface="BatangChe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372263" y="3697137"/>
            <a:ext cx="238125" cy="238760"/>
          </a:xfrm>
          <a:custGeom>
            <a:avLst/>
            <a:gdLst/>
            <a:ahLst/>
            <a:cxnLst/>
            <a:rect l="l" t="t" r="r" b="b"/>
            <a:pathLst>
              <a:path w="238125" h="238760">
                <a:moveTo>
                  <a:pt x="123593" y="238300"/>
                </a:moveTo>
                <a:lnTo>
                  <a:pt x="169625" y="228325"/>
                </a:lnTo>
                <a:lnTo>
                  <a:pt x="205779" y="201378"/>
                </a:lnTo>
                <a:lnTo>
                  <a:pt x="229412" y="161925"/>
                </a:lnTo>
                <a:lnTo>
                  <a:pt x="237877" y="114433"/>
                </a:lnTo>
                <a:lnTo>
                  <a:pt x="229412" y="72354"/>
                </a:lnTo>
                <a:lnTo>
                  <a:pt x="205779" y="35706"/>
                </a:lnTo>
                <a:lnTo>
                  <a:pt x="169625" y="9814"/>
                </a:lnTo>
                <a:lnTo>
                  <a:pt x="123593" y="0"/>
                </a:lnTo>
                <a:lnTo>
                  <a:pt x="76187" y="9814"/>
                </a:lnTo>
                <a:lnTo>
                  <a:pt x="36823" y="35706"/>
                </a:lnTo>
                <a:lnTo>
                  <a:pt x="9946" y="72354"/>
                </a:lnTo>
                <a:lnTo>
                  <a:pt x="0" y="114433"/>
                </a:lnTo>
                <a:lnTo>
                  <a:pt x="9946" y="161925"/>
                </a:lnTo>
                <a:lnTo>
                  <a:pt x="36823" y="201378"/>
                </a:lnTo>
                <a:lnTo>
                  <a:pt x="76187" y="228325"/>
                </a:lnTo>
                <a:lnTo>
                  <a:pt x="123593" y="238300"/>
                </a:lnTo>
                <a:close/>
              </a:path>
            </a:pathLst>
          </a:custGeom>
          <a:ln w="952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10141" y="3811571"/>
            <a:ext cx="152400" cy="9525"/>
          </a:xfrm>
          <a:custGeom>
            <a:avLst/>
            <a:gdLst/>
            <a:ahLst/>
            <a:cxnLst/>
            <a:rect l="l" t="t" r="r" b="b"/>
            <a:pathLst>
              <a:path w="152400" h="9525">
                <a:moveTo>
                  <a:pt x="152378" y="9528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62519" y="3792610"/>
            <a:ext cx="95250" cy="47625"/>
          </a:xfrm>
          <a:custGeom>
            <a:avLst/>
            <a:gdLst/>
            <a:ahLst/>
            <a:cxnLst/>
            <a:rect l="l" t="t" r="r" b="b"/>
            <a:pathLst>
              <a:path w="95250" h="47625">
                <a:moveTo>
                  <a:pt x="0" y="0"/>
                </a:moveTo>
                <a:lnTo>
                  <a:pt x="0" y="47545"/>
                </a:lnTo>
                <a:lnTo>
                  <a:pt x="95094" y="28489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62519" y="3792610"/>
            <a:ext cx="95250" cy="47625"/>
          </a:xfrm>
          <a:custGeom>
            <a:avLst/>
            <a:gdLst/>
            <a:ahLst/>
            <a:cxnLst/>
            <a:rect l="l" t="t" r="r" b="b"/>
            <a:pathLst>
              <a:path w="95250" h="47625">
                <a:moveTo>
                  <a:pt x="95094" y="28489"/>
                </a:moveTo>
                <a:lnTo>
                  <a:pt x="0" y="47545"/>
                </a:lnTo>
                <a:lnTo>
                  <a:pt x="0" y="0"/>
                </a:lnTo>
                <a:lnTo>
                  <a:pt x="95094" y="28489"/>
                </a:lnTo>
                <a:close/>
              </a:path>
            </a:pathLst>
          </a:custGeom>
          <a:ln w="9532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445063" y="3697296"/>
            <a:ext cx="12065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23201D"/>
                </a:solidFill>
                <a:latin typeface="BatangChe"/>
                <a:cs typeface="BatangChe"/>
              </a:rPr>
              <a:t>2</a:t>
            </a:r>
            <a:endParaRPr sz="1500">
              <a:latin typeface="BatangChe"/>
              <a:cs typeface="BatangChe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182173" y="2200162"/>
            <a:ext cx="229235" cy="229235"/>
          </a:xfrm>
          <a:custGeom>
            <a:avLst/>
            <a:gdLst/>
            <a:ahLst/>
            <a:cxnLst/>
            <a:rect l="l" t="t" r="r" b="b"/>
            <a:pathLst>
              <a:path w="229235" h="229235">
                <a:moveTo>
                  <a:pt x="114340" y="228676"/>
                </a:moveTo>
                <a:lnTo>
                  <a:pt x="160289" y="220205"/>
                </a:lnTo>
                <a:lnTo>
                  <a:pt x="196473" y="196566"/>
                </a:lnTo>
                <a:lnTo>
                  <a:pt x="220176" y="160422"/>
                </a:lnTo>
                <a:lnTo>
                  <a:pt x="228681" y="114433"/>
                </a:lnTo>
                <a:lnTo>
                  <a:pt x="220176" y="68335"/>
                </a:lnTo>
                <a:lnTo>
                  <a:pt x="196473" y="32133"/>
                </a:lnTo>
                <a:lnTo>
                  <a:pt x="160289" y="8474"/>
                </a:lnTo>
                <a:lnTo>
                  <a:pt x="114340" y="0"/>
                </a:lnTo>
                <a:lnTo>
                  <a:pt x="68392" y="8474"/>
                </a:lnTo>
                <a:lnTo>
                  <a:pt x="32208" y="32133"/>
                </a:lnTo>
                <a:lnTo>
                  <a:pt x="8504" y="68335"/>
                </a:lnTo>
                <a:lnTo>
                  <a:pt x="0" y="114433"/>
                </a:lnTo>
                <a:lnTo>
                  <a:pt x="8504" y="160422"/>
                </a:lnTo>
                <a:lnTo>
                  <a:pt x="32208" y="196566"/>
                </a:lnTo>
                <a:lnTo>
                  <a:pt x="68392" y="220205"/>
                </a:lnTo>
                <a:lnTo>
                  <a:pt x="114340" y="228676"/>
                </a:lnTo>
                <a:close/>
              </a:path>
            </a:pathLst>
          </a:custGeom>
          <a:ln w="952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19885" y="1952334"/>
            <a:ext cx="228600" cy="238760"/>
          </a:xfrm>
          <a:custGeom>
            <a:avLst/>
            <a:gdLst/>
            <a:ahLst/>
            <a:cxnLst/>
            <a:rect l="l" t="t" r="r" b="b"/>
            <a:pathLst>
              <a:path w="228600" h="238760">
                <a:moveTo>
                  <a:pt x="114283" y="238300"/>
                </a:moveTo>
                <a:lnTo>
                  <a:pt x="160205" y="228322"/>
                </a:lnTo>
                <a:lnTo>
                  <a:pt x="196303" y="201354"/>
                </a:lnTo>
                <a:lnTo>
                  <a:pt x="219915" y="161845"/>
                </a:lnTo>
                <a:lnTo>
                  <a:pt x="228377" y="114243"/>
                </a:lnTo>
                <a:lnTo>
                  <a:pt x="219915" y="72274"/>
                </a:lnTo>
                <a:lnTo>
                  <a:pt x="196303" y="35683"/>
                </a:lnTo>
                <a:lnTo>
                  <a:pt x="160205" y="9811"/>
                </a:lnTo>
                <a:lnTo>
                  <a:pt x="114283" y="0"/>
                </a:lnTo>
                <a:lnTo>
                  <a:pt x="68252" y="9811"/>
                </a:lnTo>
                <a:lnTo>
                  <a:pt x="32097" y="35683"/>
                </a:lnTo>
                <a:lnTo>
                  <a:pt x="8465" y="72274"/>
                </a:lnTo>
                <a:lnTo>
                  <a:pt x="0" y="114243"/>
                </a:lnTo>
                <a:lnTo>
                  <a:pt x="8465" y="161845"/>
                </a:lnTo>
                <a:lnTo>
                  <a:pt x="32097" y="201354"/>
                </a:lnTo>
                <a:lnTo>
                  <a:pt x="68252" y="228322"/>
                </a:lnTo>
                <a:lnTo>
                  <a:pt x="114283" y="238300"/>
                </a:lnTo>
                <a:close/>
              </a:path>
            </a:pathLst>
          </a:custGeom>
          <a:ln w="9522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34169" y="2190634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114433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15169" y="2305068"/>
            <a:ext cx="38100" cy="95885"/>
          </a:xfrm>
          <a:custGeom>
            <a:avLst/>
            <a:gdLst/>
            <a:ahLst/>
            <a:cxnLst/>
            <a:rect l="l" t="t" r="r" b="b"/>
            <a:pathLst>
              <a:path w="38100" h="95885">
                <a:moveTo>
                  <a:pt x="37999" y="0"/>
                </a:moveTo>
                <a:lnTo>
                  <a:pt x="0" y="0"/>
                </a:lnTo>
                <a:lnTo>
                  <a:pt x="18999" y="95281"/>
                </a:lnTo>
                <a:lnTo>
                  <a:pt x="379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15169" y="2305068"/>
            <a:ext cx="38100" cy="95885"/>
          </a:xfrm>
          <a:custGeom>
            <a:avLst/>
            <a:gdLst/>
            <a:ahLst/>
            <a:cxnLst/>
            <a:rect l="l" t="t" r="r" b="b"/>
            <a:pathLst>
              <a:path w="38100" h="95885">
                <a:moveTo>
                  <a:pt x="18999" y="95281"/>
                </a:moveTo>
                <a:lnTo>
                  <a:pt x="0" y="0"/>
                </a:lnTo>
                <a:lnTo>
                  <a:pt x="37999" y="0"/>
                </a:lnTo>
                <a:lnTo>
                  <a:pt x="18999" y="95281"/>
                </a:lnTo>
                <a:close/>
              </a:path>
            </a:pathLst>
          </a:custGeom>
          <a:ln w="951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073997" y="4739709"/>
            <a:ext cx="443865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20" dirty="0">
                <a:solidFill>
                  <a:srgbClr val="23201D"/>
                </a:solidFill>
                <a:latin typeface="BatangChe"/>
                <a:cs typeface="BatangChe"/>
              </a:rPr>
              <a:t>DOOR</a:t>
            </a:r>
            <a:endParaRPr sz="1400">
              <a:latin typeface="BatangChe"/>
              <a:cs typeface="BatangCh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02907" y="4730181"/>
            <a:ext cx="339725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20" dirty="0">
                <a:solidFill>
                  <a:srgbClr val="23201D"/>
                </a:solidFill>
                <a:latin typeface="BatangChe"/>
                <a:cs typeface="BatangChe"/>
              </a:rPr>
              <a:t>FIX</a:t>
            </a:r>
            <a:endParaRPr sz="1400">
              <a:latin typeface="BatangChe"/>
              <a:cs typeface="BatangChe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457763" y="4641191"/>
            <a:ext cx="314960" cy="95250"/>
          </a:xfrm>
          <a:custGeom>
            <a:avLst/>
            <a:gdLst/>
            <a:ahLst/>
            <a:cxnLst/>
            <a:rect l="l" t="t" r="r" b="b"/>
            <a:pathLst>
              <a:path w="314960" h="95250">
                <a:moveTo>
                  <a:pt x="152378" y="0"/>
                </a:moveTo>
                <a:lnTo>
                  <a:pt x="0" y="76130"/>
                </a:lnTo>
                <a:lnTo>
                  <a:pt x="314351" y="95186"/>
                </a:lnTo>
                <a:lnTo>
                  <a:pt x="314351" y="57073"/>
                </a:lnTo>
                <a:lnTo>
                  <a:pt x="152378" y="47545"/>
                </a:lnTo>
                <a:lnTo>
                  <a:pt x="152378" y="0"/>
                </a:lnTo>
                <a:close/>
              </a:path>
            </a:pathLst>
          </a:custGeom>
          <a:solidFill>
            <a:srgbClr val="340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57763" y="4641191"/>
            <a:ext cx="314960" cy="95250"/>
          </a:xfrm>
          <a:custGeom>
            <a:avLst/>
            <a:gdLst/>
            <a:ahLst/>
            <a:cxnLst/>
            <a:rect l="l" t="t" r="r" b="b"/>
            <a:pathLst>
              <a:path w="314960" h="95250">
                <a:moveTo>
                  <a:pt x="152378" y="47545"/>
                </a:moveTo>
                <a:lnTo>
                  <a:pt x="152378" y="0"/>
                </a:lnTo>
                <a:lnTo>
                  <a:pt x="0" y="76130"/>
                </a:lnTo>
                <a:lnTo>
                  <a:pt x="314351" y="95186"/>
                </a:lnTo>
                <a:lnTo>
                  <a:pt x="314351" y="57073"/>
                </a:lnTo>
                <a:lnTo>
                  <a:pt x="152378" y="47545"/>
                </a:lnTo>
                <a:close/>
              </a:path>
            </a:pathLst>
          </a:custGeom>
          <a:ln w="9535">
            <a:solidFill>
              <a:srgbClr val="340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978712" y="3277656"/>
            <a:ext cx="6350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05" dirty="0">
                <a:solidFill>
                  <a:srgbClr val="23201D"/>
                </a:solidFill>
                <a:latin typeface="BatangChe"/>
                <a:cs typeface="BatangChe"/>
              </a:rPr>
              <a:t>기동센서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928958" y="2776904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0"/>
                </a:moveTo>
                <a:lnTo>
                  <a:pt x="9499" y="0"/>
                </a:lnTo>
                <a:lnTo>
                  <a:pt x="18999" y="9528"/>
                </a:lnTo>
              </a:path>
            </a:pathLst>
          </a:custGeom>
          <a:ln w="9532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47958" y="2805679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-4754" y="14292"/>
                </a:moveTo>
                <a:lnTo>
                  <a:pt x="4754" y="14292"/>
                </a:lnTo>
              </a:path>
            </a:pathLst>
          </a:custGeom>
          <a:ln w="2858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09958" y="2834264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999" y="9528"/>
                </a:moveTo>
                <a:lnTo>
                  <a:pt x="18999" y="19056"/>
                </a:lnTo>
                <a:lnTo>
                  <a:pt x="9499" y="9528"/>
                </a:lnTo>
                <a:lnTo>
                  <a:pt x="0" y="0"/>
                </a:lnTo>
              </a:path>
            </a:pathLst>
          </a:custGeom>
          <a:ln w="952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00458" y="2796151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499" y="19056"/>
                </a:moveTo>
                <a:lnTo>
                  <a:pt x="0" y="19056"/>
                </a:lnTo>
                <a:lnTo>
                  <a:pt x="9499" y="9528"/>
                </a:lnTo>
                <a:lnTo>
                  <a:pt x="9499" y="0"/>
                </a:lnTo>
              </a:path>
            </a:pathLst>
          </a:custGeom>
          <a:ln w="951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19458" y="277690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0" y="0"/>
                </a:lnTo>
                <a:lnTo>
                  <a:pt x="9499" y="0"/>
                </a:lnTo>
              </a:path>
            </a:pathLst>
          </a:custGeom>
          <a:ln w="953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263478" y="2683034"/>
            <a:ext cx="292735" cy="1122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전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원</a:t>
            </a:r>
            <a:endParaRPr sz="1050">
              <a:latin typeface="BatangChe"/>
              <a:cs typeface="BatangChe"/>
            </a:endParaRPr>
          </a:p>
          <a:p>
            <a:pPr marL="12700">
              <a:lnSpc>
                <a:spcPts val="1155"/>
              </a:lnSpc>
            </a:pPr>
            <a:r>
              <a:rPr sz="1050" spc="75" dirty="0">
                <a:solidFill>
                  <a:srgbClr val="23201D"/>
                </a:solidFill>
                <a:latin typeface="BatangChe"/>
                <a:cs typeface="BatangChe"/>
              </a:rPr>
              <a:t>A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C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spc="75" dirty="0">
                <a:solidFill>
                  <a:srgbClr val="23201D"/>
                </a:solidFill>
                <a:latin typeface="BatangChe"/>
                <a:cs typeface="BatangChe"/>
              </a:rPr>
              <a:t>2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2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r>
              <a:rPr sz="1050" spc="-37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V</a:t>
            </a:r>
            <a:r>
              <a:rPr sz="1050" spc="-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5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r>
              <a:rPr sz="1050" spc="-37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/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spc="75" dirty="0">
                <a:solidFill>
                  <a:srgbClr val="23201D"/>
                </a:solidFill>
                <a:latin typeface="BatangChe"/>
                <a:cs typeface="BatangChe"/>
              </a:rPr>
              <a:t>6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spc="75" dirty="0">
                <a:solidFill>
                  <a:srgbClr val="23201D"/>
                </a:solidFill>
                <a:latin typeface="BatangChe"/>
                <a:cs typeface="BatangChe"/>
              </a:rPr>
              <a:t>H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z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924208" y="2781668"/>
            <a:ext cx="105410" cy="38735"/>
          </a:xfrm>
          <a:custGeom>
            <a:avLst/>
            <a:gdLst/>
            <a:ahLst/>
            <a:cxnLst/>
            <a:rect l="l" t="t" r="r" b="b"/>
            <a:pathLst>
              <a:path w="105410" h="38735">
                <a:moveTo>
                  <a:pt x="95379" y="0"/>
                </a:moveTo>
                <a:lnTo>
                  <a:pt x="0" y="19246"/>
                </a:lnTo>
                <a:lnTo>
                  <a:pt x="104878" y="38303"/>
                </a:lnTo>
                <a:lnTo>
                  <a:pt x="9537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24208" y="2781668"/>
            <a:ext cx="105410" cy="38735"/>
          </a:xfrm>
          <a:custGeom>
            <a:avLst/>
            <a:gdLst/>
            <a:ahLst/>
            <a:cxnLst/>
            <a:rect l="l" t="t" r="r" b="b"/>
            <a:pathLst>
              <a:path w="105410" h="38735">
                <a:moveTo>
                  <a:pt x="0" y="19246"/>
                </a:moveTo>
                <a:lnTo>
                  <a:pt x="104878" y="38303"/>
                </a:lnTo>
                <a:lnTo>
                  <a:pt x="95379" y="0"/>
                </a:lnTo>
                <a:lnTo>
                  <a:pt x="0" y="19246"/>
                </a:lnTo>
                <a:close/>
              </a:path>
            </a:pathLst>
          </a:custGeom>
          <a:ln w="9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29087" y="2781668"/>
            <a:ext cx="285750" cy="19685"/>
          </a:xfrm>
          <a:custGeom>
            <a:avLst/>
            <a:gdLst/>
            <a:ahLst/>
            <a:cxnLst/>
            <a:rect l="l" t="t" r="r" b="b"/>
            <a:pathLst>
              <a:path w="285750" h="19685">
                <a:moveTo>
                  <a:pt x="0" y="19246"/>
                </a:moveTo>
                <a:lnTo>
                  <a:pt x="285472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14559" y="2781668"/>
            <a:ext cx="0" cy="696595"/>
          </a:xfrm>
          <a:custGeom>
            <a:avLst/>
            <a:gdLst/>
            <a:ahLst/>
            <a:cxnLst/>
            <a:rect l="l" t="t" r="r" b="b"/>
            <a:pathLst>
              <a:path h="696595">
                <a:moveTo>
                  <a:pt x="0" y="0"/>
                </a:moveTo>
                <a:lnTo>
                  <a:pt x="0" y="696225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76559" y="3077233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60">
                <a:moveTo>
                  <a:pt x="85594" y="0"/>
                </a:moveTo>
                <a:lnTo>
                  <a:pt x="0" y="85944"/>
                </a:lnTo>
              </a:path>
            </a:pathLst>
          </a:custGeom>
          <a:ln w="952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76559" y="3172705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60">
                <a:moveTo>
                  <a:pt x="85594" y="0"/>
                </a:moveTo>
                <a:lnTo>
                  <a:pt x="0" y="85753"/>
                </a:lnTo>
              </a:path>
            </a:pathLst>
          </a:custGeom>
          <a:ln w="952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99733" y="2524312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104688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90233" y="252431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499" y="0"/>
                </a:moveTo>
                <a:lnTo>
                  <a:pt x="0" y="0"/>
                </a:lnTo>
                <a:lnTo>
                  <a:pt x="0" y="9528"/>
                </a:lnTo>
              </a:path>
            </a:pathLst>
          </a:custGeom>
          <a:ln w="952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90233" y="2533840"/>
            <a:ext cx="0" cy="1878330"/>
          </a:xfrm>
          <a:custGeom>
            <a:avLst/>
            <a:gdLst/>
            <a:ahLst/>
            <a:cxnLst/>
            <a:rect l="l" t="t" r="r" b="b"/>
            <a:pathLst>
              <a:path h="1878329">
                <a:moveTo>
                  <a:pt x="0" y="1878293"/>
                </a:moveTo>
                <a:lnTo>
                  <a:pt x="0" y="0"/>
                </a:lnTo>
              </a:path>
            </a:pathLst>
          </a:custGeom>
          <a:ln w="950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90233" y="4412133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0"/>
                </a:moveTo>
                <a:lnTo>
                  <a:pt x="0" y="9528"/>
                </a:lnTo>
                <a:lnTo>
                  <a:pt x="9499" y="19056"/>
                </a:lnTo>
              </a:path>
            </a:pathLst>
          </a:custGeom>
          <a:ln w="9515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99733" y="4431189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972" y="0"/>
                </a:lnTo>
              </a:path>
            </a:pathLst>
          </a:custGeom>
          <a:ln w="953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99706" y="4412133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19056"/>
                </a:moveTo>
                <a:lnTo>
                  <a:pt x="6976" y="17418"/>
                </a:lnTo>
                <a:lnTo>
                  <a:pt x="13062" y="13101"/>
                </a:lnTo>
                <a:lnTo>
                  <a:pt x="17367" y="6997"/>
                </a:lnTo>
                <a:lnTo>
                  <a:pt x="18999" y="0"/>
                </a:lnTo>
              </a:path>
            </a:pathLst>
          </a:custGeom>
          <a:ln w="952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18705" y="4364587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545"/>
                </a:moveTo>
                <a:lnTo>
                  <a:pt x="0" y="0"/>
                </a:lnTo>
              </a:path>
            </a:pathLst>
          </a:custGeom>
          <a:ln w="950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5491722" y="3754446"/>
            <a:ext cx="10058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r>
              <a:rPr sz="1050" spc="-39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.</a:t>
            </a:r>
            <a:r>
              <a:rPr sz="1050" spc="-39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6t</a:t>
            </a:r>
            <a:r>
              <a:rPr sz="1050" spc="9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강</a:t>
            </a:r>
            <a:r>
              <a:rPr sz="1050" spc="-39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판</a:t>
            </a:r>
            <a:r>
              <a:rPr sz="1050" spc="-39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보</a:t>
            </a:r>
            <a:r>
              <a:rPr sz="1050" spc="-39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강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466002" y="384015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378" y="0"/>
                </a:lnTo>
              </a:path>
            </a:pathLst>
          </a:custGeom>
          <a:ln w="953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89596" y="3811571"/>
            <a:ext cx="67310" cy="57785"/>
          </a:xfrm>
          <a:custGeom>
            <a:avLst/>
            <a:gdLst/>
            <a:ahLst/>
            <a:cxnLst/>
            <a:rect l="l" t="t" r="r" b="b"/>
            <a:pathLst>
              <a:path w="67309" h="57785">
                <a:moveTo>
                  <a:pt x="0" y="0"/>
                </a:moveTo>
                <a:lnTo>
                  <a:pt x="0" y="57169"/>
                </a:lnTo>
                <a:lnTo>
                  <a:pt x="66784" y="28584"/>
                </a:lnTo>
                <a:lnTo>
                  <a:pt x="0" y="0"/>
                </a:lnTo>
                <a:close/>
              </a:path>
            </a:pathLst>
          </a:custGeom>
          <a:solidFill>
            <a:srgbClr val="23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5885178" y="1805939"/>
            <a:ext cx="296545" cy="1943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325"/>
              </a:spcBef>
            </a:pPr>
            <a:r>
              <a:rPr sz="1050" spc="95" dirty="0">
                <a:solidFill>
                  <a:srgbClr val="23201D"/>
                </a:solidFill>
                <a:latin typeface="BatangChe"/>
                <a:cs typeface="BatangChe"/>
              </a:rPr>
              <a:t>120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948801" y="2254074"/>
            <a:ext cx="158750" cy="168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2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977585" y="3321899"/>
            <a:ext cx="158750" cy="254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spc="75" dirty="0">
                <a:solidFill>
                  <a:srgbClr val="23201D"/>
                </a:solidFill>
                <a:latin typeface="BatangChe"/>
                <a:cs typeface="BatangChe"/>
              </a:rPr>
              <a:t>7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6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805176" y="3236241"/>
            <a:ext cx="158750" cy="254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2</a:t>
            </a:r>
            <a:r>
              <a:rPr sz="1050" spc="-37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437827" y="4480559"/>
            <a:ext cx="17145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24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941019" y="4116918"/>
            <a:ext cx="4690110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23201D"/>
                </a:solidFill>
                <a:latin typeface="BatangChe"/>
                <a:cs typeface="BatangChe"/>
              </a:rPr>
              <a:t>3</a:t>
            </a:r>
            <a:endParaRPr sz="1500">
              <a:latin typeface="BatangChe"/>
              <a:cs typeface="BatangChe"/>
            </a:endParaRPr>
          </a:p>
          <a:p>
            <a:pPr marR="5080" algn="r">
              <a:lnSpc>
                <a:spcPct val="100000"/>
              </a:lnSpc>
              <a:spcBef>
                <a:spcPts val="1200"/>
              </a:spcBef>
            </a:pPr>
            <a:r>
              <a:rPr sz="1050" spc="145" dirty="0">
                <a:solidFill>
                  <a:srgbClr val="23201D"/>
                </a:solidFill>
                <a:latin typeface="BatangChe"/>
                <a:cs typeface="BatangChe"/>
              </a:rPr>
              <a:t>(50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)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409328" y="2257236"/>
            <a:ext cx="123825" cy="181610"/>
          </a:xfrm>
          <a:custGeom>
            <a:avLst/>
            <a:gdLst/>
            <a:ahLst/>
            <a:cxnLst/>
            <a:rect l="l" t="t" r="r" b="b"/>
            <a:pathLst>
              <a:path w="123825" h="181610">
                <a:moveTo>
                  <a:pt x="9499" y="0"/>
                </a:moveTo>
                <a:lnTo>
                  <a:pt x="9499" y="9528"/>
                </a:lnTo>
                <a:lnTo>
                  <a:pt x="0" y="9528"/>
                </a:lnTo>
                <a:lnTo>
                  <a:pt x="0" y="19056"/>
                </a:lnTo>
                <a:lnTo>
                  <a:pt x="0" y="171602"/>
                </a:lnTo>
                <a:lnTo>
                  <a:pt x="0" y="181130"/>
                </a:lnTo>
                <a:lnTo>
                  <a:pt x="9499" y="181130"/>
                </a:lnTo>
                <a:lnTo>
                  <a:pt x="123783" y="181130"/>
                </a:lnTo>
                <a:lnTo>
                  <a:pt x="123783" y="162074"/>
                </a:lnTo>
              </a:path>
            </a:pathLst>
          </a:custGeom>
          <a:ln w="9518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42150" y="4336003"/>
            <a:ext cx="19685" cy="104775"/>
          </a:xfrm>
          <a:custGeom>
            <a:avLst/>
            <a:gdLst/>
            <a:ahLst/>
            <a:cxnLst/>
            <a:rect l="l" t="t" r="r" b="b"/>
            <a:pathLst>
              <a:path w="19685" h="104775">
                <a:moveTo>
                  <a:pt x="19094" y="0"/>
                </a:moveTo>
                <a:lnTo>
                  <a:pt x="0" y="0"/>
                </a:lnTo>
                <a:lnTo>
                  <a:pt x="0" y="104714"/>
                </a:lnTo>
              </a:path>
            </a:pathLst>
          </a:custGeom>
          <a:ln w="951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84880" y="44505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84880" y="2238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94475" y="22477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84880" y="2238180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59" h="9525">
                <a:moveTo>
                  <a:pt x="9594" y="9528"/>
                </a:moveTo>
                <a:lnTo>
                  <a:pt x="0" y="0"/>
                </a:lnTo>
              </a:path>
            </a:pathLst>
          </a:custGeom>
          <a:ln w="952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94475" y="2247708"/>
            <a:ext cx="0" cy="2193290"/>
          </a:xfrm>
          <a:custGeom>
            <a:avLst/>
            <a:gdLst/>
            <a:ahLst/>
            <a:cxnLst/>
            <a:rect l="l" t="t" r="r" b="b"/>
            <a:pathLst>
              <a:path h="2193290">
                <a:moveTo>
                  <a:pt x="0" y="0"/>
                </a:moveTo>
                <a:lnTo>
                  <a:pt x="0" y="2193009"/>
                </a:lnTo>
              </a:path>
            </a:pathLst>
          </a:custGeom>
          <a:ln w="950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80733" y="2438367"/>
            <a:ext cx="123825" cy="19685"/>
          </a:xfrm>
          <a:custGeom>
            <a:avLst/>
            <a:gdLst/>
            <a:ahLst/>
            <a:cxnLst/>
            <a:rect l="l" t="t" r="r" b="b"/>
            <a:pathLst>
              <a:path w="123825" h="19685">
                <a:moveTo>
                  <a:pt x="123688" y="0"/>
                </a:moveTo>
                <a:lnTo>
                  <a:pt x="123688" y="19342"/>
                </a:lnTo>
                <a:lnTo>
                  <a:pt x="0" y="19342"/>
                </a:lnTo>
              </a:path>
            </a:pathLst>
          </a:custGeom>
          <a:ln w="953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71233" y="22477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71233" y="2447896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60">
                <a:moveTo>
                  <a:pt x="0" y="0"/>
                </a:moveTo>
                <a:lnTo>
                  <a:pt x="0" y="9814"/>
                </a:lnTo>
                <a:lnTo>
                  <a:pt x="9499" y="9814"/>
                </a:lnTo>
              </a:path>
            </a:pathLst>
          </a:custGeom>
          <a:ln w="952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71233" y="2247708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200187"/>
                </a:moveTo>
                <a:lnTo>
                  <a:pt x="0" y="0"/>
                </a:lnTo>
              </a:path>
            </a:pathLst>
          </a:custGeom>
          <a:ln w="950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371233" y="223818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499" y="0"/>
                </a:moveTo>
                <a:lnTo>
                  <a:pt x="0" y="0"/>
                </a:lnTo>
                <a:lnTo>
                  <a:pt x="0" y="9528"/>
                </a:lnTo>
              </a:path>
            </a:pathLst>
          </a:custGeom>
          <a:ln w="952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80733" y="2238180"/>
            <a:ext cx="1304290" cy="0"/>
          </a:xfrm>
          <a:custGeom>
            <a:avLst/>
            <a:gdLst/>
            <a:ahLst/>
            <a:cxnLst/>
            <a:rect l="l" t="t" r="r" b="b"/>
            <a:pathLst>
              <a:path w="1304290">
                <a:moveTo>
                  <a:pt x="0" y="0"/>
                </a:moveTo>
                <a:lnTo>
                  <a:pt x="1304146" y="0"/>
                </a:lnTo>
              </a:path>
            </a:pathLst>
          </a:custGeom>
          <a:ln w="953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84880" y="444071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9814"/>
                </a:moveTo>
                <a:lnTo>
                  <a:pt x="9594" y="0"/>
                </a:lnTo>
              </a:path>
            </a:pathLst>
          </a:custGeom>
          <a:ln w="952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51745" y="4450532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533134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142150" y="444071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0"/>
                </a:moveTo>
                <a:lnTo>
                  <a:pt x="0" y="9814"/>
                </a:lnTo>
                <a:lnTo>
                  <a:pt x="9594" y="9814"/>
                </a:lnTo>
              </a:path>
            </a:pathLst>
          </a:custGeom>
          <a:ln w="952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18705" y="4364587"/>
            <a:ext cx="19050" cy="66675"/>
          </a:xfrm>
          <a:custGeom>
            <a:avLst/>
            <a:gdLst/>
            <a:ahLst/>
            <a:cxnLst/>
            <a:rect l="l" t="t" r="r" b="b"/>
            <a:pathLst>
              <a:path w="19050" h="66675">
                <a:moveTo>
                  <a:pt x="0" y="0"/>
                </a:moveTo>
                <a:lnTo>
                  <a:pt x="18999" y="0"/>
                </a:lnTo>
                <a:lnTo>
                  <a:pt x="18999" y="66602"/>
                </a:lnTo>
              </a:path>
            </a:pathLst>
          </a:custGeom>
          <a:ln w="9511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18705" y="44505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71233" y="25147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80733" y="2505255"/>
            <a:ext cx="123825" cy="19050"/>
          </a:xfrm>
          <a:custGeom>
            <a:avLst/>
            <a:gdLst/>
            <a:ahLst/>
            <a:cxnLst/>
            <a:rect l="l" t="t" r="r" b="b"/>
            <a:pathLst>
              <a:path w="123825" h="19050">
                <a:moveTo>
                  <a:pt x="123688" y="19056"/>
                </a:moveTo>
                <a:lnTo>
                  <a:pt x="123688" y="0"/>
                </a:lnTo>
                <a:lnTo>
                  <a:pt x="0" y="0"/>
                </a:lnTo>
              </a:path>
            </a:pathLst>
          </a:custGeom>
          <a:ln w="953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71233" y="250525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499" y="0"/>
                </a:moveTo>
                <a:lnTo>
                  <a:pt x="0" y="0"/>
                </a:lnTo>
                <a:lnTo>
                  <a:pt x="0" y="9528"/>
                </a:lnTo>
              </a:path>
            </a:pathLst>
          </a:custGeom>
          <a:ln w="952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71233" y="2514784"/>
            <a:ext cx="0" cy="1916430"/>
          </a:xfrm>
          <a:custGeom>
            <a:avLst/>
            <a:gdLst/>
            <a:ahLst/>
            <a:cxnLst/>
            <a:rect l="l" t="t" r="r" b="b"/>
            <a:pathLst>
              <a:path h="1916429">
                <a:moveTo>
                  <a:pt x="0" y="1916405"/>
                </a:moveTo>
                <a:lnTo>
                  <a:pt x="0" y="0"/>
                </a:lnTo>
              </a:path>
            </a:pathLst>
          </a:custGeom>
          <a:ln w="9509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71233" y="4431189"/>
            <a:ext cx="9525" cy="19685"/>
          </a:xfrm>
          <a:custGeom>
            <a:avLst/>
            <a:gdLst/>
            <a:ahLst/>
            <a:cxnLst/>
            <a:rect l="l" t="t" r="r" b="b"/>
            <a:pathLst>
              <a:path w="9525" h="19685">
                <a:moveTo>
                  <a:pt x="0" y="0"/>
                </a:moveTo>
                <a:lnTo>
                  <a:pt x="0" y="9528"/>
                </a:lnTo>
                <a:lnTo>
                  <a:pt x="9499" y="19342"/>
                </a:lnTo>
              </a:path>
            </a:pathLst>
          </a:custGeom>
          <a:ln w="951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80733" y="4450532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972" y="0"/>
                </a:lnTo>
              </a:path>
            </a:pathLst>
          </a:custGeom>
          <a:ln w="953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618705" y="4431189"/>
            <a:ext cx="19050" cy="19685"/>
          </a:xfrm>
          <a:custGeom>
            <a:avLst/>
            <a:gdLst/>
            <a:ahLst/>
            <a:cxnLst/>
            <a:rect l="l" t="t" r="r" b="b"/>
            <a:pathLst>
              <a:path w="19050" h="19685">
                <a:moveTo>
                  <a:pt x="0" y="19342"/>
                </a:moveTo>
                <a:lnTo>
                  <a:pt x="6976" y="17659"/>
                </a:lnTo>
                <a:lnTo>
                  <a:pt x="13062" y="13244"/>
                </a:lnTo>
                <a:lnTo>
                  <a:pt x="17367" y="7041"/>
                </a:lnTo>
                <a:lnTo>
                  <a:pt x="18999" y="0"/>
                </a:lnTo>
              </a:path>
            </a:pathLst>
          </a:custGeom>
          <a:ln w="952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90233" y="2257236"/>
            <a:ext cx="1285240" cy="2174240"/>
          </a:xfrm>
          <a:custGeom>
            <a:avLst/>
            <a:gdLst/>
            <a:ahLst/>
            <a:cxnLst/>
            <a:rect l="l" t="t" r="r" b="b"/>
            <a:pathLst>
              <a:path w="1285240" h="2174240">
                <a:moveTo>
                  <a:pt x="114188" y="181130"/>
                </a:moveTo>
                <a:lnTo>
                  <a:pt x="9499" y="181130"/>
                </a:lnTo>
                <a:lnTo>
                  <a:pt x="0" y="181130"/>
                </a:lnTo>
                <a:lnTo>
                  <a:pt x="0" y="171602"/>
                </a:lnTo>
                <a:lnTo>
                  <a:pt x="0" y="19056"/>
                </a:lnTo>
                <a:lnTo>
                  <a:pt x="0" y="9528"/>
                </a:lnTo>
                <a:lnTo>
                  <a:pt x="9499" y="9528"/>
                </a:lnTo>
                <a:lnTo>
                  <a:pt x="9499" y="0"/>
                </a:lnTo>
                <a:lnTo>
                  <a:pt x="1275646" y="0"/>
                </a:lnTo>
                <a:lnTo>
                  <a:pt x="1275646" y="9528"/>
                </a:lnTo>
                <a:lnTo>
                  <a:pt x="1285146" y="9528"/>
                </a:lnTo>
                <a:lnTo>
                  <a:pt x="1285146" y="19056"/>
                </a:lnTo>
                <a:lnTo>
                  <a:pt x="1285146" y="2164424"/>
                </a:lnTo>
                <a:lnTo>
                  <a:pt x="1275646" y="2173953"/>
                </a:lnTo>
                <a:lnTo>
                  <a:pt x="780511" y="2173953"/>
                </a:lnTo>
                <a:lnTo>
                  <a:pt x="771012" y="2164424"/>
                </a:lnTo>
                <a:lnTo>
                  <a:pt x="771012" y="2050181"/>
                </a:lnTo>
                <a:lnTo>
                  <a:pt x="790011" y="2050181"/>
                </a:lnTo>
              </a:path>
            </a:pathLst>
          </a:custGeom>
          <a:ln w="951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28327" y="2286012"/>
            <a:ext cx="1228090" cy="2117090"/>
          </a:xfrm>
          <a:custGeom>
            <a:avLst/>
            <a:gdLst/>
            <a:ahLst/>
            <a:cxnLst/>
            <a:rect l="l" t="t" r="r" b="b"/>
            <a:pathLst>
              <a:path w="1228090" h="2117090">
                <a:moveTo>
                  <a:pt x="104783" y="133299"/>
                </a:moveTo>
                <a:lnTo>
                  <a:pt x="18999" y="133299"/>
                </a:lnTo>
                <a:lnTo>
                  <a:pt x="9499" y="133299"/>
                </a:lnTo>
                <a:lnTo>
                  <a:pt x="9499" y="123771"/>
                </a:lnTo>
                <a:lnTo>
                  <a:pt x="0" y="123771"/>
                </a:lnTo>
                <a:lnTo>
                  <a:pt x="0" y="9528"/>
                </a:lnTo>
                <a:lnTo>
                  <a:pt x="9499" y="0"/>
                </a:lnTo>
                <a:lnTo>
                  <a:pt x="9499" y="0"/>
                </a:lnTo>
                <a:lnTo>
                  <a:pt x="1218552" y="0"/>
                </a:lnTo>
                <a:lnTo>
                  <a:pt x="1228052" y="0"/>
                </a:lnTo>
                <a:lnTo>
                  <a:pt x="1228052" y="9528"/>
                </a:lnTo>
                <a:lnTo>
                  <a:pt x="1228052" y="2107160"/>
                </a:lnTo>
                <a:lnTo>
                  <a:pt x="1228052" y="2116688"/>
                </a:lnTo>
                <a:lnTo>
                  <a:pt x="1218552" y="2116688"/>
                </a:lnTo>
                <a:lnTo>
                  <a:pt x="771202" y="2116688"/>
                </a:lnTo>
                <a:lnTo>
                  <a:pt x="761417" y="2116688"/>
                </a:lnTo>
                <a:lnTo>
                  <a:pt x="761417" y="2107160"/>
                </a:lnTo>
                <a:lnTo>
                  <a:pt x="751917" y="2107160"/>
                </a:lnTo>
                <a:lnTo>
                  <a:pt x="751917" y="2021406"/>
                </a:lnTo>
              </a:path>
            </a:pathLst>
          </a:custGeom>
          <a:ln w="9516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61733" y="2457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095261" y="245771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266472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61733" y="2238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95261" y="223818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266472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23761" y="2238180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219529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04761" y="2409783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47499" y="0"/>
                </a:moveTo>
                <a:lnTo>
                  <a:pt x="0" y="0"/>
                </a:lnTo>
                <a:lnTo>
                  <a:pt x="18999" y="47926"/>
                </a:lnTo>
                <a:lnTo>
                  <a:pt x="474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04761" y="2238180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8999" y="0"/>
                </a:moveTo>
                <a:lnTo>
                  <a:pt x="0" y="47831"/>
                </a:lnTo>
                <a:lnTo>
                  <a:pt x="47499" y="47831"/>
                </a:lnTo>
                <a:lnTo>
                  <a:pt x="189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61733" y="25052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95261" y="2505255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266472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361733" y="44505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95261" y="4450532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266472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23761" y="2505255"/>
            <a:ext cx="0" cy="1945639"/>
          </a:xfrm>
          <a:custGeom>
            <a:avLst/>
            <a:gdLst/>
            <a:ahLst/>
            <a:cxnLst/>
            <a:rect l="l" t="t" r="r" b="b"/>
            <a:pathLst>
              <a:path h="1945639">
                <a:moveTo>
                  <a:pt x="0" y="0"/>
                </a:moveTo>
                <a:lnTo>
                  <a:pt x="0" y="1945276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04761" y="2505255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8999" y="0"/>
                </a:moveTo>
                <a:lnTo>
                  <a:pt x="0" y="47640"/>
                </a:lnTo>
                <a:lnTo>
                  <a:pt x="47499" y="47640"/>
                </a:lnTo>
                <a:lnTo>
                  <a:pt x="189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104761" y="4402700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47499" y="0"/>
                </a:moveTo>
                <a:lnTo>
                  <a:pt x="0" y="0"/>
                </a:lnTo>
                <a:lnTo>
                  <a:pt x="18999" y="47831"/>
                </a:lnTo>
                <a:lnTo>
                  <a:pt x="474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71233" y="44600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71233" y="4460060"/>
            <a:ext cx="0" cy="229235"/>
          </a:xfrm>
          <a:custGeom>
            <a:avLst/>
            <a:gdLst/>
            <a:ahLst/>
            <a:cxnLst/>
            <a:rect l="l" t="t" r="r" b="b"/>
            <a:pathLst>
              <a:path h="229235">
                <a:moveTo>
                  <a:pt x="0" y="0"/>
                </a:moveTo>
                <a:lnTo>
                  <a:pt x="0" y="228676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37705" y="44600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637705" y="4460060"/>
            <a:ext cx="0" cy="229235"/>
          </a:xfrm>
          <a:custGeom>
            <a:avLst/>
            <a:gdLst/>
            <a:ahLst/>
            <a:cxnLst/>
            <a:rect l="l" t="t" r="r" b="b"/>
            <a:pathLst>
              <a:path h="229235">
                <a:moveTo>
                  <a:pt x="0" y="0"/>
                </a:moveTo>
                <a:lnTo>
                  <a:pt x="0" y="228676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42150" y="44600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42150" y="4460060"/>
            <a:ext cx="0" cy="229235"/>
          </a:xfrm>
          <a:custGeom>
            <a:avLst/>
            <a:gdLst/>
            <a:ahLst/>
            <a:cxnLst/>
            <a:rect l="l" t="t" r="r" b="b"/>
            <a:pathLst>
              <a:path h="229235">
                <a:moveTo>
                  <a:pt x="0" y="0"/>
                </a:moveTo>
                <a:lnTo>
                  <a:pt x="0" y="228676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694475" y="44600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94475" y="4460060"/>
            <a:ext cx="0" cy="229235"/>
          </a:xfrm>
          <a:custGeom>
            <a:avLst/>
            <a:gdLst/>
            <a:ahLst/>
            <a:cxnLst/>
            <a:rect l="l" t="t" r="r" b="b"/>
            <a:pathLst>
              <a:path h="229235">
                <a:moveTo>
                  <a:pt x="0" y="0"/>
                </a:moveTo>
                <a:lnTo>
                  <a:pt x="0" y="228676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42150" y="4660247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>
                <a:moveTo>
                  <a:pt x="0" y="0"/>
                </a:moveTo>
                <a:lnTo>
                  <a:pt x="552324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142150" y="4631663"/>
            <a:ext cx="47625" cy="57150"/>
          </a:xfrm>
          <a:custGeom>
            <a:avLst/>
            <a:gdLst/>
            <a:ahLst/>
            <a:cxnLst/>
            <a:rect l="l" t="t" r="r" b="b"/>
            <a:pathLst>
              <a:path w="47625" h="57150">
                <a:moveTo>
                  <a:pt x="47594" y="0"/>
                </a:moveTo>
                <a:lnTo>
                  <a:pt x="0" y="28584"/>
                </a:lnTo>
                <a:lnTo>
                  <a:pt x="47594" y="57073"/>
                </a:lnTo>
                <a:lnTo>
                  <a:pt x="47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646880" y="4631663"/>
            <a:ext cx="47625" cy="57150"/>
          </a:xfrm>
          <a:custGeom>
            <a:avLst/>
            <a:gdLst/>
            <a:ahLst/>
            <a:cxnLst/>
            <a:rect l="l" t="t" r="r" b="b"/>
            <a:pathLst>
              <a:path w="47625" h="57150">
                <a:moveTo>
                  <a:pt x="0" y="0"/>
                </a:moveTo>
                <a:lnTo>
                  <a:pt x="0" y="57073"/>
                </a:lnTo>
                <a:lnTo>
                  <a:pt x="47594" y="28584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371233" y="4660247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472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71233" y="4631663"/>
            <a:ext cx="47625" cy="57150"/>
          </a:xfrm>
          <a:custGeom>
            <a:avLst/>
            <a:gdLst/>
            <a:ahLst/>
            <a:cxnLst/>
            <a:rect l="l" t="t" r="r" b="b"/>
            <a:pathLst>
              <a:path w="47625" h="57150">
                <a:moveTo>
                  <a:pt x="47594" y="0"/>
                </a:moveTo>
                <a:lnTo>
                  <a:pt x="0" y="28584"/>
                </a:lnTo>
                <a:lnTo>
                  <a:pt x="47594" y="57073"/>
                </a:lnTo>
                <a:lnTo>
                  <a:pt x="47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90206" y="4631663"/>
            <a:ext cx="47625" cy="57150"/>
          </a:xfrm>
          <a:custGeom>
            <a:avLst/>
            <a:gdLst/>
            <a:ahLst/>
            <a:cxnLst/>
            <a:rect l="l" t="t" r="r" b="b"/>
            <a:pathLst>
              <a:path w="47625" h="57150">
                <a:moveTo>
                  <a:pt x="0" y="0"/>
                </a:moveTo>
                <a:lnTo>
                  <a:pt x="0" y="57073"/>
                </a:lnTo>
                <a:lnTo>
                  <a:pt x="47499" y="28584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979946" y="44505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703974" y="4450532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972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979946" y="2238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703974" y="2238180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972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951447" y="2238180"/>
            <a:ext cx="0" cy="2212340"/>
          </a:xfrm>
          <a:custGeom>
            <a:avLst/>
            <a:gdLst/>
            <a:ahLst/>
            <a:cxnLst/>
            <a:rect l="l" t="t" r="r" b="b"/>
            <a:pathLst>
              <a:path h="2212340">
                <a:moveTo>
                  <a:pt x="0" y="2212351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922852" y="4402700"/>
            <a:ext cx="57150" cy="48260"/>
          </a:xfrm>
          <a:custGeom>
            <a:avLst/>
            <a:gdLst/>
            <a:ahLst/>
            <a:cxnLst/>
            <a:rect l="l" t="t" r="r" b="b"/>
            <a:pathLst>
              <a:path w="57150" h="48260">
                <a:moveTo>
                  <a:pt x="57094" y="0"/>
                </a:moveTo>
                <a:lnTo>
                  <a:pt x="0" y="0"/>
                </a:lnTo>
                <a:lnTo>
                  <a:pt x="28594" y="47831"/>
                </a:lnTo>
                <a:lnTo>
                  <a:pt x="570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22852" y="2238180"/>
            <a:ext cx="57150" cy="48260"/>
          </a:xfrm>
          <a:custGeom>
            <a:avLst/>
            <a:gdLst/>
            <a:ahLst/>
            <a:cxnLst/>
            <a:rect l="l" t="t" r="r" b="b"/>
            <a:pathLst>
              <a:path w="57150" h="48260">
                <a:moveTo>
                  <a:pt x="28594" y="0"/>
                </a:moveTo>
                <a:lnTo>
                  <a:pt x="0" y="47831"/>
                </a:lnTo>
                <a:lnTo>
                  <a:pt x="57094" y="47831"/>
                </a:lnTo>
                <a:lnTo>
                  <a:pt x="28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371233" y="1980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371233" y="1980919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5">
                <a:moveTo>
                  <a:pt x="0" y="247733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694475" y="1980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94475" y="1980919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5">
                <a:moveTo>
                  <a:pt x="0" y="247733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371233" y="2009408"/>
            <a:ext cx="1323340" cy="0"/>
          </a:xfrm>
          <a:custGeom>
            <a:avLst/>
            <a:gdLst/>
            <a:ahLst/>
            <a:cxnLst/>
            <a:rect l="l" t="t" r="r" b="b"/>
            <a:pathLst>
              <a:path w="1323340">
                <a:moveTo>
                  <a:pt x="0" y="0"/>
                </a:moveTo>
                <a:lnTo>
                  <a:pt x="1323241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371233" y="1980919"/>
            <a:ext cx="47625" cy="57150"/>
          </a:xfrm>
          <a:custGeom>
            <a:avLst/>
            <a:gdLst/>
            <a:ahLst/>
            <a:cxnLst/>
            <a:rect l="l" t="t" r="r" b="b"/>
            <a:pathLst>
              <a:path w="47625" h="57150">
                <a:moveTo>
                  <a:pt x="47594" y="0"/>
                </a:moveTo>
                <a:lnTo>
                  <a:pt x="0" y="28489"/>
                </a:lnTo>
                <a:lnTo>
                  <a:pt x="47594" y="57073"/>
                </a:lnTo>
                <a:lnTo>
                  <a:pt x="47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646880" y="1980919"/>
            <a:ext cx="47625" cy="57150"/>
          </a:xfrm>
          <a:custGeom>
            <a:avLst/>
            <a:gdLst/>
            <a:ahLst/>
            <a:cxnLst/>
            <a:rect l="l" t="t" r="r" b="b"/>
            <a:pathLst>
              <a:path w="47625" h="57150">
                <a:moveTo>
                  <a:pt x="0" y="0"/>
                </a:moveTo>
                <a:lnTo>
                  <a:pt x="0" y="57073"/>
                </a:lnTo>
                <a:lnTo>
                  <a:pt x="47594" y="28489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951772" y="2447896"/>
            <a:ext cx="238125" cy="238760"/>
          </a:xfrm>
          <a:custGeom>
            <a:avLst/>
            <a:gdLst/>
            <a:ahLst/>
            <a:cxnLst/>
            <a:rect l="l" t="t" r="r" b="b"/>
            <a:pathLst>
              <a:path w="238125" h="238760">
                <a:moveTo>
                  <a:pt x="114378" y="238490"/>
                </a:moveTo>
                <a:lnTo>
                  <a:pt x="161744" y="230016"/>
                </a:lnTo>
                <a:lnTo>
                  <a:pt x="201112" y="206356"/>
                </a:lnTo>
                <a:lnTo>
                  <a:pt x="228012" y="170155"/>
                </a:lnTo>
                <a:lnTo>
                  <a:pt x="237972" y="124057"/>
                </a:lnTo>
                <a:lnTo>
                  <a:pt x="228012" y="76535"/>
                </a:lnTo>
                <a:lnTo>
                  <a:pt x="201112" y="37017"/>
                </a:lnTo>
                <a:lnTo>
                  <a:pt x="161744" y="10004"/>
                </a:lnTo>
                <a:lnTo>
                  <a:pt x="114378" y="0"/>
                </a:lnTo>
                <a:lnTo>
                  <a:pt x="72420" y="10004"/>
                </a:lnTo>
                <a:lnTo>
                  <a:pt x="35779" y="37017"/>
                </a:lnTo>
                <a:lnTo>
                  <a:pt x="9842" y="76535"/>
                </a:lnTo>
                <a:lnTo>
                  <a:pt x="0" y="124057"/>
                </a:lnTo>
                <a:lnTo>
                  <a:pt x="9842" y="170155"/>
                </a:lnTo>
                <a:lnTo>
                  <a:pt x="35779" y="206356"/>
                </a:lnTo>
                <a:lnTo>
                  <a:pt x="72420" y="230016"/>
                </a:lnTo>
                <a:lnTo>
                  <a:pt x="114378" y="238490"/>
                </a:lnTo>
                <a:close/>
              </a:path>
            </a:pathLst>
          </a:custGeom>
          <a:ln w="952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854760" y="1015491"/>
            <a:ext cx="5271770" cy="166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>
                <a:latin typeface="Times New Roman"/>
                <a:cs typeface="Times New Roman"/>
              </a:rPr>
              <a:t>10.</a:t>
            </a:r>
            <a:r>
              <a:rPr sz="1400" b="1" spc="5" dirty="0">
                <a:latin typeface="Malgun Gothic"/>
                <a:cs typeface="Malgun Gothic"/>
              </a:rPr>
              <a:t>참고도면</a:t>
            </a:r>
            <a:endParaRPr sz="14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26543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Times New Roman"/>
                <a:cs typeface="Times New Roman"/>
              </a:rPr>
              <a:t>A.   </a:t>
            </a:r>
            <a:r>
              <a:rPr sz="1100" b="1" dirty="0">
                <a:latin typeface="Times New Roman"/>
                <a:cs typeface="Times New Roman"/>
              </a:rPr>
              <a:t>Frame 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제작도</a:t>
            </a:r>
            <a:endParaRPr sz="11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R="266700" algn="ctr">
              <a:lnSpc>
                <a:spcPct val="100000"/>
              </a:lnSpc>
            </a:pPr>
            <a:r>
              <a:rPr sz="1500" spc="-5" dirty="0">
                <a:solidFill>
                  <a:srgbClr val="23201D"/>
                </a:solidFill>
                <a:latin typeface="BatangChe"/>
                <a:cs typeface="BatangChe"/>
              </a:rPr>
              <a:t>7</a:t>
            </a:r>
            <a:endParaRPr sz="1500">
              <a:latin typeface="BatangChe"/>
              <a:cs typeface="BatangChe"/>
            </a:endParaRPr>
          </a:p>
          <a:p>
            <a:pPr marL="1403350">
              <a:lnSpc>
                <a:spcPct val="100000"/>
              </a:lnSpc>
              <a:spcBef>
                <a:spcPts val="75"/>
              </a:spcBef>
            </a:pPr>
            <a:r>
              <a:rPr sz="1500" spc="-5" dirty="0">
                <a:solidFill>
                  <a:srgbClr val="23201D"/>
                </a:solidFill>
                <a:latin typeface="BatangChe"/>
                <a:cs typeface="BatangChe"/>
              </a:rPr>
              <a:t>6</a:t>
            </a:r>
            <a:endParaRPr sz="1500">
              <a:latin typeface="BatangChe"/>
              <a:cs typeface="BatangChe"/>
            </a:endParaRPr>
          </a:p>
          <a:p>
            <a:pPr marR="5080" algn="r">
              <a:lnSpc>
                <a:spcPct val="100000"/>
              </a:lnSpc>
              <a:spcBef>
                <a:spcPts val="225"/>
              </a:spcBef>
            </a:pPr>
            <a:r>
              <a:rPr sz="1500" spc="-5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endParaRPr sz="1500">
              <a:latin typeface="BatangChe"/>
              <a:cs typeface="BatangChe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6066151" y="2257236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659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037556" y="2257236"/>
            <a:ext cx="57150" cy="67310"/>
          </a:xfrm>
          <a:custGeom>
            <a:avLst/>
            <a:gdLst/>
            <a:ahLst/>
            <a:cxnLst/>
            <a:rect l="l" t="t" r="r" b="b"/>
            <a:pathLst>
              <a:path w="57150" h="67310">
                <a:moveTo>
                  <a:pt x="28594" y="0"/>
                </a:moveTo>
                <a:lnTo>
                  <a:pt x="0" y="66887"/>
                </a:lnTo>
                <a:lnTo>
                  <a:pt x="57094" y="66887"/>
                </a:lnTo>
                <a:lnTo>
                  <a:pt x="28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361733" y="61476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361733" y="6147694"/>
            <a:ext cx="0" cy="543560"/>
          </a:xfrm>
          <a:custGeom>
            <a:avLst/>
            <a:gdLst/>
            <a:ahLst/>
            <a:cxnLst/>
            <a:rect l="l" t="t" r="r" b="b"/>
            <a:pathLst>
              <a:path h="543559">
                <a:moveTo>
                  <a:pt x="0" y="543392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361733" y="61476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256949" y="6147694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104783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256949" y="56518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256949" y="5651846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5">
                <a:moveTo>
                  <a:pt x="0" y="495847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361733" y="56518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256949" y="565184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83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361733" y="53752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361733" y="5375243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276603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361733" y="53752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866788" y="537524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494944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866788" y="53752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866788" y="5375243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00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885788" y="5480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866788" y="548024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99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885788" y="53847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85788" y="5384771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95472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352233" y="53847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885788" y="5384771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445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342733" y="53847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342733" y="5384771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5">
                <a:moveTo>
                  <a:pt x="0" y="0"/>
                </a:moveTo>
                <a:lnTo>
                  <a:pt x="0" y="248018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352233" y="5632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237855" y="563279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378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237855" y="5632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237855" y="5632790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0"/>
                </a:moveTo>
                <a:lnTo>
                  <a:pt x="0" y="524431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352233" y="61572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237855" y="6157222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378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42733" y="61572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342733" y="6157222"/>
            <a:ext cx="0" cy="524510"/>
          </a:xfrm>
          <a:custGeom>
            <a:avLst/>
            <a:gdLst/>
            <a:ahLst/>
            <a:cxnLst/>
            <a:rect l="l" t="t" r="r" b="b"/>
            <a:pathLst>
              <a:path h="524509">
                <a:moveTo>
                  <a:pt x="0" y="0"/>
                </a:moveTo>
                <a:lnTo>
                  <a:pt x="0" y="524431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352233" y="66816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85788" y="6681654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466445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85788" y="65861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885788" y="6586181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95472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85788" y="65861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6788" y="658618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999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66788" y="65861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66788" y="6586181"/>
            <a:ext cx="0" cy="105410"/>
          </a:xfrm>
          <a:custGeom>
            <a:avLst/>
            <a:gdLst/>
            <a:ahLst/>
            <a:cxnLst/>
            <a:rect l="l" t="t" r="r" b="b"/>
            <a:pathLst>
              <a:path h="105409">
                <a:moveTo>
                  <a:pt x="0" y="0"/>
                </a:moveTo>
                <a:lnTo>
                  <a:pt x="0" y="104905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361733" y="66910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6788" y="6691086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944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352233" y="53847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85788" y="5384771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445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352233" y="53847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352233" y="5384771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6"/>
                </a:lnTo>
              </a:path>
            </a:pathLst>
          </a:custGeom>
          <a:ln w="9509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352233" y="54038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904788" y="5403827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447445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904788" y="54038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904788" y="5403827"/>
            <a:ext cx="0" cy="1259205"/>
          </a:xfrm>
          <a:custGeom>
            <a:avLst/>
            <a:gdLst/>
            <a:ahLst/>
            <a:cxnLst/>
            <a:rect l="l" t="t" r="r" b="b"/>
            <a:pathLst>
              <a:path h="1259204">
                <a:moveTo>
                  <a:pt x="0" y="0"/>
                </a:moveTo>
                <a:lnTo>
                  <a:pt x="0" y="1258769"/>
                </a:lnTo>
              </a:path>
            </a:pathLst>
          </a:custGeom>
          <a:ln w="9509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352233" y="66625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904788" y="6662597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445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352233" y="66625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352233" y="6662597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6"/>
                </a:lnTo>
              </a:path>
            </a:pathLst>
          </a:custGeom>
          <a:ln w="9509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52233" y="66816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85788" y="6681654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466445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885788" y="53847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885788" y="5384771"/>
            <a:ext cx="0" cy="1297305"/>
          </a:xfrm>
          <a:custGeom>
            <a:avLst/>
            <a:gdLst/>
            <a:ahLst/>
            <a:cxnLst/>
            <a:rect l="l" t="t" r="r" b="b"/>
            <a:pathLst>
              <a:path h="1297304">
                <a:moveTo>
                  <a:pt x="0" y="1296882"/>
                </a:moveTo>
                <a:lnTo>
                  <a:pt x="0" y="0"/>
                </a:lnTo>
              </a:path>
            </a:pathLst>
          </a:custGeom>
          <a:ln w="9509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485002" y="6662597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6"/>
                </a:moveTo>
                <a:lnTo>
                  <a:pt x="0" y="0"/>
                </a:lnTo>
              </a:path>
            </a:pathLst>
          </a:custGeom>
          <a:ln w="9509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485002" y="6662597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350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932352" y="5403827"/>
            <a:ext cx="0" cy="1259205"/>
          </a:xfrm>
          <a:custGeom>
            <a:avLst/>
            <a:gdLst/>
            <a:ahLst/>
            <a:cxnLst/>
            <a:rect l="l" t="t" r="r" b="b"/>
            <a:pathLst>
              <a:path h="1259204">
                <a:moveTo>
                  <a:pt x="0" y="1258769"/>
                </a:moveTo>
                <a:lnTo>
                  <a:pt x="0" y="0"/>
                </a:lnTo>
              </a:path>
            </a:pathLst>
          </a:custGeom>
          <a:ln w="9509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485002" y="5403827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44735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485002" y="539429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54" y="4764"/>
                </a:moveTo>
                <a:lnTo>
                  <a:pt x="4754" y="4764"/>
                </a:lnTo>
              </a:path>
            </a:pathLst>
          </a:custGeom>
          <a:ln w="9528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485002" y="5394299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445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951447" y="5394299"/>
            <a:ext cx="0" cy="1287780"/>
          </a:xfrm>
          <a:custGeom>
            <a:avLst/>
            <a:gdLst/>
            <a:ahLst/>
            <a:cxnLst/>
            <a:rect l="l" t="t" r="r" b="b"/>
            <a:pathLst>
              <a:path h="1287779">
                <a:moveTo>
                  <a:pt x="0" y="0"/>
                </a:moveTo>
                <a:lnTo>
                  <a:pt x="0" y="1287354"/>
                </a:lnTo>
              </a:path>
            </a:pathLst>
          </a:custGeom>
          <a:ln w="9509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485002" y="6681654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466445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475502" y="5375243"/>
            <a:ext cx="0" cy="963294"/>
          </a:xfrm>
          <a:custGeom>
            <a:avLst/>
            <a:gdLst/>
            <a:ahLst/>
            <a:cxnLst/>
            <a:rect l="l" t="t" r="r" b="b"/>
            <a:pathLst>
              <a:path h="963295">
                <a:moveTo>
                  <a:pt x="0" y="0"/>
                </a:moveTo>
                <a:lnTo>
                  <a:pt x="0" y="963109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475502" y="6338353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593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637095" y="6338353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4">
                <a:moveTo>
                  <a:pt x="0" y="0"/>
                </a:moveTo>
                <a:lnTo>
                  <a:pt x="0" y="171602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475502" y="6509956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161593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475502" y="6509956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0"/>
                </a:moveTo>
                <a:lnTo>
                  <a:pt x="0" y="190659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475502" y="6700615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944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970447" y="6586181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114433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951447" y="658618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999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951447" y="6586181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472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485002" y="6681654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466445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485002" y="6519484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162169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485002" y="6519484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878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646880" y="6319297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200187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485002" y="6319297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161878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485002" y="5384771"/>
            <a:ext cx="0" cy="934719"/>
          </a:xfrm>
          <a:custGeom>
            <a:avLst/>
            <a:gdLst/>
            <a:ahLst/>
            <a:cxnLst/>
            <a:rect l="l" t="t" r="r" b="b"/>
            <a:pathLst>
              <a:path h="934720">
                <a:moveTo>
                  <a:pt x="0" y="934525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485002" y="5384771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445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951447" y="5384771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00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951447" y="548977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99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970447" y="5375243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114528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475502" y="5375243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494944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618705" y="56518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390233" y="5651846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472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618705" y="53752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390233" y="537524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472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580706" y="5375243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276603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561706" y="5604015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47499" y="0"/>
                </a:moveTo>
                <a:lnTo>
                  <a:pt x="0" y="0"/>
                </a:lnTo>
                <a:lnTo>
                  <a:pt x="18999" y="47831"/>
                </a:lnTo>
                <a:lnTo>
                  <a:pt x="474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561706" y="5375243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8999" y="0"/>
                </a:moveTo>
                <a:lnTo>
                  <a:pt x="0" y="47640"/>
                </a:lnTo>
                <a:lnTo>
                  <a:pt x="47499" y="47640"/>
                </a:lnTo>
                <a:lnTo>
                  <a:pt x="189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618705" y="61476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275949" y="6147694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756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580706" y="5651846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5">
                <a:moveTo>
                  <a:pt x="0" y="495847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561706" y="6099862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47499" y="0"/>
                </a:moveTo>
                <a:lnTo>
                  <a:pt x="0" y="0"/>
                </a:lnTo>
                <a:lnTo>
                  <a:pt x="18999" y="47831"/>
                </a:lnTo>
                <a:lnTo>
                  <a:pt x="474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561706" y="5651846"/>
            <a:ext cx="47625" cy="38735"/>
          </a:xfrm>
          <a:custGeom>
            <a:avLst/>
            <a:gdLst/>
            <a:ahLst/>
            <a:cxnLst/>
            <a:rect l="l" t="t" r="r" b="b"/>
            <a:pathLst>
              <a:path w="47625" h="38735">
                <a:moveTo>
                  <a:pt x="18999" y="0"/>
                </a:moveTo>
                <a:lnTo>
                  <a:pt x="0" y="38112"/>
                </a:lnTo>
                <a:lnTo>
                  <a:pt x="47499" y="38112"/>
                </a:lnTo>
                <a:lnTo>
                  <a:pt x="189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256949" y="61476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256949" y="61476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256949" y="56518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256949" y="56518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618705" y="66910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390233" y="6691086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472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580706" y="6147694"/>
            <a:ext cx="0" cy="543560"/>
          </a:xfrm>
          <a:custGeom>
            <a:avLst/>
            <a:gdLst/>
            <a:ahLst/>
            <a:cxnLst/>
            <a:rect l="l" t="t" r="r" b="b"/>
            <a:pathLst>
              <a:path h="543559">
                <a:moveTo>
                  <a:pt x="0" y="543392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561706" y="6653069"/>
            <a:ext cx="47625" cy="38100"/>
          </a:xfrm>
          <a:custGeom>
            <a:avLst/>
            <a:gdLst/>
            <a:ahLst/>
            <a:cxnLst/>
            <a:rect l="l" t="t" r="r" b="b"/>
            <a:pathLst>
              <a:path w="47625" h="38100">
                <a:moveTo>
                  <a:pt x="47499" y="0"/>
                </a:moveTo>
                <a:lnTo>
                  <a:pt x="0" y="0"/>
                </a:lnTo>
                <a:lnTo>
                  <a:pt x="18999" y="38017"/>
                </a:lnTo>
                <a:lnTo>
                  <a:pt x="474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561706" y="6147694"/>
            <a:ext cx="47625" cy="38735"/>
          </a:xfrm>
          <a:custGeom>
            <a:avLst/>
            <a:gdLst/>
            <a:ahLst/>
            <a:cxnLst/>
            <a:rect l="l" t="t" r="r" b="b"/>
            <a:pathLst>
              <a:path w="47625" h="38735">
                <a:moveTo>
                  <a:pt x="18999" y="0"/>
                </a:moveTo>
                <a:lnTo>
                  <a:pt x="0" y="38112"/>
                </a:lnTo>
                <a:lnTo>
                  <a:pt x="47499" y="38112"/>
                </a:lnTo>
                <a:lnTo>
                  <a:pt x="189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866788" y="6719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866788" y="6719672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4">
                <a:moveTo>
                  <a:pt x="0" y="0"/>
                </a:moveTo>
                <a:lnTo>
                  <a:pt x="0" y="362357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361733" y="6719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361733" y="6719672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4">
                <a:moveTo>
                  <a:pt x="0" y="0"/>
                </a:moveTo>
                <a:lnTo>
                  <a:pt x="0" y="362357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866788" y="7053444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944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866788" y="7024859"/>
            <a:ext cx="47625" cy="57785"/>
          </a:xfrm>
          <a:custGeom>
            <a:avLst/>
            <a:gdLst/>
            <a:ahLst/>
            <a:cxnLst/>
            <a:rect l="l" t="t" r="r" b="b"/>
            <a:pathLst>
              <a:path w="47625" h="57784">
                <a:moveTo>
                  <a:pt x="47594" y="0"/>
                </a:moveTo>
                <a:lnTo>
                  <a:pt x="0" y="28584"/>
                </a:lnTo>
                <a:lnTo>
                  <a:pt x="47594" y="57169"/>
                </a:lnTo>
                <a:lnTo>
                  <a:pt x="47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314234" y="7024859"/>
            <a:ext cx="47625" cy="57785"/>
          </a:xfrm>
          <a:custGeom>
            <a:avLst/>
            <a:gdLst/>
            <a:ahLst/>
            <a:cxnLst/>
            <a:rect l="l" t="t" r="r" b="b"/>
            <a:pathLst>
              <a:path w="47625" h="57784">
                <a:moveTo>
                  <a:pt x="0" y="0"/>
                </a:moveTo>
                <a:lnTo>
                  <a:pt x="0" y="57169"/>
                </a:lnTo>
                <a:lnTo>
                  <a:pt x="47499" y="28584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256949" y="6166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256949" y="6166750"/>
            <a:ext cx="0" cy="753110"/>
          </a:xfrm>
          <a:custGeom>
            <a:avLst/>
            <a:gdLst/>
            <a:ahLst/>
            <a:cxnLst/>
            <a:rect l="l" t="t" r="r" b="b"/>
            <a:pathLst>
              <a:path h="753109">
                <a:moveTo>
                  <a:pt x="0" y="0"/>
                </a:moveTo>
                <a:lnTo>
                  <a:pt x="0" y="753108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361733" y="688184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188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361733" y="686278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594" y="0"/>
                </a:moveTo>
                <a:lnTo>
                  <a:pt x="0" y="19056"/>
                </a:lnTo>
                <a:lnTo>
                  <a:pt x="47594" y="47545"/>
                </a:lnTo>
                <a:lnTo>
                  <a:pt x="47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361733" y="68818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256949" y="688184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104783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256949" y="61476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256949" y="61476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475502" y="6719672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187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637095" y="6529012"/>
            <a:ext cx="0" cy="391160"/>
          </a:xfrm>
          <a:custGeom>
            <a:avLst/>
            <a:gdLst/>
            <a:ahLst/>
            <a:cxnLst/>
            <a:rect l="l" t="t" r="r" b="b"/>
            <a:pathLst>
              <a:path h="391159">
                <a:moveTo>
                  <a:pt x="0" y="0"/>
                </a:moveTo>
                <a:lnTo>
                  <a:pt x="0" y="390846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475502" y="6891274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593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475502" y="6862784"/>
            <a:ext cx="38100" cy="57150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37999" y="0"/>
                </a:moveTo>
                <a:lnTo>
                  <a:pt x="0" y="28489"/>
                </a:lnTo>
                <a:lnTo>
                  <a:pt x="37999" y="57073"/>
                </a:lnTo>
                <a:lnTo>
                  <a:pt x="379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589596" y="6862784"/>
            <a:ext cx="47625" cy="57150"/>
          </a:xfrm>
          <a:custGeom>
            <a:avLst/>
            <a:gdLst/>
            <a:ahLst/>
            <a:cxnLst/>
            <a:rect l="l" t="t" r="r" b="b"/>
            <a:pathLst>
              <a:path w="47625" h="57150">
                <a:moveTo>
                  <a:pt x="0" y="0"/>
                </a:moveTo>
                <a:lnTo>
                  <a:pt x="0" y="57073"/>
                </a:lnTo>
                <a:lnTo>
                  <a:pt x="47499" y="28489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475502" y="67006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475502" y="67006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637095" y="65099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637095" y="65099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475502" y="6719672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4">
                <a:moveTo>
                  <a:pt x="0" y="0"/>
                </a:moveTo>
                <a:lnTo>
                  <a:pt x="0" y="362357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970447" y="6719672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4">
                <a:moveTo>
                  <a:pt x="0" y="0"/>
                </a:moveTo>
                <a:lnTo>
                  <a:pt x="0" y="362357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475502" y="7053444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944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475502" y="7024859"/>
            <a:ext cx="38100" cy="48260"/>
          </a:xfrm>
          <a:custGeom>
            <a:avLst/>
            <a:gdLst/>
            <a:ahLst/>
            <a:cxnLst/>
            <a:rect l="l" t="t" r="r" b="b"/>
            <a:pathLst>
              <a:path w="38100" h="48259">
                <a:moveTo>
                  <a:pt x="37999" y="0"/>
                </a:moveTo>
                <a:lnTo>
                  <a:pt x="0" y="28584"/>
                </a:lnTo>
                <a:lnTo>
                  <a:pt x="37999" y="47640"/>
                </a:lnTo>
                <a:lnTo>
                  <a:pt x="379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922852" y="7024859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59">
                <a:moveTo>
                  <a:pt x="0" y="0"/>
                </a:moveTo>
                <a:lnTo>
                  <a:pt x="0" y="47640"/>
                </a:lnTo>
                <a:lnTo>
                  <a:pt x="47594" y="28584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475502" y="67006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475502" y="67006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970447" y="67006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970447" y="67006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256529" y="6509956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473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294623" y="6509956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0"/>
                </a:moveTo>
                <a:lnTo>
                  <a:pt x="0" y="190659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266029" y="6509956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59">
                <a:moveTo>
                  <a:pt x="28594" y="0"/>
                </a:moveTo>
                <a:lnTo>
                  <a:pt x="0" y="47640"/>
                </a:lnTo>
                <a:lnTo>
                  <a:pt x="47594" y="47640"/>
                </a:lnTo>
                <a:lnTo>
                  <a:pt x="28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266029" y="665306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594" y="0"/>
                </a:moveTo>
                <a:lnTo>
                  <a:pt x="0" y="0"/>
                </a:lnTo>
                <a:lnTo>
                  <a:pt x="28594" y="47545"/>
                </a:lnTo>
                <a:lnTo>
                  <a:pt x="47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475502" y="65099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475502" y="65099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475502" y="67006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475502" y="67006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256529" y="6509956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473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256529" y="6338353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473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294623" y="6338353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4">
                <a:moveTo>
                  <a:pt x="0" y="171602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266029" y="646241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594" y="0"/>
                </a:moveTo>
                <a:lnTo>
                  <a:pt x="0" y="0"/>
                </a:lnTo>
                <a:lnTo>
                  <a:pt x="28594" y="47545"/>
                </a:lnTo>
                <a:lnTo>
                  <a:pt x="47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266029" y="6338353"/>
            <a:ext cx="47625" cy="38735"/>
          </a:xfrm>
          <a:custGeom>
            <a:avLst/>
            <a:gdLst/>
            <a:ahLst/>
            <a:cxnLst/>
            <a:rect l="l" t="t" r="r" b="b"/>
            <a:pathLst>
              <a:path w="47625" h="38735">
                <a:moveTo>
                  <a:pt x="28594" y="0"/>
                </a:moveTo>
                <a:lnTo>
                  <a:pt x="0" y="38112"/>
                </a:lnTo>
                <a:lnTo>
                  <a:pt x="47594" y="38112"/>
                </a:lnTo>
                <a:lnTo>
                  <a:pt x="28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475502" y="65099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475502" y="65099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475502" y="63383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475502" y="63383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256529" y="6338353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473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294623" y="5375243"/>
            <a:ext cx="0" cy="963294"/>
          </a:xfrm>
          <a:custGeom>
            <a:avLst/>
            <a:gdLst/>
            <a:ahLst/>
            <a:cxnLst/>
            <a:rect l="l" t="t" r="r" b="b"/>
            <a:pathLst>
              <a:path h="963295">
                <a:moveTo>
                  <a:pt x="0" y="0"/>
                </a:moveTo>
                <a:lnTo>
                  <a:pt x="0" y="963109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266029" y="5375243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28594" y="0"/>
                </a:moveTo>
                <a:lnTo>
                  <a:pt x="0" y="47640"/>
                </a:lnTo>
                <a:lnTo>
                  <a:pt x="47594" y="47640"/>
                </a:lnTo>
                <a:lnTo>
                  <a:pt x="28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266029" y="6290712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47594" y="0"/>
                </a:moveTo>
                <a:lnTo>
                  <a:pt x="0" y="0"/>
                </a:lnTo>
                <a:lnTo>
                  <a:pt x="28594" y="47640"/>
                </a:lnTo>
                <a:lnTo>
                  <a:pt x="47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475502" y="53752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475502" y="53752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475502" y="63383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475502" y="63383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037556" y="6700615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409445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037556" y="537524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409445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075651" y="5375243"/>
            <a:ext cx="0" cy="1325880"/>
          </a:xfrm>
          <a:custGeom>
            <a:avLst/>
            <a:gdLst/>
            <a:ahLst/>
            <a:cxnLst/>
            <a:rect l="l" t="t" r="r" b="b"/>
            <a:pathLst>
              <a:path h="1325879">
                <a:moveTo>
                  <a:pt x="0" y="1325371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047151" y="6653069"/>
            <a:ext cx="57150" cy="47625"/>
          </a:xfrm>
          <a:custGeom>
            <a:avLst/>
            <a:gdLst/>
            <a:ahLst/>
            <a:cxnLst/>
            <a:rect l="l" t="t" r="r" b="b"/>
            <a:pathLst>
              <a:path w="57150" h="47625">
                <a:moveTo>
                  <a:pt x="56999" y="0"/>
                </a:moveTo>
                <a:lnTo>
                  <a:pt x="0" y="0"/>
                </a:lnTo>
                <a:lnTo>
                  <a:pt x="28499" y="47545"/>
                </a:lnTo>
                <a:lnTo>
                  <a:pt x="569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047151" y="5375243"/>
            <a:ext cx="57150" cy="48260"/>
          </a:xfrm>
          <a:custGeom>
            <a:avLst/>
            <a:gdLst/>
            <a:ahLst/>
            <a:cxnLst/>
            <a:rect l="l" t="t" r="r" b="b"/>
            <a:pathLst>
              <a:path w="57150" h="48260">
                <a:moveTo>
                  <a:pt x="28499" y="0"/>
                </a:moveTo>
                <a:lnTo>
                  <a:pt x="0" y="47640"/>
                </a:lnTo>
                <a:lnTo>
                  <a:pt x="56999" y="47640"/>
                </a:lnTo>
                <a:lnTo>
                  <a:pt x="284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475502" y="67006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75502" y="67006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475502" y="53752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475502" y="53752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009477" y="4946284"/>
            <a:ext cx="238125" cy="238760"/>
          </a:xfrm>
          <a:custGeom>
            <a:avLst/>
            <a:gdLst/>
            <a:ahLst/>
            <a:cxnLst/>
            <a:rect l="l" t="t" r="r" b="b"/>
            <a:pathLst>
              <a:path w="238125" h="238760">
                <a:moveTo>
                  <a:pt x="123783" y="238300"/>
                </a:moveTo>
                <a:lnTo>
                  <a:pt x="165697" y="228337"/>
                </a:lnTo>
                <a:lnTo>
                  <a:pt x="202241" y="201402"/>
                </a:lnTo>
                <a:lnTo>
                  <a:pt x="228079" y="161925"/>
                </a:lnTo>
                <a:lnTo>
                  <a:pt x="237877" y="114338"/>
                </a:lnTo>
                <a:lnTo>
                  <a:pt x="228079" y="68335"/>
                </a:lnTo>
                <a:lnTo>
                  <a:pt x="202241" y="32157"/>
                </a:lnTo>
                <a:lnTo>
                  <a:pt x="165697" y="8486"/>
                </a:lnTo>
                <a:lnTo>
                  <a:pt x="123783" y="0"/>
                </a:lnTo>
                <a:lnTo>
                  <a:pt x="76267" y="8486"/>
                </a:lnTo>
                <a:lnTo>
                  <a:pt x="36847" y="32157"/>
                </a:lnTo>
                <a:lnTo>
                  <a:pt x="9949" y="68335"/>
                </a:lnTo>
                <a:lnTo>
                  <a:pt x="0" y="114338"/>
                </a:lnTo>
                <a:lnTo>
                  <a:pt x="9949" y="161925"/>
                </a:lnTo>
                <a:lnTo>
                  <a:pt x="36847" y="201402"/>
                </a:lnTo>
                <a:lnTo>
                  <a:pt x="76267" y="228337"/>
                </a:lnTo>
                <a:lnTo>
                  <a:pt x="123783" y="238300"/>
                </a:lnTo>
                <a:close/>
              </a:path>
            </a:pathLst>
          </a:custGeom>
          <a:ln w="952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133261" y="5184584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190659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104761" y="5308641"/>
            <a:ext cx="57150" cy="66675"/>
          </a:xfrm>
          <a:custGeom>
            <a:avLst/>
            <a:gdLst/>
            <a:ahLst/>
            <a:cxnLst/>
            <a:rect l="l" t="t" r="r" b="b"/>
            <a:pathLst>
              <a:path w="57150" h="66675">
                <a:moveTo>
                  <a:pt x="57094" y="0"/>
                </a:moveTo>
                <a:lnTo>
                  <a:pt x="0" y="0"/>
                </a:lnTo>
                <a:lnTo>
                  <a:pt x="28499" y="66602"/>
                </a:lnTo>
                <a:lnTo>
                  <a:pt x="570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 txBox="1"/>
          <p:nvPr/>
        </p:nvSpPr>
        <p:spPr>
          <a:xfrm>
            <a:off x="5073061" y="4946538"/>
            <a:ext cx="12065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23201D"/>
                </a:solidFill>
                <a:latin typeface="BatangChe"/>
                <a:cs typeface="BatangChe"/>
              </a:rPr>
              <a:t>2</a:t>
            </a:r>
            <a:endParaRPr sz="1500">
              <a:latin typeface="BatangChe"/>
              <a:cs typeface="BatangChe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6599095" y="4946284"/>
            <a:ext cx="238125" cy="238760"/>
          </a:xfrm>
          <a:custGeom>
            <a:avLst/>
            <a:gdLst/>
            <a:ahLst/>
            <a:cxnLst/>
            <a:rect l="l" t="t" r="r" b="b"/>
            <a:pathLst>
              <a:path w="238125" h="238760">
                <a:moveTo>
                  <a:pt x="114378" y="238300"/>
                </a:moveTo>
                <a:lnTo>
                  <a:pt x="161744" y="228337"/>
                </a:lnTo>
                <a:lnTo>
                  <a:pt x="201112" y="201402"/>
                </a:lnTo>
                <a:lnTo>
                  <a:pt x="228012" y="161925"/>
                </a:lnTo>
                <a:lnTo>
                  <a:pt x="237972" y="114338"/>
                </a:lnTo>
                <a:lnTo>
                  <a:pt x="228012" y="68335"/>
                </a:lnTo>
                <a:lnTo>
                  <a:pt x="201112" y="32157"/>
                </a:lnTo>
                <a:lnTo>
                  <a:pt x="161744" y="8486"/>
                </a:lnTo>
                <a:lnTo>
                  <a:pt x="114378" y="0"/>
                </a:lnTo>
                <a:lnTo>
                  <a:pt x="68412" y="8486"/>
                </a:lnTo>
                <a:lnTo>
                  <a:pt x="32216" y="32157"/>
                </a:lnTo>
                <a:lnTo>
                  <a:pt x="8506" y="68335"/>
                </a:lnTo>
                <a:lnTo>
                  <a:pt x="0" y="114338"/>
                </a:lnTo>
                <a:lnTo>
                  <a:pt x="8506" y="161925"/>
                </a:lnTo>
                <a:lnTo>
                  <a:pt x="32216" y="201402"/>
                </a:lnTo>
                <a:lnTo>
                  <a:pt x="68412" y="228337"/>
                </a:lnTo>
                <a:lnTo>
                  <a:pt x="114378" y="238300"/>
                </a:lnTo>
                <a:close/>
              </a:path>
            </a:pathLst>
          </a:custGeom>
          <a:ln w="952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713474" y="5184584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190659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684880" y="5308641"/>
            <a:ext cx="57150" cy="66675"/>
          </a:xfrm>
          <a:custGeom>
            <a:avLst/>
            <a:gdLst/>
            <a:ahLst/>
            <a:cxnLst/>
            <a:rect l="l" t="t" r="r" b="b"/>
            <a:pathLst>
              <a:path w="57150" h="66675">
                <a:moveTo>
                  <a:pt x="57094" y="0"/>
                </a:moveTo>
                <a:lnTo>
                  <a:pt x="0" y="0"/>
                </a:lnTo>
                <a:lnTo>
                  <a:pt x="28594" y="66602"/>
                </a:lnTo>
                <a:lnTo>
                  <a:pt x="570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 txBox="1"/>
          <p:nvPr/>
        </p:nvSpPr>
        <p:spPr>
          <a:xfrm>
            <a:off x="6662680" y="4946538"/>
            <a:ext cx="12065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23201D"/>
                </a:solidFill>
                <a:latin typeface="BatangChe"/>
                <a:cs typeface="BatangChe"/>
              </a:rPr>
              <a:t>3</a:t>
            </a:r>
            <a:endParaRPr sz="1500">
              <a:latin typeface="BatangChe"/>
              <a:cs typeface="BatangChe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5104761" y="688184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188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209355" y="686278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0" y="0"/>
                </a:moveTo>
                <a:lnTo>
                  <a:pt x="0" y="47545"/>
                </a:lnTo>
                <a:lnTo>
                  <a:pt x="47594" y="19056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 txBox="1"/>
          <p:nvPr/>
        </p:nvSpPr>
        <p:spPr>
          <a:xfrm>
            <a:off x="5396628" y="6729435"/>
            <a:ext cx="19685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10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5434531" y="6325472"/>
            <a:ext cx="158750" cy="168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50" spc="75" dirty="0">
                <a:solidFill>
                  <a:srgbClr val="23201D"/>
                </a:solidFill>
                <a:latin typeface="BatangChe"/>
                <a:cs typeface="BatangChe"/>
              </a:rPr>
              <a:t>5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5025276" y="6901037"/>
            <a:ext cx="19685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45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5434531" y="5801040"/>
            <a:ext cx="158750" cy="1784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4</a:t>
            </a:r>
            <a:r>
              <a:rPr sz="1050" spc="-37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5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5431535" y="5425439"/>
            <a:ext cx="14922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535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5</a:t>
            </a:r>
            <a:endParaRPr sz="1050">
              <a:latin typeface="BatangChe"/>
              <a:cs typeface="BatangChe"/>
            </a:endParaRPr>
          </a:p>
          <a:p>
            <a:pPr marL="15240">
              <a:lnSpc>
                <a:spcPts val="720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2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5868923" y="5867399"/>
            <a:ext cx="20701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775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endParaRPr sz="1050">
              <a:latin typeface="BatangChe"/>
              <a:cs typeface="BatangChe"/>
            </a:endParaRPr>
          </a:p>
          <a:p>
            <a:pPr marL="73025">
              <a:lnSpc>
                <a:spcPts val="640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2</a:t>
            </a:r>
            <a:endParaRPr sz="1050">
              <a:latin typeface="BatangChe"/>
              <a:cs typeface="BatangChe"/>
            </a:endParaRPr>
          </a:p>
          <a:p>
            <a:pPr marL="73025">
              <a:lnSpc>
                <a:spcPts val="905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6462802" y="6710379"/>
            <a:ext cx="19685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15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6634180" y="6891509"/>
            <a:ext cx="19685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45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6138853" y="5801040"/>
            <a:ext cx="158750" cy="168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50" spc="75" dirty="0">
                <a:solidFill>
                  <a:srgbClr val="23201D"/>
                </a:solidFill>
                <a:latin typeface="BatangChe"/>
                <a:cs typeface="BatangChe"/>
              </a:rPr>
              <a:t>8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7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6119853" y="6325472"/>
            <a:ext cx="158750" cy="368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50" spc="75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7</a:t>
            </a:r>
            <a:r>
              <a:rPr sz="1050" spc="-15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6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991985" y="8550419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78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011003" y="8378816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161659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172663" y="8188157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0"/>
                </a:moveTo>
                <a:lnTo>
                  <a:pt x="0" y="190659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011003" y="8378816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4">
                <a:moveTo>
                  <a:pt x="0" y="0"/>
                </a:moveTo>
                <a:lnTo>
                  <a:pt x="0" y="171602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991985" y="855041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9018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991985" y="835976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187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991985" y="8359760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169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163154" y="8197685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162074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687227" y="8197685"/>
            <a:ext cx="476250" cy="0"/>
          </a:xfrm>
          <a:custGeom>
            <a:avLst/>
            <a:gdLst/>
            <a:ahLst/>
            <a:cxnLst/>
            <a:rect l="l" t="t" r="r" b="b"/>
            <a:pathLst>
              <a:path w="476250">
                <a:moveTo>
                  <a:pt x="475927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687227" y="8197685"/>
            <a:ext cx="0" cy="524510"/>
          </a:xfrm>
          <a:custGeom>
            <a:avLst/>
            <a:gdLst/>
            <a:ahLst/>
            <a:cxnLst/>
            <a:rect l="l" t="t" r="r" b="b"/>
            <a:pathLst>
              <a:path h="524509">
                <a:moveTo>
                  <a:pt x="0" y="0"/>
                </a:moveTo>
                <a:lnTo>
                  <a:pt x="0" y="524365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687227" y="8722050"/>
            <a:ext cx="476250" cy="0"/>
          </a:xfrm>
          <a:custGeom>
            <a:avLst/>
            <a:gdLst/>
            <a:ahLst/>
            <a:cxnLst/>
            <a:rect l="l" t="t" r="r" b="b"/>
            <a:pathLst>
              <a:path w="476250">
                <a:moveTo>
                  <a:pt x="0" y="0"/>
                </a:moveTo>
                <a:lnTo>
                  <a:pt x="475927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163154" y="8559947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162103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991985" y="8559947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169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172663" y="8550419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0"/>
                </a:moveTo>
                <a:lnTo>
                  <a:pt x="0" y="190678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677718" y="8741097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494945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677718" y="8188157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4">
                <a:moveTo>
                  <a:pt x="0" y="552940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677718" y="8188157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945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172663" y="8760135"/>
            <a:ext cx="0" cy="448309"/>
          </a:xfrm>
          <a:custGeom>
            <a:avLst/>
            <a:gdLst/>
            <a:ahLst/>
            <a:cxnLst/>
            <a:rect l="l" t="t" r="r" b="b"/>
            <a:pathLst>
              <a:path h="448309">
                <a:moveTo>
                  <a:pt x="0" y="0"/>
                </a:moveTo>
                <a:lnTo>
                  <a:pt x="0" y="448215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677718" y="8760135"/>
            <a:ext cx="0" cy="448309"/>
          </a:xfrm>
          <a:custGeom>
            <a:avLst/>
            <a:gdLst/>
            <a:ahLst/>
            <a:cxnLst/>
            <a:rect l="l" t="t" r="r" b="b"/>
            <a:pathLst>
              <a:path h="448309">
                <a:moveTo>
                  <a:pt x="0" y="0"/>
                </a:moveTo>
                <a:lnTo>
                  <a:pt x="0" y="448215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677718" y="9179794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494945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125116" y="9151229"/>
            <a:ext cx="47625" cy="57150"/>
          </a:xfrm>
          <a:custGeom>
            <a:avLst/>
            <a:gdLst/>
            <a:ahLst/>
            <a:cxnLst/>
            <a:rect l="l" t="t" r="r" b="b"/>
            <a:pathLst>
              <a:path w="47625" h="57150">
                <a:moveTo>
                  <a:pt x="0" y="0"/>
                </a:moveTo>
                <a:lnTo>
                  <a:pt x="0" y="57121"/>
                </a:lnTo>
                <a:lnTo>
                  <a:pt x="47547" y="28565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677718" y="9151229"/>
            <a:ext cx="47625" cy="57150"/>
          </a:xfrm>
          <a:custGeom>
            <a:avLst/>
            <a:gdLst/>
            <a:ahLst/>
            <a:cxnLst/>
            <a:rect l="l" t="t" r="r" b="b"/>
            <a:pathLst>
              <a:path w="47625" h="57150">
                <a:moveTo>
                  <a:pt x="47547" y="0"/>
                </a:moveTo>
                <a:lnTo>
                  <a:pt x="0" y="28565"/>
                </a:lnTo>
                <a:lnTo>
                  <a:pt x="47547" y="57121"/>
                </a:lnTo>
                <a:lnTo>
                  <a:pt x="47547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191910" y="8550419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206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363079" y="8550419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0"/>
                </a:moveTo>
                <a:lnTo>
                  <a:pt x="0" y="190678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344061" y="855041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19018" y="0"/>
                </a:moveTo>
                <a:lnTo>
                  <a:pt x="0" y="47612"/>
                </a:lnTo>
                <a:lnTo>
                  <a:pt x="47547" y="47612"/>
                </a:lnTo>
                <a:lnTo>
                  <a:pt x="19018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344061" y="869348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547" y="0"/>
                </a:moveTo>
                <a:lnTo>
                  <a:pt x="0" y="0"/>
                </a:lnTo>
                <a:lnTo>
                  <a:pt x="19018" y="47612"/>
                </a:lnTo>
                <a:lnTo>
                  <a:pt x="47547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191910" y="8378816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206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363079" y="8378816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4">
                <a:moveTo>
                  <a:pt x="0" y="171602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344061" y="8502778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59">
                <a:moveTo>
                  <a:pt x="47547" y="0"/>
                </a:moveTo>
                <a:lnTo>
                  <a:pt x="0" y="0"/>
                </a:lnTo>
                <a:lnTo>
                  <a:pt x="19018" y="47640"/>
                </a:lnTo>
                <a:lnTo>
                  <a:pt x="47547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344061" y="8378816"/>
            <a:ext cx="47625" cy="38735"/>
          </a:xfrm>
          <a:custGeom>
            <a:avLst/>
            <a:gdLst/>
            <a:ahLst/>
            <a:cxnLst/>
            <a:rect l="l" t="t" r="r" b="b"/>
            <a:pathLst>
              <a:path w="47625" h="38734">
                <a:moveTo>
                  <a:pt x="19018" y="0"/>
                </a:moveTo>
                <a:lnTo>
                  <a:pt x="0" y="38112"/>
                </a:lnTo>
                <a:lnTo>
                  <a:pt x="47547" y="38112"/>
                </a:lnTo>
                <a:lnTo>
                  <a:pt x="19018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363079" y="8188157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0"/>
                </a:moveTo>
                <a:lnTo>
                  <a:pt x="0" y="190659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344061" y="818815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19018" y="0"/>
                </a:moveTo>
                <a:lnTo>
                  <a:pt x="0" y="47545"/>
                </a:lnTo>
                <a:lnTo>
                  <a:pt x="47547" y="47545"/>
                </a:lnTo>
                <a:lnTo>
                  <a:pt x="19018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344061" y="8331175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59">
                <a:moveTo>
                  <a:pt x="47547" y="0"/>
                </a:moveTo>
                <a:lnTo>
                  <a:pt x="0" y="0"/>
                </a:lnTo>
                <a:lnTo>
                  <a:pt x="19018" y="47640"/>
                </a:lnTo>
                <a:lnTo>
                  <a:pt x="47547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011003" y="8569475"/>
            <a:ext cx="0" cy="419734"/>
          </a:xfrm>
          <a:custGeom>
            <a:avLst/>
            <a:gdLst/>
            <a:ahLst/>
            <a:cxnLst/>
            <a:rect l="l" t="t" r="r" b="b"/>
            <a:pathLst>
              <a:path h="419734">
                <a:moveTo>
                  <a:pt x="0" y="0"/>
                </a:moveTo>
                <a:lnTo>
                  <a:pt x="0" y="41965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001494" y="8960560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169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125116" y="8931756"/>
            <a:ext cx="47625" cy="57785"/>
          </a:xfrm>
          <a:custGeom>
            <a:avLst/>
            <a:gdLst/>
            <a:ahLst/>
            <a:cxnLst/>
            <a:rect l="l" t="t" r="r" b="b"/>
            <a:pathLst>
              <a:path w="47625" h="57784">
                <a:moveTo>
                  <a:pt x="0" y="0"/>
                </a:moveTo>
                <a:lnTo>
                  <a:pt x="0" y="57369"/>
                </a:lnTo>
                <a:lnTo>
                  <a:pt x="47547" y="28803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001494" y="8931756"/>
            <a:ext cx="47625" cy="57785"/>
          </a:xfrm>
          <a:custGeom>
            <a:avLst/>
            <a:gdLst/>
            <a:ahLst/>
            <a:cxnLst/>
            <a:rect l="l" t="t" r="r" b="b"/>
            <a:pathLst>
              <a:path w="47625" h="57784">
                <a:moveTo>
                  <a:pt x="47547" y="0"/>
                </a:moveTo>
                <a:lnTo>
                  <a:pt x="0" y="28803"/>
                </a:lnTo>
                <a:lnTo>
                  <a:pt x="47547" y="57369"/>
                </a:lnTo>
                <a:lnTo>
                  <a:pt x="47547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011003" y="85504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011003" y="85504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191910" y="8741097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151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191910" y="8188157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151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572514" y="8188157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4">
                <a:moveTo>
                  <a:pt x="0" y="552940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543986" y="869348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575" y="0"/>
                </a:moveTo>
                <a:lnTo>
                  <a:pt x="0" y="0"/>
                </a:lnTo>
                <a:lnTo>
                  <a:pt x="28528" y="47612"/>
                </a:lnTo>
                <a:lnTo>
                  <a:pt x="47575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543986" y="818815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8528" y="0"/>
                </a:moveTo>
                <a:lnTo>
                  <a:pt x="0" y="47545"/>
                </a:lnTo>
                <a:lnTo>
                  <a:pt x="47575" y="47545"/>
                </a:lnTo>
                <a:lnTo>
                  <a:pt x="28528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839034" y="8169100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>
                <a:moveTo>
                  <a:pt x="0" y="0"/>
                </a:moveTo>
                <a:lnTo>
                  <a:pt x="552229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391263" y="8169100"/>
            <a:ext cx="0" cy="1096645"/>
          </a:xfrm>
          <a:custGeom>
            <a:avLst/>
            <a:gdLst/>
            <a:ahLst/>
            <a:cxnLst/>
            <a:rect l="l" t="t" r="r" b="b"/>
            <a:pathLst>
              <a:path h="1096645">
                <a:moveTo>
                  <a:pt x="0" y="0"/>
                </a:moveTo>
                <a:lnTo>
                  <a:pt x="0" y="109638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324669" y="926548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594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324669" y="925596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594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372263" y="8178629"/>
            <a:ext cx="0" cy="1077595"/>
          </a:xfrm>
          <a:custGeom>
            <a:avLst/>
            <a:gdLst/>
            <a:ahLst/>
            <a:cxnLst/>
            <a:rect l="l" t="t" r="r" b="b"/>
            <a:pathLst>
              <a:path h="1077595">
                <a:moveTo>
                  <a:pt x="0" y="1077333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848534" y="8188157"/>
            <a:ext cx="523875" cy="0"/>
          </a:xfrm>
          <a:custGeom>
            <a:avLst/>
            <a:gdLst/>
            <a:ahLst/>
            <a:cxnLst/>
            <a:rect l="l" t="t" r="r" b="b"/>
            <a:pathLst>
              <a:path w="523875">
                <a:moveTo>
                  <a:pt x="523729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858224" y="8178629"/>
            <a:ext cx="0" cy="1077595"/>
          </a:xfrm>
          <a:custGeom>
            <a:avLst/>
            <a:gdLst/>
            <a:ahLst/>
            <a:cxnLst/>
            <a:rect l="l" t="t" r="r" b="b"/>
            <a:pathLst>
              <a:path h="1077595">
                <a:moveTo>
                  <a:pt x="0" y="0"/>
                </a:moveTo>
                <a:lnTo>
                  <a:pt x="0" y="1077333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848534" y="9255962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0" y="0"/>
                </a:moveTo>
                <a:lnTo>
                  <a:pt x="57284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839034" y="9265481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66784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839034" y="8169100"/>
            <a:ext cx="0" cy="1096645"/>
          </a:xfrm>
          <a:custGeom>
            <a:avLst/>
            <a:gdLst/>
            <a:ahLst/>
            <a:cxnLst/>
            <a:rect l="l" t="t" r="r" b="b"/>
            <a:pathLst>
              <a:path h="1096645">
                <a:moveTo>
                  <a:pt x="0" y="1096380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839034" y="9294285"/>
            <a:ext cx="0" cy="229235"/>
          </a:xfrm>
          <a:custGeom>
            <a:avLst/>
            <a:gdLst/>
            <a:ahLst/>
            <a:cxnLst/>
            <a:rect l="l" t="t" r="r" b="b"/>
            <a:pathLst>
              <a:path h="229234">
                <a:moveTo>
                  <a:pt x="0" y="0"/>
                </a:moveTo>
                <a:lnTo>
                  <a:pt x="0" y="228751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391263" y="9294285"/>
            <a:ext cx="0" cy="229235"/>
          </a:xfrm>
          <a:custGeom>
            <a:avLst/>
            <a:gdLst/>
            <a:ahLst/>
            <a:cxnLst/>
            <a:rect l="l" t="t" r="r" b="b"/>
            <a:pathLst>
              <a:path h="229234">
                <a:moveTo>
                  <a:pt x="0" y="0"/>
                </a:moveTo>
                <a:lnTo>
                  <a:pt x="0" y="228751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839034" y="9484951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>
                <a:moveTo>
                  <a:pt x="0" y="0"/>
                </a:moveTo>
                <a:lnTo>
                  <a:pt x="552229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839034" y="9465907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60" h="47625">
                <a:moveTo>
                  <a:pt x="47784" y="0"/>
                </a:moveTo>
                <a:lnTo>
                  <a:pt x="0" y="19044"/>
                </a:lnTo>
                <a:lnTo>
                  <a:pt x="47784" y="47608"/>
                </a:lnTo>
                <a:lnTo>
                  <a:pt x="4778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343669" y="946590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0" y="0"/>
                </a:moveTo>
                <a:lnTo>
                  <a:pt x="0" y="47608"/>
                </a:lnTo>
                <a:lnTo>
                  <a:pt x="47594" y="19044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839034" y="92654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839034" y="92654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391263" y="92654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391263" y="92654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410263" y="81691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472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410263" y="9265481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472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610141" y="8169100"/>
            <a:ext cx="0" cy="1096645"/>
          </a:xfrm>
          <a:custGeom>
            <a:avLst/>
            <a:gdLst/>
            <a:ahLst/>
            <a:cxnLst/>
            <a:rect l="l" t="t" r="r" b="b"/>
            <a:pathLst>
              <a:path h="1096645">
                <a:moveTo>
                  <a:pt x="0" y="0"/>
                </a:moveTo>
                <a:lnTo>
                  <a:pt x="0" y="109638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581641" y="8169100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59">
                <a:moveTo>
                  <a:pt x="28499" y="0"/>
                </a:moveTo>
                <a:lnTo>
                  <a:pt x="0" y="47640"/>
                </a:lnTo>
                <a:lnTo>
                  <a:pt x="47594" y="47640"/>
                </a:lnTo>
                <a:lnTo>
                  <a:pt x="284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581641" y="9227397"/>
            <a:ext cx="47625" cy="38100"/>
          </a:xfrm>
          <a:custGeom>
            <a:avLst/>
            <a:gdLst/>
            <a:ahLst/>
            <a:cxnLst/>
            <a:rect l="l" t="t" r="r" b="b"/>
            <a:pathLst>
              <a:path w="47625" h="38100">
                <a:moveTo>
                  <a:pt x="47594" y="0"/>
                </a:moveTo>
                <a:lnTo>
                  <a:pt x="0" y="0"/>
                </a:lnTo>
                <a:lnTo>
                  <a:pt x="28499" y="38084"/>
                </a:lnTo>
                <a:lnTo>
                  <a:pt x="47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391263" y="8169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391263" y="8169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391263" y="92654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391263" y="92654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991985" y="8359760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169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687227" y="8197685"/>
            <a:ext cx="476250" cy="0"/>
          </a:xfrm>
          <a:custGeom>
            <a:avLst/>
            <a:gdLst/>
            <a:ahLst/>
            <a:cxnLst/>
            <a:rect l="l" t="t" r="r" b="b"/>
            <a:pathLst>
              <a:path w="476250">
                <a:moveTo>
                  <a:pt x="475927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011003" y="85504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011003" y="85504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839034" y="92654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839034" y="92654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391263" y="92654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391263" y="92654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391263" y="8169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391263" y="8169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391263" y="92654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391263" y="92654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820588" y="7758912"/>
            <a:ext cx="238125" cy="238760"/>
          </a:xfrm>
          <a:custGeom>
            <a:avLst/>
            <a:gdLst/>
            <a:ahLst/>
            <a:cxnLst/>
            <a:rect l="l" t="t" r="r" b="b"/>
            <a:pathLst>
              <a:path w="238125" h="238759">
                <a:moveTo>
                  <a:pt x="114112" y="238586"/>
                </a:moveTo>
                <a:lnTo>
                  <a:pt x="161643" y="228581"/>
                </a:lnTo>
                <a:lnTo>
                  <a:pt x="201085" y="201568"/>
                </a:lnTo>
                <a:lnTo>
                  <a:pt x="228004" y="162050"/>
                </a:lnTo>
                <a:lnTo>
                  <a:pt x="237963" y="114528"/>
                </a:lnTo>
                <a:lnTo>
                  <a:pt x="228004" y="72555"/>
                </a:lnTo>
                <a:lnTo>
                  <a:pt x="201085" y="35861"/>
                </a:lnTo>
                <a:lnTo>
                  <a:pt x="161643" y="9869"/>
                </a:lnTo>
                <a:lnTo>
                  <a:pt x="114112" y="0"/>
                </a:lnTo>
                <a:lnTo>
                  <a:pt x="68200" y="9869"/>
                </a:lnTo>
                <a:lnTo>
                  <a:pt x="32094" y="35861"/>
                </a:lnTo>
                <a:lnTo>
                  <a:pt x="8469" y="72555"/>
                </a:lnTo>
                <a:lnTo>
                  <a:pt x="0" y="114528"/>
                </a:lnTo>
                <a:lnTo>
                  <a:pt x="8469" y="162050"/>
                </a:lnTo>
                <a:lnTo>
                  <a:pt x="32094" y="201568"/>
                </a:lnTo>
                <a:lnTo>
                  <a:pt x="68200" y="228581"/>
                </a:lnTo>
                <a:lnTo>
                  <a:pt x="114112" y="238586"/>
                </a:lnTo>
                <a:close/>
              </a:path>
            </a:pathLst>
          </a:custGeom>
          <a:ln w="952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934700" y="7997497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190659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906172" y="8121460"/>
            <a:ext cx="57150" cy="67310"/>
          </a:xfrm>
          <a:custGeom>
            <a:avLst/>
            <a:gdLst/>
            <a:ahLst/>
            <a:cxnLst/>
            <a:rect l="l" t="t" r="r" b="b"/>
            <a:pathLst>
              <a:path w="57150" h="67309">
                <a:moveTo>
                  <a:pt x="57056" y="0"/>
                </a:moveTo>
                <a:lnTo>
                  <a:pt x="0" y="0"/>
                </a:lnTo>
                <a:lnTo>
                  <a:pt x="28528" y="66697"/>
                </a:lnTo>
                <a:lnTo>
                  <a:pt x="57056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 txBox="1"/>
          <p:nvPr/>
        </p:nvSpPr>
        <p:spPr>
          <a:xfrm>
            <a:off x="1883963" y="7759357"/>
            <a:ext cx="12065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23201D"/>
                </a:solidFill>
                <a:latin typeface="BatangChe"/>
                <a:cs typeface="BatangChe"/>
              </a:rPr>
              <a:t>4</a:t>
            </a:r>
            <a:endParaRPr sz="1500">
              <a:latin typeface="BatangChe"/>
              <a:cs typeface="BatangChe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3010412" y="7758912"/>
            <a:ext cx="238125" cy="238760"/>
          </a:xfrm>
          <a:custGeom>
            <a:avLst/>
            <a:gdLst/>
            <a:ahLst/>
            <a:cxnLst/>
            <a:rect l="l" t="t" r="r" b="b"/>
            <a:pathLst>
              <a:path w="238125" h="238759">
                <a:moveTo>
                  <a:pt x="114378" y="238586"/>
                </a:moveTo>
                <a:lnTo>
                  <a:pt x="161744" y="228581"/>
                </a:lnTo>
                <a:lnTo>
                  <a:pt x="201112" y="201568"/>
                </a:lnTo>
                <a:lnTo>
                  <a:pt x="228012" y="162050"/>
                </a:lnTo>
                <a:lnTo>
                  <a:pt x="237972" y="114528"/>
                </a:lnTo>
                <a:lnTo>
                  <a:pt x="228012" y="72555"/>
                </a:lnTo>
                <a:lnTo>
                  <a:pt x="201112" y="35861"/>
                </a:lnTo>
                <a:lnTo>
                  <a:pt x="161744" y="9869"/>
                </a:lnTo>
                <a:lnTo>
                  <a:pt x="114378" y="0"/>
                </a:lnTo>
                <a:lnTo>
                  <a:pt x="68292" y="9869"/>
                </a:lnTo>
                <a:lnTo>
                  <a:pt x="32109" y="35861"/>
                </a:lnTo>
                <a:lnTo>
                  <a:pt x="8466" y="72555"/>
                </a:lnTo>
                <a:lnTo>
                  <a:pt x="0" y="114528"/>
                </a:lnTo>
                <a:lnTo>
                  <a:pt x="8466" y="162050"/>
                </a:lnTo>
                <a:lnTo>
                  <a:pt x="32109" y="201568"/>
                </a:lnTo>
                <a:lnTo>
                  <a:pt x="68292" y="228581"/>
                </a:lnTo>
                <a:lnTo>
                  <a:pt x="114378" y="238586"/>
                </a:lnTo>
                <a:close/>
              </a:path>
            </a:pathLst>
          </a:custGeom>
          <a:ln w="952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124791" y="7997497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190659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096196" y="8121460"/>
            <a:ext cx="57150" cy="67310"/>
          </a:xfrm>
          <a:custGeom>
            <a:avLst/>
            <a:gdLst/>
            <a:ahLst/>
            <a:cxnLst/>
            <a:rect l="l" t="t" r="r" b="b"/>
            <a:pathLst>
              <a:path w="57150" h="67309">
                <a:moveTo>
                  <a:pt x="57094" y="0"/>
                </a:moveTo>
                <a:lnTo>
                  <a:pt x="0" y="0"/>
                </a:lnTo>
                <a:lnTo>
                  <a:pt x="28594" y="66697"/>
                </a:lnTo>
                <a:lnTo>
                  <a:pt x="570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 txBox="1"/>
          <p:nvPr/>
        </p:nvSpPr>
        <p:spPr>
          <a:xfrm>
            <a:off x="3073997" y="7759357"/>
            <a:ext cx="12065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23201D"/>
                </a:solidFill>
                <a:latin typeface="BatangChe"/>
                <a:cs typeface="BatangChe"/>
              </a:rPr>
              <a:t>5</a:t>
            </a:r>
            <a:endParaRPr sz="1500">
              <a:latin typeface="BatangChe"/>
              <a:cs typeface="BatangChe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1836416" y="9027397"/>
            <a:ext cx="19685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45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44" name="object 444"/>
          <p:cNvSpPr txBox="1"/>
          <p:nvPr/>
        </p:nvSpPr>
        <p:spPr>
          <a:xfrm>
            <a:off x="1998303" y="8769841"/>
            <a:ext cx="19685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15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2197866" y="8194237"/>
            <a:ext cx="368300" cy="550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210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7</a:t>
            </a:r>
            <a:r>
              <a:rPr sz="1050" spc="-30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6</a:t>
            </a:r>
            <a:r>
              <a:rPr sz="1050" spc="-15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spc="75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7</a:t>
            </a:r>
            <a:endParaRPr sz="1050">
              <a:latin typeface="BatangChe"/>
              <a:cs typeface="BatangChe"/>
            </a:endParaRPr>
          </a:p>
          <a:p>
            <a:pPr marL="27940" algn="ctr">
              <a:lnSpc>
                <a:spcPct val="100000"/>
              </a:lnSpc>
              <a:spcBef>
                <a:spcPts val="390"/>
              </a:spcBef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5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46" name="object 446"/>
          <p:cNvSpPr txBox="1"/>
          <p:nvPr/>
        </p:nvSpPr>
        <p:spPr>
          <a:xfrm>
            <a:off x="3454466" y="8575822"/>
            <a:ext cx="158750" cy="254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r>
              <a:rPr sz="1050" spc="-37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47" name="object 447"/>
          <p:cNvSpPr txBox="1"/>
          <p:nvPr/>
        </p:nvSpPr>
        <p:spPr>
          <a:xfrm>
            <a:off x="3016712" y="9332557"/>
            <a:ext cx="19685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50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6408717" y="8531362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878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427907" y="8359760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161688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589596" y="8169100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0"/>
                </a:moveTo>
                <a:lnTo>
                  <a:pt x="0" y="190659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427907" y="8359760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4">
                <a:moveTo>
                  <a:pt x="0" y="0"/>
                </a:moveTo>
                <a:lnTo>
                  <a:pt x="0" y="171602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408717" y="8531362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189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408717" y="8350232"/>
            <a:ext cx="0" cy="181610"/>
          </a:xfrm>
          <a:custGeom>
            <a:avLst/>
            <a:gdLst/>
            <a:ahLst/>
            <a:cxnLst/>
            <a:rect l="l" t="t" r="r" b="b"/>
            <a:pathLst>
              <a:path h="181609">
                <a:moveTo>
                  <a:pt x="0" y="181130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408717" y="8350232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378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580096" y="8188157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162074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104151" y="8188157"/>
            <a:ext cx="476250" cy="0"/>
          </a:xfrm>
          <a:custGeom>
            <a:avLst/>
            <a:gdLst/>
            <a:ahLst/>
            <a:cxnLst/>
            <a:rect l="l" t="t" r="r" b="b"/>
            <a:pathLst>
              <a:path w="476250">
                <a:moveTo>
                  <a:pt x="475945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104151" y="8188157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074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104151" y="8350232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378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275529" y="8350232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187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104151" y="8550419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378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104151" y="8550419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112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104151" y="8712531"/>
            <a:ext cx="476250" cy="0"/>
          </a:xfrm>
          <a:custGeom>
            <a:avLst/>
            <a:gdLst/>
            <a:ahLst/>
            <a:cxnLst/>
            <a:rect l="l" t="t" r="r" b="b"/>
            <a:pathLst>
              <a:path w="476250">
                <a:moveTo>
                  <a:pt x="0" y="0"/>
                </a:moveTo>
                <a:lnTo>
                  <a:pt x="475945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580096" y="8550419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162112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408717" y="8550419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378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408717" y="8531362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6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589596" y="8531362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0"/>
                </a:moveTo>
                <a:lnTo>
                  <a:pt x="0" y="190687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094651" y="8722050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494944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094651" y="8531362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190687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094651" y="8531362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878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256529" y="8359760"/>
            <a:ext cx="0" cy="181610"/>
          </a:xfrm>
          <a:custGeom>
            <a:avLst/>
            <a:gdLst/>
            <a:ahLst/>
            <a:cxnLst/>
            <a:rect l="l" t="t" r="r" b="b"/>
            <a:pathLst>
              <a:path h="181609">
                <a:moveTo>
                  <a:pt x="0" y="0"/>
                </a:moveTo>
                <a:lnTo>
                  <a:pt x="0" y="181131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094651" y="8359760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161878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094651" y="8169100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190659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094651" y="8169100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4944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608595" y="835976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472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808568" y="8169100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0"/>
                </a:moveTo>
                <a:lnTo>
                  <a:pt x="0" y="190659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779973" y="8169100"/>
            <a:ext cx="57150" cy="48260"/>
          </a:xfrm>
          <a:custGeom>
            <a:avLst/>
            <a:gdLst/>
            <a:ahLst/>
            <a:cxnLst/>
            <a:rect l="l" t="t" r="r" b="b"/>
            <a:pathLst>
              <a:path w="57150" h="48259">
                <a:moveTo>
                  <a:pt x="28594" y="0"/>
                </a:moveTo>
                <a:lnTo>
                  <a:pt x="0" y="47640"/>
                </a:lnTo>
                <a:lnTo>
                  <a:pt x="57094" y="47640"/>
                </a:lnTo>
                <a:lnTo>
                  <a:pt x="28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779973" y="8312118"/>
            <a:ext cx="57150" cy="48260"/>
          </a:xfrm>
          <a:custGeom>
            <a:avLst/>
            <a:gdLst/>
            <a:ahLst/>
            <a:cxnLst/>
            <a:rect l="l" t="t" r="r" b="b"/>
            <a:pathLst>
              <a:path w="57150" h="48259">
                <a:moveTo>
                  <a:pt x="57094" y="0"/>
                </a:moveTo>
                <a:lnTo>
                  <a:pt x="0" y="0"/>
                </a:lnTo>
                <a:lnTo>
                  <a:pt x="28594" y="47640"/>
                </a:lnTo>
                <a:lnTo>
                  <a:pt x="570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589596" y="83597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589596" y="83597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608595" y="8531362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472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808568" y="8359760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4">
                <a:moveTo>
                  <a:pt x="0" y="0"/>
                </a:moveTo>
                <a:lnTo>
                  <a:pt x="0" y="171602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779973" y="8359760"/>
            <a:ext cx="57150" cy="48260"/>
          </a:xfrm>
          <a:custGeom>
            <a:avLst/>
            <a:gdLst/>
            <a:ahLst/>
            <a:cxnLst/>
            <a:rect l="l" t="t" r="r" b="b"/>
            <a:pathLst>
              <a:path w="57150" h="48259">
                <a:moveTo>
                  <a:pt x="28594" y="0"/>
                </a:moveTo>
                <a:lnTo>
                  <a:pt x="0" y="47640"/>
                </a:lnTo>
                <a:lnTo>
                  <a:pt x="57094" y="47640"/>
                </a:lnTo>
                <a:lnTo>
                  <a:pt x="28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779973" y="8493249"/>
            <a:ext cx="57150" cy="38735"/>
          </a:xfrm>
          <a:custGeom>
            <a:avLst/>
            <a:gdLst/>
            <a:ahLst/>
            <a:cxnLst/>
            <a:rect l="l" t="t" r="r" b="b"/>
            <a:pathLst>
              <a:path w="57150" h="38734">
                <a:moveTo>
                  <a:pt x="57094" y="0"/>
                </a:moveTo>
                <a:lnTo>
                  <a:pt x="0" y="0"/>
                </a:lnTo>
                <a:lnTo>
                  <a:pt x="28594" y="38112"/>
                </a:lnTo>
                <a:lnTo>
                  <a:pt x="570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589596" y="83597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589596" y="83597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589596" y="85361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808568" y="8531362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0"/>
                </a:moveTo>
                <a:lnTo>
                  <a:pt x="0" y="190687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779973" y="8531362"/>
            <a:ext cx="57150" cy="48260"/>
          </a:xfrm>
          <a:custGeom>
            <a:avLst/>
            <a:gdLst/>
            <a:ahLst/>
            <a:cxnLst/>
            <a:rect l="l" t="t" r="r" b="b"/>
            <a:pathLst>
              <a:path w="57150" h="48259">
                <a:moveTo>
                  <a:pt x="28594" y="0"/>
                </a:moveTo>
                <a:lnTo>
                  <a:pt x="0" y="47640"/>
                </a:lnTo>
                <a:lnTo>
                  <a:pt x="57094" y="47640"/>
                </a:lnTo>
                <a:lnTo>
                  <a:pt x="28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779973" y="8674437"/>
            <a:ext cx="57150" cy="47625"/>
          </a:xfrm>
          <a:custGeom>
            <a:avLst/>
            <a:gdLst/>
            <a:ahLst/>
            <a:cxnLst/>
            <a:rect l="l" t="t" r="r" b="b"/>
            <a:pathLst>
              <a:path w="57150" h="47625">
                <a:moveTo>
                  <a:pt x="57094" y="0"/>
                </a:moveTo>
                <a:lnTo>
                  <a:pt x="0" y="0"/>
                </a:lnTo>
                <a:lnTo>
                  <a:pt x="28594" y="47612"/>
                </a:lnTo>
                <a:lnTo>
                  <a:pt x="570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589596" y="85361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608595" y="872205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6945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608595" y="81691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6945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027446" y="8169100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4">
                <a:moveTo>
                  <a:pt x="0" y="552949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008446" y="867443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594" y="0"/>
                </a:moveTo>
                <a:lnTo>
                  <a:pt x="0" y="0"/>
                </a:lnTo>
                <a:lnTo>
                  <a:pt x="18999" y="47612"/>
                </a:lnTo>
                <a:lnTo>
                  <a:pt x="47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008446" y="8169100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59">
                <a:moveTo>
                  <a:pt x="18999" y="0"/>
                </a:moveTo>
                <a:lnTo>
                  <a:pt x="0" y="47640"/>
                </a:lnTo>
                <a:lnTo>
                  <a:pt x="47594" y="47640"/>
                </a:lnTo>
                <a:lnTo>
                  <a:pt x="189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589596" y="8741097"/>
            <a:ext cx="0" cy="457834"/>
          </a:xfrm>
          <a:custGeom>
            <a:avLst/>
            <a:gdLst/>
            <a:ahLst/>
            <a:cxnLst/>
            <a:rect l="l" t="t" r="r" b="b"/>
            <a:pathLst>
              <a:path h="457834">
                <a:moveTo>
                  <a:pt x="0" y="0"/>
                </a:moveTo>
                <a:lnTo>
                  <a:pt x="0" y="457734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094651" y="8741097"/>
            <a:ext cx="0" cy="457834"/>
          </a:xfrm>
          <a:custGeom>
            <a:avLst/>
            <a:gdLst/>
            <a:ahLst/>
            <a:cxnLst/>
            <a:rect l="l" t="t" r="r" b="b"/>
            <a:pathLst>
              <a:path h="457834">
                <a:moveTo>
                  <a:pt x="0" y="0"/>
                </a:moveTo>
                <a:lnTo>
                  <a:pt x="0" y="457734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094651" y="9160747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494944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542096" y="914170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0" y="0"/>
                </a:moveTo>
                <a:lnTo>
                  <a:pt x="0" y="47612"/>
                </a:lnTo>
                <a:lnTo>
                  <a:pt x="47499" y="19046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094651" y="914170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499" y="0"/>
                </a:moveTo>
                <a:lnTo>
                  <a:pt x="0" y="19046"/>
                </a:lnTo>
                <a:lnTo>
                  <a:pt x="47499" y="47612"/>
                </a:lnTo>
                <a:lnTo>
                  <a:pt x="474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094651" y="8722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094651" y="8722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427907" y="8559947"/>
            <a:ext cx="0" cy="419734"/>
          </a:xfrm>
          <a:custGeom>
            <a:avLst/>
            <a:gdLst/>
            <a:ahLst/>
            <a:cxnLst/>
            <a:rect l="l" t="t" r="r" b="b"/>
            <a:pathLst>
              <a:path h="419734">
                <a:moveTo>
                  <a:pt x="0" y="0"/>
                </a:moveTo>
                <a:lnTo>
                  <a:pt x="0" y="41965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427907" y="8941513"/>
            <a:ext cx="161925" cy="9525"/>
          </a:xfrm>
          <a:custGeom>
            <a:avLst/>
            <a:gdLst/>
            <a:ahLst/>
            <a:cxnLst/>
            <a:rect l="l" t="t" r="r" b="b"/>
            <a:pathLst>
              <a:path w="161925" h="9525">
                <a:moveTo>
                  <a:pt x="0" y="9518"/>
                </a:moveTo>
                <a:lnTo>
                  <a:pt x="161688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427907" y="8922238"/>
            <a:ext cx="38100" cy="48260"/>
          </a:xfrm>
          <a:custGeom>
            <a:avLst/>
            <a:gdLst/>
            <a:ahLst/>
            <a:cxnLst/>
            <a:rect l="l" t="t" r="r" b="b"/>
            <a:pathLst>
              <a:path w="38100" h="48259">
                <a:moveTo>
                  <a:pt x="38094" y="0"/>
                </a:moveTo>
                <a:lnTo>
                  <a:pt x="0" y="28794"/>
                </a:lnTo>
                <a:lnTo>
                  <a:pt x="38094" y="47841"/>
                </a:lnTo>
                <a:lnTo>
                  <a:pt x="380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542096" y="8922238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59">
                <a:moveTo>
                  <a:pt x="0" y="0"/>
                </a:moveTo>
                <a:lnTo>
                  <a:pt x="0" y="47841"/>
                </a:lnTo>
                <a:lnTo>
                  <a:pt x="47499" y="19275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427907" y="85313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427907" y="85313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209965" y="865540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99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228965" y="8207213"/>
            <a:ext cx="0" cy="448309"/>
          </a:xfrm>
          <a:custGeom>
            <a:avLst/>
            <a:gdLst/>
            <a:ahLst/>
            <a:cxnLst/>
            <a:rect l="l" t="t" r="r" b="b"/>
            <a:pathLst>
              <a:path h="448309">
                <a:moveTo>
                  <a:pt x="0" y="448187"/>
                </a:moveTo>
                <a:lnTo>
                  <a:pt x="0" y="0"/>
                </a:lnTo>
              </a:path>
            </a:pathLst>
          </a:custGeom>
          <a:ln w="9509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4228965" y="8207213"/>
            <a:ext cx="1247140" cy="0"/>
          </a:xfrm>
          <a:custGeom>
            <a:avLst/>
            <a:gdLst/>
            <a:ahLst/>
            <a:cxnLst/>
            <a:rect l="l" t="t" r="r" b="b"/>
            <a:pathLst>
              <a:path w="1247139">
                <a:moveTo>
                  <a:pt x="0" y="0"/>
                </a:moveTo>
                <a:lnTo>
                  <a:pt x="1246862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475827" y="8207213"/>
            <a:ext cx="0" cy="448309"/>
          </a:xfrm>
          <a:custGeom>
            <a:avLst/>
            <a:gdLst/>
            <a:ahLst/>
            <a:cxnLst/>
            <a:rect l="l" t="t" r="r" b="b"/>
            <a:pathLst>
              <a:path h="448309">
                <a:moveTo>
                  <a:pt x="0" y="0"/>
                </a:moveTo>
                <a:lnTo>
                  <a:pt x="0" y="448187"/>
                </a:lnTo>
              </a:path>
            </a:pathLst>
          </a:custGeom>
          <a:ln w="9509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475827" y="865540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99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494827" y="8188157"/>
            <a:ext cx="0" cy="467359"/>
          </a:xfrm>
          <a:custGeom>
            <a:avLst/>
            <a:gdLst/>
            <a:ahLst/>
            <a:cxnLst/>
            <a:rect l="l" t="t" r="r" b="b"/>
            <a:pathLst>
              <a:path h="467359">
                <a:moveTo>
                  <a:pt x="0" y="467243"/>
                </a:moveTo>
                <a:lnTo>
                  <a:pt x="0" y="0"/>
                </a:lnTo>
              </a:path>
            </a:pathLst>
          </a:custGeom>
          <a:ln w="9509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4209965" y="8188157"/>
            <a:ext cx="1285240" cy="0"/>
          </a:xfrm>
          <a:custGeom>
            <a:avLst/>
            <a:gdLst/>
            <a:ahLst/>
            <a:cxnLst/>
            <a:rect l="l" t="t" r="r" b="b"/>
            <a:pathLst>
              <a:path w="1285239">
                <a:moveTo>
                  <a:pt x="1284861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209965" y="8188157"/>
            <a:ext cx="0" cy="467359"/>
          </a:xfrm>
          <a:custGeom>
            <a:avLst/>
            <a:gdLst/>
            <a:ahLst/>
            <a:cxnLst/>
            <a:rect l="l" t="t" r="r" b="b"/>
            <a:pathLst>
              <a:path h="467359">
                <a:moveTo>
                  <a:pt x="0" y="0"/>
                </a:moveTo>
                <a:lnTo>
                  <a:pt x="0" y="467243"/>
                </a:lnTo>
              </a:path>
            </a:pathLst>
          </a:custGeom>
          <a:ln w="9509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552531" y="8664919"/>
            <a:ext cx="961390" cy="0"/>
          </a:xfrm>
          <a:custGeom>
            <a:avLst/>
            <a:gdLst/>
            <a:ahLst/>
            <a:cxnLst/>
            <a:rect l="l" t="t" r="r" b="b"/>
            <a:pathLst>
              <a:path w="961389">
                <a:moveTo>
                  <a:pt x="96139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552531" y="8502778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162141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381153" y="850277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378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381153" y="8502778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141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190680" y="8664919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473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190680" y="8169100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495818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190680" y="816910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378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305059" y="81691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6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209965" y="8188157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95094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209965" y="8188157"/>
            <a:ext cx="0" cy="467359"/>
          </a:xfrm>
          <a:custGeom>
            <a:avLst/>
            <a:gdLst/>
            <a:ahLst/>
            <a:cxnLst/>
            <a:rect l="l" t="t" r="r" b="b"/>
            <a:pathLst>
              <a:path h="467359">
                <a:moveTo>
                  <a:pt x="0" y="0"/>
                </a:moveTo>
                <a:lnTo>
                  <a:pt x="0" y="467243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209965" y="865540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188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362153" y="8483817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4">
                <a:moveTo>
                  <a:pt x="0" y="171583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362153" y="8483817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377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571531" y="8483817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4">
                <a:moveTo>
                  <a:pt x="0" y="0"/>
                </a:moveTo>
                <a:lnTo>
                  <a:pt x="0" y="171583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571531" y="8655401"/>
            <a:ext cx="923290" cy="0"/>
          </a:xfrm>
          <a:custGeom>
            <a:avLst/>
            <a:gdLst/>
            <a:ahLst/>
            <a:cxnLst/>
            <a:rect l="l" t="t" r="r" b="b"/>
            <a:pathLst>
              <a:path w="923289">
                <a:moveTo>
                  <a:pt x="0" y="0"/>
                </a:moveTo>
                <a:lnTo>
                  <a:pt x="923295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5494827" y="8188157"/>
            <a:ext cx="0" cy="467359"/>
          </a:xfrm>
          <a:custGeom>
            <a:avLst/>
            <a:gdLst/>
            <a:ahLst/>
            <a:cxnLst/>
            <a:rect l="l" t="t" r="r" b="b"/>
            <a:pathLst>
              <a:path h="467359">
                <a:moveTo>
                  <a:pt x="0" y="467243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5399733" y="8188157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95094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399733" y="81691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6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5399733" y="816910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188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5513921" y="8169100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818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381153" y="8683966"/>
            <a:ext cx="0" cy="238760"/>
          </a:xfrm>
          <a:custGeom>
            <a:avLst/>
            <a:gdLst/>
            <a:ahLst/>
            <a:cxnLst/>
            <a:rect l="l" t="t" r="r" b="b"/>
            <a:pathLst>
              <a:path h="238759">
                <a:moveTo>
                  <a:pt x="0" y="0"/>
                </a:moveTo>
                <a:lnTo>
                  <a:pt x="0" y="238271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190680" y="8683966"/>
            <a:ext cx="0" cy="448309"/>
          </a:xfrm>
          <a:custGeom>
            <a:avLst/>
            <a:gdLst/>
            <a:ahLst/>
            <a:cxnLst/>
            <a:rect l="l" t="t" r="r" b="b"/>
            <a:pathLst>
              <a:path h="448309">
                <a:moveTo>
                  <a:pt x="0" y="0"/>
                </a:moveTo>
                <a:lnTo>
                  <a:pt x="0" y="448215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190680" y="8884153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473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333559" y="886510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0" y="0"/>
                </a:moveTo>
                <a:lnTo>
                  <a:pt x="0" y="47612"/>
                </a:lnTo>
                <a:lnTo>
                  <a:pt x="47594" y="19046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190680" y="8865106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60" h="47625">
                <a:moveTo>
                  <a:pt x="47784" y="0"/>
                </a:moveTo>
                <a:lnTo>
                  <a:pt x="0" y="19046"/>
                </a:lnTo>
                <a:lnTo>
                  <a:pt x="47784" y="47612"/>
                </a:lnTo>
                <a:lnTo>
                  <a:pt x="4778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381153" y="8664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381153" y="8664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190680" y="8664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190680" y="8664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552531" y="8683966"/>
            <a:ext cx="0" cy="238760"/>
          </a:xfrm>
          <a:custGeom>
            <a:avLst/>
            <a:gdLst/>
            <a:ahLst/>
            <a:cxnLst/>
            <a:rect l="l" t="t" r="r" b="b"/>
            <a:pathLst>
              <a:path h="238759">
                <a:moveTo>
                  <a:pt x="0" y="0"/>
                </a:moveTo>
                <a:lnTo>
                  <a:pt x="0" y="238271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381153" y="8884153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378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514532" y="8865106"/>
            <a:ext cx="38100" cy="47625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0" y="0"/>
                </a:moveTo>
                <a:lnTo>
                  <a:pt x="0" y="47612"/>
                </a:lnTo>
                <a:lnTo>
                  <a:pt x="37999" y="19046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381153" y="8865106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60" h="47625">
                <a:moveTo>
                  <a:pt x="47784" y="0"/>
                </a:moveTo>
                <a:lnTo>
                  <a:pt x="0" y="19046"/>
                </a:lnTo>
                <a:lnTo>
                  <a:pt x="47784" y="47612"/>
                </a:lnTo>
                <a:lnTo>
                  <a:pt x="4778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552531" y="8664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552531" y="8664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381153" y="8664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381153" y="8664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513921" y="8683966"/>
            <a:ext cx="0" cy="457834"/>
          </a:xfrm>
          <a:custGeom>
            <a:avLst/>
            <a:gdLst/>
            <a:ahLst/>
            <a:cxnLst/>
            <a:rect l="l" t="t" r="r" b="b"/>
            <a:pathLst>
              <a:path h="457834">
                <a:moveTo>
                  <a:pt x="0" y="0"/>
                </a:moveTo>
                <a:lnTo>
                  <a:pt x="0" y="457734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552531" y="8884153"/>
            <a:ext cx="961390" cy="0"/>
          </a:xfrm>
          <a:custGeom>
            <a:avLst/>
            <a:gdLst/>
            <a:ahLst/>
            <a:cxnLst/>
            <a:rect l="l" t="t" r="r" b="b"/>
            <a:pathLst>
              <a:path w="961389">
                <a:moveTo>
                  <a:pt x="96139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5466327" y="886510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0" y="0"/>
                </a:moveTo>
                <a:lnTo>
                  <a:pt x="0" y="47612"/>
                </a:lnTo>
                <a:lnTo>
                  <a:pt x="47594" y="19046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552531" y="886510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499" y="0"/>
                </a:moveTo>
                <a:lnTo>
                  <a:pt x="0" y="19046"/>
                </a:lnTo>
                <a:lnTo>
                  <a:pt x="47499" y="47612"/>
                </a:lnTo>
                <a:lnTo>
                  <a:pt x="474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5513921" y="8664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5513921" y="8664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552531" y="8664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552531" y="8664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5533111" y="8664919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87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533111" y="8169100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87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704300" y="8169100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495818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5675800" y="8598031"/>
            <a:ext cx="57150" cy="67310"/>
          </a:xfrm>
          <a:custGeom>
            <a:avLst/>
            <a:gdLst/>
            <a:ahLst/>
            <a:cxnLst/>
            <a:rect l="l" t="t" r="r" b="b"/>
            <a:pathLst>
              <a:path w="57150" h="67309">
                <a:moveTo>
                  <a:pt x="9499" y="0"/>
                </a:moveTo>
                <a:lnTo>
                  <a:pt x="0" y="0"/>
                </a:lnTo>
                <a:lnTo>
                  <a:pt x="28499" y="66887"/>
                </a:lnTo>
                <a:lnTo>
                  <a:pt x="52842" y="9756"/>
                </a:lnTo>
                <a:lnTo>
                  <a:pt x="9499" y="9756"/>
                </a:lnTo>
                <a:lnTo>
                  <a:pt x="9499" y="0"/>
                </a:lnTo>
                <a:close/>
              </a:path>
              <a:path w="57150" h="67309">
                <a:moveTo>
                  <a:pt x="56999" y="0"/>
                </a:moveTo>
                <a:lnTo>
                  <a:pt x="47499" y="0"/>
                </a:lnTo>
                <a:lnTo>
                  <a:pt x="47499" y="9756"/>
                </a:lnTo>
                <a:lnTo>
                  <a:pt x="52842" y="9756"/>
                </a:lnTo>
                <a:lnTo>
                  <a:pt x="569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5675800" y="8169100"/>
            <a:ext cx="57150" cy="66675"/>
          </a:xfrm>
          <a:custGeom>
            <a:avLst/>
            <a:gdLst/>
            <a:ahLst/>
            <a:cxnLst/>
            <a:rect l="l" t="t" r="r" b="b"/>
            <a:pathLst>
              <a:path w="57150" h="66675">
                <a:moveTo>
                  <a:pt x="28499" y="0"/>
                </a:moveTo>
                <a:lnTo>
                  <a:pt x="0" y="66602"/>
                </a:lnTo>
                <a:lnTo>
                  <a:pt x="18999" y="66602"/>
                </a:lnTo>
                <a:lnTo>
                  <a:pt x="18999" y="57073"/>
                </a:lnTo>
                <a:lnTo>
                  <a:pt x="52922" y="57073"/>
                </a:lnTo>
                <a:lnTo>
                  <a:pt x="28499" y="0"/>
                </a:lnTo>
                <a:close/>
              </a:path>
              <a:path w="57150" h="66675">
                <a:moveTo>
                  <a:pt x="52922" y="57073"/>
                </a:moveTo>
                <a:lnTo>
                  <a:pt x="37999" y="57073"/>
                </a:lnTo>
                <a:lnTo>
                  <a:pt x="37999" y="66602"/>
                </a:lnTo>
                <a:lnTo>
                  <a:pt x="56999" y="66602"/>
                </a:lnTo>
                <a:lnTo>
                  <a:pt x="52922" y="57073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5513921" y="8664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5513921" y="8664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5513921" y="8169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5513921" y="8169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000492" y="8664919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188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000492" y="8502778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361661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029087" y="8502778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162141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000492" y="8617307"/>
            <a:ext cx="57150" cy="47625"/>
          </a:xfrm>
          <a:custGeom>
            <a:avLst/>
            <a:gdLst/>
            <a:ahLst/>
            <a:cxnLst/>
            <a:rect l="l" t="t" r="r" b="b"/>
            <a:pathLst>
              <a:path w="57150" h="47625">
                <a:moveTo>
                  <a:pt x="57094" y="0"/>
                </a:moveTo>
                <a:lnTo>
                  <a:pt x="0" y="0"/>
                </a:lnTo>
                <a:lnTo>
                  <a:pt x="28594" y="47612"/>
                </a:lnTo>
                <a:lnTo>
                  <a:pt x="570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000492" y="8502778"/>
            <a:ext cx="57150" cy="48260"/>
          </a:xfrm>
          <a:custGeom>
            <a:avLst/>
            <a:gdLst/>
            <a:ahLst/>
            <a:cxnLst/>
            <a:rect l="l" t="t" r="r" b="b"/>
            <a:pathLst>
              <a:path w="57150" h="48259">
                <a:moveTo>
                  <a:pt x="28594" y="0"/>
                </a:moveTo>
                <a:lnTo>
                  <a:pt x="0" y="47640"/>
                </a:lnTo>
                <a:lnTo>
                  <a:pt x="57094" y="47640"/>
                </a:lnTo>
                <a:lnTo>
                  <a:pt x="28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190680" y="8664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190680" y="8664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381153" y="85027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381153" y="85027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256529" y="8559947"/>
            <a:ext cx="0" cy="419734"/>
          </a:xfrm>
          <a:custGeom>
            <a:avLst/>
            <a:gdLst/>
            <a:ahLst/>
            <a:cxnLst/>
            <a:rect l="l" t="t" r="r" b="b"/>
            <a:pathLst>
              <a:path h="419734">
                <a:moveTo>
                  <a:pt x="0" y="0"/>
                </a:moveTo>
                <a:lnTo>
                  <a:pt x="0" y="41965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256529" y="8951031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378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380123" y="892223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0" y="0"/>
                </a:moveTo>
                <a:lnTo>
                  <a:pt x="0" y="47841"/>
                </a:lnTo>
                <a:lnTo>
                  <a:pt x="47784" y="28794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256529" y="8922238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59">
                <a:moveTo>
                  <a:pt x="47594" y="0"/>
                </a:moveTo>
                <a:lnTo>
                  <a:pt x="0" y="28794"/>
                </a:lnTo>
                <a:lnTo>
                  <a:pt x="47594" y="47841"/>
                </a:lnTo>
                <a:lnTo>
                  <a:pt x="475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427907" y="85313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427907" y="85313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256529" y="85361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094651" y="8951031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161878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218529" y="8922238"/>
            <a:ext cx="38100" cy="48260"/>
          </a:xfrm>
          <a:custGeom>
            <a:avLst/>
            <a:gdLst/>
            <a:ahLst/>
            <a:cxnLst/>
            <a:rect l="l" t="t" r="r" b="b"/>
            <a:pathLst>
              <a:path w="38100" h="48259">
                <a:moveTo>
                  <a:pt x="0" y="0"/>
                </a:moveTo>
                <a:lnTo>
                  <a:pt x="0" y="47841"/>
                </a:lnTo>
                <a:lnTo>
                  <a:pt x="37999" y="28794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094651" y="8922238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59">
                <a:moveTo>
                  <a:pt x="47499" y="0"/>
                </a:moveTo>
                <a:lnTo>
                  <a:pt x="0" y="28794"/>
                </a:lnTo>
                <a:lnTo>
                  <a:pt x="47499" y="47841"/>
                </a:lnTo>
                <a:lnTo>
                  <a:pt x="474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256529" y="85361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094651" y="8722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6094651" y="8722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6209029" y="7758912"/>
            <a:ext cx="228600" cy="238760"/>
          </a:xfrm>
          <a:custGeom>
            <a:avLst/>
            <a:gdLst/>
            <a:ahLst/>
            <a:cxnLst/>
            <a:rect l="l" t="t" r="r" b="b"/>
            <a:pathLst>
              <a:path w="228600" h="238759">
                <a:moveTo>
                  <a:pt x="114093" y="238586"/>
                </a:moveTo>
                <a:lnTo>
                  <a:pt x="160005" y="228581"/>
                </a:lnTo>
                <a:lnTo>
                  <a:pt x="196172" y="201568"/>
                </a:lnTo>
                <a:lnTo>
                  <a:pt x="219872" y="162050"/>
                </a:lnTo>
                <a:lnTo>
                  <a:pt x="228377" y="114528"/>
                </a:lnTo>
                <a:lnTo>
                  <a:pt x="219872" y="72555"/>
                </a:lnTo>
                <a:lnTo>
                  <a:pt x="196172" y="35861"/>
                </a:lnTo>
                <a:lnTo>
                  <a:pt x="160005" y="9869"/>
                </a:lnTo>
                <a:lnTo>
                  <a:pt x="114093" y="0"/>
                </a:lnTo>
                <a:lnTo>
                  <a:pt x="68172" y="9869"/>
                </a:lnTo>
                <a:lnTo>
                  <a:pt x="32074" y="35861"/>
                </a:lnTo>
                <a:lnTo>
                  <a:pt x="8462" y="72555"/>
                </a:lnTo>
                <a:lnTo>
                  <a:pt x="0" y="114528"/>
                </a:lnTo>
                <a:lnTo>
                  <a:pt x="8462" y="162050"/>
                </a:lnTo>
                <a:lnTo>
                  <a:pt x="32074" y="201568"/>
                </a:lnTo>
                <a:lnTo>
                  <a:pt x="68172" y="228581"/>
                </a:lnTo>
                <a:lnTo>
                  <a:pt x="114093" y="238586"/>
                </a:lnTo>
                <a:close/>
              </a:path>
            </a:pathLst>
          </a:custGeom>
          <a:ln w="9522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323123" y="7997497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190659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294623" y="8121460"/>
            <a:ext cx="57150" cy="67310"/>
          </a:xfrm>
          <a:custGeom>
            <a:avLst/>
            <a:gdLst/>
            <a:ahLst/>
            <a:cxnLst/>
            <a:rect l="l" t="t" r="r" b="b"/>
            <a:pathLst>
              <a:path w="57150" h="67309">
                <a:moveTo>
                  <a:pt x="56999" y="0"/>
                </a:moveTo>
                <a:lnTo>
                  <a:pt x="0" y="0"/>
                </a:lnTo>
                <a:lnTo>
                  <a:pt x="28499" y="66697"/>
                </a:lnTo>
                <a:lnTo>
                  <a:pt x="5699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 txBox="1"/>
          <p:nvPr/>
        </p:nvSpPr>
        <p:spPr>
          <a:xfrm>
            <a:off x="6262829" y="7759357"/>
            <a:ext cx="12065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23201D"/>
                </a:solidFill>
                <a:latin typeface="BatangChe"/>
                <a:cs typeface="BatangChe"/>
              </a:rPr>
              <a:t>6</a:t>
            </a:r>
            <a:endParaRPr sz="1500">
              <a:latin typeface="BatangChe"/>
              <a:cs typeface="BatangChe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4742910" y="7758912"/>
            <a:ext cx="238125" cy="238760"/>
          </a:xfrm>
          <a:custGeom>
            <a:avLst/>
            <a:gdLst/>
            <a:ahLst/>
            <a:cxnLst/>
            <a:rect l="l" t="t" r="r" b="b"/>
            <a:pathLst>
              <a:path w="238125" h="238759">
                <a:moveTo>
                  <a:pt x="123878" y="238586"/>
                </a:moveTo>
                <a:lnTo>
                  <a:pt x="165792" y="228581"/>
                </a:lnTo>
                <a:lnTo>
                  <a:pt x="202336" y="201568"/>
                </a:lnTo>
                <a:lnTo>
                  <a:pt x="228174" y="162050"/>
                </a:lnTo>
                <a:lnTo>
                  <a:pt x="237972" y="114528"/>
                </a:lnTo>
                <a:lnTo>
                  <a:pt x="228174" y="72555"/>
                </a:lnTo>
                <a:lnTo>
                  <a:pt x="202336" y="35861"/>
                </a:lnTo>
                <a:lnTo>
                  <a:pt x="165792" y="9869"/>
                </a:lnTo>
                <a:lnTo>
                  <a:pt x="123878" y="0"/>
                </a:lnTo>
                <a:lnTo>
                  <a:pt x="76348" y="9869"/>
                </a:lnTo>
                <a:lnTo>
                  <a:pt x="36895" y="35861"/>
                </a:lnTo>
                <a:lnTo>
                  <a:pt x="9964" y="72555"/>
                </a:lnTo>
                <a:lnTo>
                  <a:pt x="0" y="114528"/>
                </a:lnTo>
                <a:lnTo>
                  <a:pt x="9964" y="162050"/>
                </a:lnTo>
                <a:lnTo>
                  <a:pt x="36895" y="201568"/>
                </a:lnTo>
                <a:lnTo>
                  <a:pt x="76348" y="228581"/>
                </a:lnTo>
                <a:lnTo>
                  <a:pt x="123878" y="238586"/>
                </a:lnTo>
                <a:close/>
              </a:path>
            </a:pathLst>
          </a:custGeom>
          <a:ln w="952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866788" y="7997497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190659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838003" y="8121460"/>
            <a:ext cx="57785" cy="67310"/>
          </a:xfrm>
          <a:custGeom>
            <a:avLst/>
            <a:gdLst/>
            <a:ahLst/>
            <a:cxnLst/>
            <a:rect l="l" t="t" r="r" b="b"/>
            <a:pathLst>
              <a:path w="57785" h="67309">
                <a:moveTo>
                  <a:pt x="57284" y="0"/>
                </a:moveTo>
                <a:lnTo>
                  <a:pt x="0" y="0"/>
                </a:lnTo>
                <a:lnTo>
                  <a:pt x="28784" y="66697"/>
                </a:lnTo>
                <a:lnTo>
                  <a:pt x="5728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 txBox="1"/>
          <p:nvPr/>
        </p:nvSpPr>
        <p:spPr>
          <a:xfrm>
            <a:off x="4815804" y="7759357"/>
            <a:ext cx="12065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23201D"/>
                </a:solidFill>
                <a:latin typeface="BatangChe"/>
                <a:cs typeface="BatangChe"/>
              </a:rPr>
              <a:t>7</a:t>
            </a:r>
            <a:endParaRPr sz="1500">
              <a:latin typeface="BatangChe"/>
              <a:cs typeface="BatangChe"/>
            </a:endParaRPr>
          </a:p>
        </p:txBody>
      </p:sp>
      <p:sp>
        <p:nvSpPr>
          <p:cNvPr id="601" name="object 601"/>
          <p:cNvSpPr txBox="1"/>
          <p:nvPr/>
        </p:nvSpPr>
        <p:spPr>
          <a:xfrm>
            <a:off x="3854317" y="8508934"/>
            <a:ext cx="158750" cy="168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50" spc="75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5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602" name="object 602"/>
          <p:cNvSpPr txBox="1"/>
          <p:nvPr/>
        </p:nvSpPr>
        <p:spPr>
          <a:xfrm>
            <a:off x="4206765" y="8712710"/>
            <a:ext cx="34925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r>
              <a:rPr sz="1050" spc="-47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spc="45" dirty="0">
                <a:solidFill>
                  <a:srgbClr val="23201D"/>
                </a:solidFill>
                <a:latin typeface="BatangChe"/>
                <a:cs typeface="BatangChe"/>
              </a:rPr>
              <a:t>716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603" name="object 603"/>
          <p:cNvSpPr txBox="1"/>
          <p:nvPr/>
        </p:nvSpPr>
        <p:spPr>
          <a:xfrm>
            <a:off x="4899659" y="8724900"/>
            <a:ext cx="186055" cy="1593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4604">
              <a:lnSpc>
                <a:spcPts val="1200"/>
              </a:lnSpc>
              <a:spcBef>
                <a:spcPts val="50"/>
              </a:spcBef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87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604" name="object 604"/>
          <p:cNvSpPr txBox="1"/>
          <p:nvPr/>
        </p:nvSpPr>
        <p:spPr>
          <a:xfrm>
            <a:off x="5558124" y="8346878"/>
            <a:ext cx="158750" cy="1784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4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5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4190680" y="9084340"/>
            <a:ext cx="1323340" cy="0"/>
          </a:xfrm>
          <a:custGeom>
            <a:avLst/>
            <a:gdLst/>
            <a:ahLst/>
            <a:cxnLst/>
            <a:rect l="l" t="t" r="r" b="b"/>
            <a:pathLst>
              <a:path w="1323339">
                <a:moveTo>
                  <a:pt x="1323241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5466327" y="9065294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59">
                <a:moveTo>
                  <a:pt x="0" y="0"/>
                </a:moveTo>
                <a:lnTo>
                  <a:pt x="0" y="47841"/>
                </a:lnTo>
                <a:lnTo>
                  <a:pt x="47594" y="19046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190680" y="9065294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47784" y="0"/>
                </a:moveTo>
                <a:lnTo>
                  <a:pt x="0" y="19046"/>
                </a:lnTo>
                <a:lnTo>
                  <a:pt x="47784" y="47841"/>
                </a:lnTo>
                <a:lnTo>
                  <a:pt x="4778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 txBox="1"/>
          <p:nvPr/>
        </p:nvSpPr>
        <p:spPr>
          <a:xfrm>
            <a:off x="4698491" y="8886443"/>
            <a:ext cx="295910" cy="2076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5875">
              <a:lnSpc>
                <a:spcPts val="1200"/>
              </a:lnSpc>
              <a:spcBef>
                <a:spcPts val="430"/>
              </a:spcBef>
            </a:pPr>
            <a:r>
              <a:rPr sz="1050" spc="95" dirty="0">
                <a:solidFill>
                  <a:srgbClr val="23201D"/>
                </a:solidFill>
                <a:latin typeface="BatangChe"/>
                <a:cs typeface="BatangChe"/>
              </a:rPr>
              <a:t>120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609" name="object 609"/>
          <p:cNvSpPr txBox="1"/>
          <p:nvPr/>
        </p:nvSpPr>
        <p:spPr>
          <a:xfrm>
            <a:off x="6081951" y="8769841"/>
            <a:ext cx="520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95" dirty="0">
                <a:solidFill>
                  <a:srgbClr val="23201D"/>
                </a:solidFill>
                <a:latin typeface="BatangChe"/>
                <a:cs typeface="BatangChe"/>
              </a:rPr>
              <a:t>151515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610" name="object 610"/>
          <p:cNvSpPr txBox="1"/>
          <p:nvPr/>
        </p:nvSpPr>
        <p:spPr>
          <a:xfrm>
            <a:off x="6633798" y="8194237"/>
            <a:ext cx="406400" cy="5219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210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7</a:t>
            </a:r>
            <a:r>
              <a:rPr sz="1050" spc="-37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6</a:t>
            </a:r>
            <a:r>
              <a:rPr sz="1050" spc="-30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r>
              <a:rPr sz="1050" spc="-37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7</a:t>
            </a:r>
            <a:endParaRPr sz="1050">
              <a:latin typeface="BatangChe"/>
              <a:cs typeface="BatangChe"/>
            </a:endParaRPr>
          </a:p>
          <a:p>
            <a:pPr marR="1905" algn="ctr">
              <a:lnSpc>
                <a:spcPct val="100000"/>
              </a:lnSpc>
              <a:spcBef>
                <a:spcPts val="685"/>
              </a:spcBef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5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611" name="object 611"/>
          <p:cNvSpPr txBox="1"/>
          <p:nvPr/>
        </p:nvSpPr>
        <p:spPr>
          <a:xfrm>
            <a:off x="6253329" y="8989313"/>
            <a:ext cx="19685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45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2686846" y="5604015"/>
            <a:ext cx="28575" cy="29209"/>
          </a:xfrm>
          <a:custGeom>
            <a:avLst/>
            <a:gdLst/>
            <a:ahLst/>
            <a:cxnLst/>
            <a:rect l="l" t="t" r="r" b="b"/>
            <a:pathLst>
              <a:path w="28575" h="29210">
                <a:moveTo>
                  <a:pt x="18999" y="28775"/>
                </a:moveTo>
                <a:lnTo>
                  <a:pt x="28499" y="28775"/>
                </a:lnTo>
                <a:lnTo>
                  <a:pt x="28499" y="19246"/>
                </a:lnTo>
                <a:lnTo>
                  <a:pt x="28499" y="9718"/>
                </a:lnTo>
                <a:lnTo>
                  <a:pt x="18999" y="0"/>
                </a:lnTo>
                <a:lnTo>
                  <a:pt x="12023" y="1667"/>
                </a:lnTo>
                <a:lnTo>
                  <a:pt x="5937" y="6050"/>
                </a:lnTo>
                <a:lnTo>
                  <a:pt x="1632" y="12219"/>
                </a:lnTo>
                <a:lnTo>
                  <a:pt x="0" y="19246"/>
                </a:lnTo>
                <a:lnTo>
                  <a:pt x="0" y="28775"/>
                </a:lnTo>
                <a:lnTo>
                  <a:pt x="9499" y="28775"/>
                </a:lnTo>
                <a:lnTo>
                  <a:pt x="18999" y="28775"/>
                </a:lnTo>
                <a:close/>
              </a:path>
            </a:pathLst>
          </a:custGeom>
          <a:ln w="9523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710595" y="5628026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594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777190" y="563755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99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843784" y="5647082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284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920068" y="565661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99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986663" y="566613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99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062662" y="567566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784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129541" y="568519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99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205540" y="5694723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594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272135" y="5704252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284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338919" y="57137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4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415013" y="57233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99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481608" y="573283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99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557892" y="5742364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99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624486" y="57517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99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700485" y="576132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594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767365" y="577085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99" y="0"/>
                </a:lnTo>
              </a:path>
            </a:pathLst>
          </a:custGeom>
          <a:ln w="9537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 txBox="1"/>
          <p:nvPr/>
        </p:nvSpPr>
        <p:spPr>
          <a:xfrm rot="240000">
            <a:off x="3062014" y="5723262"/>
            <a:ext cx="599986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5"/>
              </a:lnSpc>
            </a:pPr>
            <a:r>
              <a:rPr sz="1575" spc="44" baseline="2645" dirty="0">
                <a:solidFill>
                  <a:srgbClr val="23201D"/>
                </a:solidFill>
                <a:latin typeface="BatangChe"/>
                <a:cs typeface="BatangChe"/>
              </a:rPr>
              <a:t>안전</a:t>
            </a:r>
            <a:r>
              <a:rPr sz="1575" spc="-660" baseline="264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575" baseline="2645" dirty="0">
                <a:solidFill>
                  <a:srgbClr val="23201D"/>
                </a:solidFill>
                <a:latin typeface="BatangChe"/>
                <a:cs typeface="BatangChe"/>
              </a:rPr>
              <a:t>센</a:t>
            </a:r>
            <a:r>
              <a:rPr sz="1575" spc="-660" baseline="264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서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2867724" y="5642318"/>
            <a:ext cx="0" cy="801370"/>
          </a:xfrm>
          <a:custGeom>
            <a:avLst/>
            <a:gdLst/>
            <a:ahLst/>
            <a:cxnLst/>
            <a:rect l="l" t="t" r="r" b="b"/>
            <a:pathLst>
              <a:path h="801370">
                <a:moveTo>
                  <a:pt x="0" y="800749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848534" y="6405050"/>
            <a:ext cx="48260" cy="38100"/>
          </a:xfrm>
          <a:custGeom>
            <a:avLst/>
            <a:gdLst/>
            <a:ahLst/>
            <a:cxnLst/>
            <a:rect l="l" t="t" r="r" b="b"/>
            <a:pathLst>
              <a:path w="48260" h="38100">
                <a:moveTo>
                  <a:pt x="47784" y="0"/>
                </a:moveTo>
                <a:lnTo>
                  <a:pt x="0" y="0"/>
                </a:lnTo>
                <a:lnTo>
                  <a:pt x="19189" y="38017"/>
                </a:lnTo>
                <a:lnTo>
                  <a:pt x="4778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848534" y="564231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19189" y="0"/>
                </a:moveTo>
                <a:lnTo>
                  <a:pt x="0" y="47640"/>
                </a:lnTo>
                <a:lnTo>
                  <a:pt x="47784" y="47640"/>
                </a:lnTo>
                <a:lnTo>
                  <a:pt x="1918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 txBox="1"/>
          <p:nvPr/>
        </p:nvSpPr>
        <p:spPr>
          <a:xfrm>
            <a:off x="2721358" y="5867928"/>
            <a:ext cx="158750" cy="254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6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2696346" y="3134688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0" y="0"/>
                </a:moveTo>
                <a:lnTo>
                  <a:pt x="28594" y="9432"/>
                </a:lnTo>
              </a:path>
            </a:pathLst>
          </a:custGeom>
          <a:ln w="9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686846" y="3134688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94" y="9432"/>
                </a:moveTo>
                <a:lnTo>
                  <a:pt x="0" y="0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743940" y="3134688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99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2686846" y="313468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094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724940" y="3134688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0" y="9432"/>
                </a:moveTo>
                <a:lnTo>
                  <a:pt x="47499" y="0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677718" y="3144121"/>
            <a:ext cx="951865" cy="114935"/>
          </a:xfrm>
          <a:custGeom>
            <a:avLst/>
            <a:gdLst/>
            <a:ahLst/>
            <a:cxnLst/>
            <a:rect l="l" t="t" r="r" b="b"/>
            <a:pathLst>
              <a:path w="951864" h="114935">
                <a:moveTo>
                  <a:pt x="0" y="114338"/>
                </a:moveTo>
                <a:lnTo>
                  <a:pt x="951843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677346" y="3001103"/>
            <a:ext cx="1123315" cy="133985"/>
          </a:xfrm>
          <a:custGeom>
            <a:avLst/>
            <a:gdLst/>
            <a:ahLst/>
            <a:cxnLst/>
            <a:rect l="l" t="t" r="r" b="b"/>
            <a:pathLst>
              <a:path w="1123314" h="133985">
                <a:moveTo>
                  <a:pt x="0" y="133585"/>
                </a:moveTo>
                <a:lnTo>
                  <a:pt x="1123268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677718" y="325845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18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677718" y="2991574"/>
            <a:ext cx="2123440" cy="267335"/>
          </a:xfrm>
          <a:custGeom>
            <a:avLst/>
            <a:gdLst/>
            <a:ahLst/>
            <a:cxnLst/>
            <a:rect l="l" t="t" r="r" b="b"/>
            <a:pathLst>
              <a:path w="2123440" h="267335">
                <a:moveTo>
                  <a:pt x="0" y="266884"/>
                </a:moveTo>
                <a:lnTo>
                  <a:pt x="2122896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3181791" y="2867613"/>
            <a:ext cx="161925" cy="19050"/>
          </a:xfrm>
          <a:custGeom>
            <a:avLst/>
            <a:gdLst/>
            <a:ahLst/>
            <a:cxnLst/>
            <a:rect l="l" t="t" r="r" b="b"/>
            <a:pathLst>
              <a:path w="161925" h="19050">
                <a:moveTo>
                  <a:pt x="0" y="18961"/>
                </a:moveTo>
                <a:lnTo>
                  <a:pt x="161878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3191290" y="2877046"/>
            <a:ext cx="171450" cy="19050"/>
          </a:xfrm>
          <a:custGeom>
            <a:avLst/>
            <a:gdLst/>
            <a:ahLst/>
            <a:cxnLst/>
            <a:rect l="l" t="t" r="r" b="b"/>
            <a:pathLst>
              <a:path w="171450" h="19050">
                <a:moveTo>
                  <a:pt x="0" y="19056"/>
                </a:moveTo>
                <a:lnTo>
                  <a:pt x="171378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3800614" y="2667425"/>
            <a:ext cx="0" cy="324485"/>
          </a:xfrm>
          <a:custGeom>
            <a:avLst/>
            <a:gdLst/>
            <a:ahLst/>
            <a:cxnLst/>
            <a:rect l="l" t="t" r="r" b="b"/>
            <a:pathLst>
              <a:path h="324485">
                <a:moveTo>
                  <a:pt x="0" y="324149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677718" y="2667425"/>
            <a:ext cx="2123440" cy="324485"/>
          </a:xfrm>
          <a:custGeom>
            <a:avLst/>
            <a:gdLst/>
            <a:ahLst/>
            <a:cxnLst/>
            <a:rect l="l" t="t" r="r" b="b"/>
            <a:pathLst>
              <a:path w="2123440" h="324485">
                <a:moveTo>
                  <a:pt x="0" y="324149"/>
                </a:moveTo>
                <a:lnTo>
                  <a:pt x="2122896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677718" y="2991574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0"/>
                </a:moveTo>
                <a:lnTo>
                  <a:pt x="0" y="266884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772440" y="3010631"/>
            <a:ext cx="1028700" cy="124460"/>
          </a:xfrm>
          <a:custGeom>
            <a:avLst/>
            <a:gdLst/>
            <a:ahLst/>
            <a:cxnLst/>
            <a:rect l="l" t="t" r="r" b="b"/>
            <a:pathLst>
              <a:path w="1028700" h="124460">
                <a:moveTo>
                  <a:pt x="0" y="124057"/>
                </a:moveTo>
                <a:lnTo>
                  <a:pt x="1028174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724940" y="31441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677718" y="2667425"/>
            <a:ext cx="2123440" cy="314960"/>
          </a:xfrm>
          <a:custGeom>
            <a:avLst/>
            <a:gdLst/>
            <a:ahLst/>
            <a:cxnLst/>
            <a:rect l="l" t="t" r="r" b="b"/>
            <a:pathLst>
              <a:path w="2123440" h="314960">
                <a:moveTo>
                  <a:pt x="0" y="314621"/>
                </a:moveTo>
                <a:lnTo>
                  <a:pt x="2122896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715755" y="2753084"/>
            <a:ext cx="0" cy="229235"/>
          </a:xfrm>
          <a:custGeom>
            <a:avLst/>
            <a:gdLst/>
            <a:ahLst/>
            <a:cxnLst/>
            <a:rect l="l" t="t" r="r" b="b"/>
            <a:pathLst>
              <a:path h="229235">
                <a:moveTo>
                  <a:pt x="0" y="0"/>
                </a:moveTo>
                <a:lnTo>
                  <a:pt x="0" y="228962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801569" y="277214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200377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696736" y="32584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696736" y="2753084"/>
            <a:ext cx="0" cy="229235"/>
          </a:xfrm>
          <a:custGeom>
            <a:avLst/>
            <a:gdLst/>
            <a:ahLst/>
            <a:cxnLst/>
            <a:rect l="l" t="t" r="r" b="b"/>
            <a:pathLst>
              <a:path h="229235">
                <a:moveTo>
                  <a:pt x="0" y="228962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639681" y="2695915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36" y="0"/>
                </a:moveTo>
                <a:lnTo>
                  <a:pt x="0" y="9528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639681" y="6261937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8036" y="9528"/>
                </a:moveTo>
                <a:lnTo>
                  <a:pt x="0" y="0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3867208" y="6634013"/>
            <a:ext cx="95250" cy="28575"/>
          </a:xfrm>
          <a:custGeom>
            <a:avLst/>
            <a:gdLst/>
            <a:ahLst/>
            <a:cxnLst/>
            <a:rect l="l" t="t" r="r" b="b"/>
            <a:pathLst>
              <a:path w="95250" h="28575">
                <a:moveTo>
                  <a:pt x="0" y="28584"/>
                </a:moveTo>
                <a:lnTo>
                  <a:pt x="95094" y="0"/>
                </a:lnTo>
              </a:path>
            </a:pathLst>
          </a:custGeom>
          <a:ln w="9535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867208" y="2305068"/>
            <a:ext cx="95250" cy="28575"/>
          </a:xfrm>
          <a:custGeom>
            <a:avLst/>
            <a:gdLst/>
            <a:ahLst/>
            <a:cxnLst/>
            <a:rect l="l" t="t" r="r" b="b"/>
            <a:pathLst>
              <a:path w="95250" h="28575">
                <a:moveTo>
                  <a:pt x="95094" y="28584"/>
                </a:moveTo>
                <a:lnTo>
                  <a:pt x="0" y="0"/>
                </a:lnTo>
              </a:path>
            </a:pathLst>
          </a:custGeom>
          <a:ln w="9535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3800614" y="2314596"/>
            <a:ext cx="0" cy="4338955"/>
          </a:xfrm>
          <a:custGeom>
            <a:avLst/>
            <a:gdLst/>
            <a:ahLst/>
            <a:cxnLst/>
            <a:rect l="l" t="t" r="r" b="b"/>
            <a:pathLst>
              <a:path h="4338955">
                <a:moveTo>
                  <a:pt x="0" y="4338473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3981493" y="2333653"/>
            <a:ext cx="0" cy="4300855"/>
          </a:xfrm>
          <a:custGeom>
            <a:avLst/>
            <a:gdLst/>
            <a:ahLst/>
            <a:cxnLst/>
            <a:rect l="l" t="t" r="r" b="b"/>
            <a:pathLst>
              <a:path h="4300855">
                <a:moveTo>
                  <a:pt x="0" y="4300360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971992" y="233365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99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971992" y="663401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99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962303" y="2333653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689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962303" y="2333653"/>
            <a:ext cx="0" cy="4300855"/>
          </a:xfrm>
          <a:custGeom>
            <a:avLst/>
            <a:gdLst/>
            <a:ahLst/>
            <a:cxnLst/>
            <a:rect l="l" t="t" r="r" b="b"/>
            <a:pathLst>
              <a:path h="4300855">
                <a:moveTo>
                  <a:pt x="0" y="4300360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3962303" y="6634013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689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876708" y="2305068"/>
            <a:ext cx="0" cy="4358005"/>
          </a:xfrm>
          <a:custGeom>
            <a:avLst/>
            <a:gdLst/>
            <a:ahLst/>
            <a:cxnLst/>
            <a:rect l="l" t="t" r="r" b="b"/>
            <a:pathLst>
              <a:path h="4358005">
                <a:moveTo>
                  <a:pt x="0" y="4357529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857614" y="230506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594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857614" y="2305068"/>
            <a:ext cx="0" cy="4358005"/>
          </a:xfrm>
          <a:custGeom>
            <a:avLst/>
            <a:gdLst/>
            <a:ahLst/>
            <a:cxnLst/>
            <a:rect l="l" t="t" r="r" b="b"/>
            <a:pathLst>
              <a:path h="4358005">
                <a:moveTo>
                  <a:pt x="0" y="4357529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857614" y="6662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594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800614" y="2305068"/>
            <a:ext cx="57150" cy="9525"/>
          </a:xfrm>
          <a:custGeom>
            <a:avLst/>
            <a:gdLst/>
            <a:ahLst/>
            <a:cxnLst/>
            <a:rect l="l" t="t" r="r" b="b"/>
            <a:pathLst>
              <a:path w="57150" h="9525">
                <a:moveTo>
                  <a:pt x="56999" y="0"/>
                </a:moveTo>
                <a:lnTo>
                  <a:pt x="0" y="9528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800614" y="6653069"/>
            <a:ext cx="57150" cy="9525"/>
          </a:xfrm>
          <a:custGeom>
            <a:avLst/>
            <a:gdLst/>
            <a:ahLst/>
            <a:cxnLst/>
            <a:rect l="l" t="t" r="r" b="b"/>
            <a:pathLst>
              <a:path w="57150" h="9525">
                <a:moveTo>
                  <a:pt x="56999" y="9528"/>
                </a:moveTo>
                <a:lnTo>
                  <a:pt x="0" y="0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2629561" y="3144121"/>
            <a:ext cx="0" cy="3299460"/>
          </a:xfrm>
          <a:custGeom>
            <a:avLst/>
            <a:gdLst/>
            <a:ahLst/>
            <a:cxnLst/>
            <a:rect l="l" t="t" r="r" b="b"/>
            <a:pathLst>
              <a:path h="3299460">
                <a:moveTo>
                  <a:pt x="0" y="0"/>
                </a:moveTo>
                <a:lnTo>
                  <a:pt x="0" y="3298947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629561" y="6443068"/>
            <a:ext cx="48260" cy="10160"/>
          </a:xfrm>
          <a:custGeom>
            <a:avLst/>
            <a:gdLst/>
            <a:ahLst/>
            <a:cxnLst/>
            <a:rect l="l" t="t" r="r" b="b"/>
            <a:pathLst>
              <a:path w="48260" h="10160">
                <a:moveTo>
                  <a:pt x="0" y="0"/>
                </a:moveTo>
                <a:lnTo>
                  <a:pt x="47784" y="9814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677346" y="3134688"/>
            <a:ext cx="0" cy="3318510"/>
          </a:xfrm>
          <a:custGeom>
            <a:avLst/>
            <a:gdLst/>
            <a:ahLst/>
            <a:cxnLst/>
            <a:rect l="l" t="t" r="r" b="b"/>
            <a:pathLst>
              <a:path h="3318510">
                <a:moveTo>
                  <a:pt x="0" y="0"/>
                </a:moveTo>
                <a:lnTo>
                  <a:pt x="0" y="3318193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2629561" y="3134688"/>
            <a:ext cx="48260" cy="9525"/>
          </a:xfrm>
          <a:custGeom>
            <a:avLst/>
            <a:gdLst/>
            <a:ahLst/>
            <a:cxnLst/>
            <a:rect l="l" t="t" r="r" b="b"/>
            <a:pathLst>
              <a:path w="48260" h="9525">
                <a:moveTo>
                  <a:pt x="47784" y="0"/>
                </a:moveTo>
                <a:lnTo>
                  <a:pt x="0" y="9432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677346" y="6443068"/>
            <a:ext cx="47625" cy="10160"/>
          </a:xfrm>
          <a:custGeom>
            <a:avLst/>
            <a:gdLst/>
            <a:ahLst/>
            <a:cxnLst/>
            <a:rect l="l" t="t" r="r" b="b"/>
            <a:pathLst>
              <a:path w="47625" h="10160">
                <a:moveTo>
                  <a:pt x="0" y="9814"/>
                </a:moveTo>
                <a:lnTo>
                  <a:pt x="47594" y="0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2677346" y="3134688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47594" y="9432"/>
                </a:moveTo>
                <a:lnTo>
                  <a:pt x="0" y="0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677718" y="6128637"/>
            <a:ext cx="951865" cy="153035"/>
          </a:xfrm>
          <a:custGeom>
            <a:avLst/>
            <a:gdLst/>
            <a:ahLst/>
            <a:cxnLst/>
            <a:rect l="l" t="t" r="r" b="b"/>
            <a:pathLst>
              <a:path w="951864" h="153035">
                <a:moveTo>
                  <a:pt x="0" y="0"/>
                </a:moveTo>
                <a:lnTo>
                  <a:pt x="951843" y="152546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677718" y="6271465"/>
            <a:ext cx="951865" cy="172085"/>
          </a:xfrm>
          <a:custGeom>
            <a:avLst/>
            <a:gdLst/>
            <a:ahLst/>
            <a:cxnLst/>
            <a:rect l="l" t="t" r="r" b="b"/>
            <a:pathLst>
              <a:path w="951864" h="172085">
                <a:moveTo>
                  <a:pt x="0" y="0"/>
                </a:moveTo>
                <a:lnTo>
                  <a:pt x="951843" y="171602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2629561" y="6281184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161884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677718" y="6128637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27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724940" y="3125160"/>
            <a:ext cx="1075690" cy="123825"/>
          </a:xfrm>
          <a:custGeom>
            <a:avLst/>
            <a:gdLst/>
            <a:ahLst/>
            <a:cxnLst/>
            <a:rect l="l" t="t" r="r" b="b"/>
            <a:pathLst>
              <a:path w="1075689" h="123825">
                <a:moveTo>
                  <a:pt x="1075673" y="0"/>
                </a:moveTo>
                <a:lnTo>
                  <a:pt x="0" y="123771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724940" y="6290712"/>
            <a:ext cx="1075690" cy="181610"/>
          </a:xfrm>
          <a:custGeom>
            <a:avLst/>
            <a:gdLst/>
            <a:ahLst/>
            <a:cxnLst/>
            <a:rect l="l" t="t" r="r" b="b"/>
            <a:pathLst>
              <a:path w="1075689" h="181610">
                <a:moveTo>
                  <a:pt x="1075673" y="181226"/>
                </a:moveTo>
                <a:lnTo>
                  <a:pt x="0" y="0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724940" y="6424011"/>
            <a:ext cx="1075690" cy="191135"/>
          </a:xfrm>
          <a:custGeom>
            <a:avLst/>
            <a:gdLst/>
            <a:ahLst/>
            <a:cxnLst/>
            <a:rect l="l" t="t" r="r" b="b"/>
            <a:pathLst>
              <a:path w="1075689" h="191134">
                <a:moveTo>
                  <a:pt x="0" y="0"/>
                </a:moveTo>
                <a:lnTo>
                  <a:pt x="1075673" y="190945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724940" y="6290712"/>
            <a:ext cx="1075690" cy="181610"/>
          </a:xfrm>
          <a:custGeom>
            <a:avLst/>
            <a:gdLst/>
            <a:ahLst/>
            <a:cxnLst/>
            <a:rect l="l" t="t" r="r" b="b"/>
            <a:pathLst>
              <a:path w="1075689" h="181610">
                <a:moveTo>
                  <a:pt x="1075673" y="181226"/>
                </a:moveTo>
                <a:lnTo>
                  <a:pt x="0" y="0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724940" y="3125160"/>
            <a:ext cx="1075690" cy="123825"/>
          </a:xfrm>
          <a:custGeom>
            <a:avLst/>
            <a:gdLst/>
            <a:ahLst/>
            <a:cxnLst/>
            <a:rect l="l" t="t" r="r" b="b"/>
            <a:pathLst>
              <a:path w="1075689" h="123825">
                <a:moveTo>
                  <a:pt x="0" y="123771"/>
                </a:moveTo>
                <a:lnTo>
                  <a:pt x="1075673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696736" y="6119109"/>
            <a:ext cx="932815" cy="162560"/>
          </a:xfrm>
          <a:custGeom>
            <a:avLst/>
            <a:gdLst/>
            <a:ahLst/>
            <a:cxnLst/>
            <a:rect l="l" t="t" r="r" b="b"/>
            <a:pathLst>
              <a:path w="932814" h="162560">
                <a:moveTo>
                  <a:pt x="0" y="0"/>
                </a:moveTo>
                <a:lnTo>
                  <a:pt x="932824" y="162074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724940" y="3144120"/>
            <a:ext cx="0" cy="3299460"/>
          </a:xfrm>
          <a:custGeom>
            <a:avLst/>
            <a:gdLst/>
            <a:ahLst/>
            <a:cxnLst/>
            <a:rect l="l" t="t" r="r" b="b"/>
            <a:pathLst>
              <a:path h="3299460">
                <a:moveTo>
                  <a:pt x="0" y="0"/>
                </a:moveTo>
                <a:lnTo>
                  <a:pt x="0" y="3298947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734440" y="6433540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0" y="9528"/>
                </a:moveTo>
                <a:lnTo>
                  <a:pt x="47499" y="0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724940" y="644306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99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724940" y="64430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724940" y="6433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724940" y="64335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99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734440" y="6424011"/>
            <a:ext cx="28575" cy="9525"/>
          </a:xfrm>
          <a:custGeom>
            <a:avLst/>
            <a:gdLst/>
            <a:ahLst/>
            <a:cxnLst/>
            <a:rect l="l" t="t" r="r" b="b"/>
            <a:pathLst>
              <a:path w="28575" h="9525">
                <a:moveTo>
                  <a:pt x="28499" y="0"/>
                </a:moveTo>
                <a:lnTo>
                  <a:pt x="0" y="9528"/>
                </a:lnTo>
              </a:path>
            </a:pathLst>
          </a:custGeom>
          <a:ln w="9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734440" y="64335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54" y="4764"/>
                </a:moveTo>
                <a:lnTo>
                  <a:pt x="4754" y="4764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677718" y="6119109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0" y="9528"/>
                </a:moveTo>
                <a:lnTo>
                  <a:pt x="47547" y="0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725266" y="6119109"/>
            <a:ext cx="904875" cy="152400"/>
          </a:xfrm>
          <a:custGeom>
            <a:avLst/>
            <a:gdLst/>
            <a:ahLst/>
            <a:cxnLst/>
            <a:rect l="l" t="t" r="r" b="b"/>
            <a:pathLst>
              <a:path w="904875" h="152400">
                <a:moveTo>
                  <a:pt x="0" y="0"/>
                </a:moveTo>
                <a:lnTo>
                  <a:pt x="904295" y="152355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3181791" y="2819972"/>
            <a:ext cx="161925" cy="19050"/>
          </a:xfrm>
          <a:custGeom>
            <a:avLst/>
            <a:gdLst/>
            <a:ahLst/>
            <a:cxnLst/>
            <a:rect l="l" t="t" r="r" b="b"/>
            <a:pathLst>
              <a:path w="161925" h="19050">
                <a:moveTo>
                  <a:pt x="0" y="19056"/>
                </a:moveTo>
                <a:lnTo>
                  <a:pt x="161878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724940" y="6433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2724940" y="64430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2724940" y="63764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2629561" y="28390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784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2629561" y="2591009"/>
            <a:ext cx="0" cy="248285"/>
          </a:xfrm>
          <a:custGeom>
            <a:avLst/>
            <a:gdLst/>
            <a:ahLst/>
            <a:cxnLst/>
            <a:rect l="l" t="t" r="r" b="b"/>
            <a:pathLst>
              <a:path h="248285">
                <a:moveTo>
                  <a:pt x="0" y="248018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2724940" y="2591009"/>
            <a:ext cx="0" cy="238760"/>
          </a:xfrm>
          <a:custGeom>
            <a:avLst/>
            <a:gdLst/>
            <a:ahLst/>
            <a:cxnLst/>
            <a:rect l="l" t="t" r="r" b="b"/>
            <a:pathLst>
              <a:path h="238760">
                <a:moveTo>
                  <a:pt x="0" y="238490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2705845" y="259100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094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2705845" y="2591009"/>
            <a:ext cx="0" cy="238760"/>
          </a:xfrm>
          <a:custGeom>
            <a:avLst/>
            <a:gdLst/>
            <a:ahLst/>
            <a:cxnLst/>
            <a:rect l="l" t="t" r="r" b="b"/>
            <a:pathLst>
              <a:path h="238760">
                <a:moveTo>
                  <a:pt x="0" y="238490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2696346" y="259100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99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2696346" y="2591009"/>
            <a:ext cx="0" cy="238760"/>
          </a:xfrm>
          <a:custGeom>
            <a:avLst/>
            <a:gdLst/>
            <a:ahLst/>
            <a:cxnLst/>
            <a:rect l="l" t="t" r="r" b="b"/>
            <a:pathLst>
              <a:path h="238760">
                <a:moveTo>
                  <a:pt x="0" y="238490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2696346" y="25910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677346" y="258148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999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2677346" y="2581481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257547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2677346" y="28390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629561" y="2581481"/>
            <a:ext cx="48260" cy="9525"/>
          </a:xfrm>
          <a:custGeom>
            <a:avLst/>
            <a:gdLst/>
            <a:ahLst/>
            <a:cxnLst/>
            <a:rect l="l" t="t" r="r" b="b"/>
            <a:pathLst>
              <a:path w="48260" h="9525">
                <a:moveTo>
                  <a:pt x="47784" y="0"/>
                </a:moveTo>
                <a:lnTo>
                  <a:pt x="0" y="9528"/>
                </a:lnTo>
              </a:path>
            </a:pathLst>
          </a:custGeom>
          <a:ln w="953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629561" y="2839028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784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715755" y="2600537"/>
            <a:ext cx="914400" cy="162560"/>
          </a:xfrm>
          <a:custGeom>
            <a:avLst/>
            <a:gdLst/>
            <a:ahLst/>
            <a:cxnLst/>
            <a:rect l="l" t="t" r="r" b="b"/>
            <a:pathLst>
              <a:path w="914400" h="162560">
                <a:moveTo>
                  <a:pt x="0" y="162074"/>
                </a:moveTo>
                <a:lnTo>
                  <a:pt x="913806" y="0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2696346" y="2400350"/>
            <a:ext cx="1104265" cy="191135"/>
          </a:xfrm>
          <a:custGeom>
            <a:avLst/>
            <a:gdLst/>
            <a:ahLst/>
            <a:cxnLst/>
            <a:rect l="l" t="t" r="r" b="b"/>
            <a:pathLst>
              <a:path w="1104264" h="191135">
                <a:moveTo>
                  <a:pt x="0" y="190659"/>
                </a:moveTo>
                <a:lnTo>
                  <a:pt x="1104268" y="0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715755" y="2762612"/>
            <a:ext cx="86360" cy="9525"/>
          </a:xfrm>
          <a:custGeom>
            <a:avLst/>
            <a:gdLst/>
            <a:ahLst/>
            <a:cxnLst/>
            <a:rect l="l" t="t" r="r" b="b"/>
            <a:pathLst>
              <a:path w="86360" h="9525">
                <a:moveTo>
                  <a:pt x="85813" y="9528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801569" y="2629312"/>
            <a:ext cx="828040" cy="142875"/>
          </a:xfrm>
          <a:custGeom>
            <a:avLst/>
            <a:gdLst/>
            <a:ahLst/>
            <a:cxnLst/>
            <a:rect l="l" t="t" r="r" b="b"/>
            <a:pathLst>
              <a:path w="828039" h="142875">
                <a:moveTo>
                  <a:pt x="0" y="142827"/>
                </a:moveTo>
                <a:lnTo>
                  <a:pt x="827992" y="0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724940" y="2428839"/>
            <a:ext cx="1075690" cy="191135"/>
          </a:xfrm>
          <a:custGeom>
            <a:avLst/>
            <a:gdLst/>
            <a:ahLst/>
            <a:cxnLst/>
            <a:rect l="l" t="t" r="r" b="b"/>
            <a:pathLst>
              <a:path w="1075689" h="191135">
                <a:moveTo>
                  <a:pt x="0" y="190945"/>
                </a:moveTo>
                <a:lnTo>
                  <a:pt x="1075673" y="0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677718" y="2381293"/>
            <a:ext cx="2123440" cy="372110"/>
          </a:xfrm>
          <a:custGeom>
            <a:avLst/>
            <a:gdLst/>
            <a:ahLst/>
            <a:cxnLst/>
            <a:rect l="l" t="t" r="r" b="b"/>
            <a:pathLst>
              <a:path w="2123440" h="372110">
                <a:moveTo>
                  <a:pt x="0" y="371790"/>
                </a:moveTo>
                <a:lnTo>
                  <a:pt x="2122896" y="0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677718" y="275308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9018" y="0"/>
                </a:moveTo>
                <a:lnTo>
                  <a:pt x="0" y="0"/>
                </a:lnTo>
              </a:path>
            </a:pathLst>
          </a:custGeom>
          <a:ln w="953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800614" y="2314596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66697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677718" y="2314596"/>
            <a:ext cx="2123440" cy="381635"/>
          </a:xfrm>
          <a:custGeom>
            <a:avLst/>
            <a:gdLst/>
            <a:ahLst/>
            <a:cxnLst/>
            <a:rect l="l" t="t" r="r" b="b"/>
            <a:pathLst>
              <a:path w="2123440" h="381635">
                <a:moveTo>
                  <a:pt x="0" y="381318"/>
                </a:moveTo>
                <a:lnTo>
                  <a:pt x="2122896" y="0"/>
                </a:lnTo>
              </a:path>
            </a:pathLst>
          </a:custGeom>
          <a:ln w="953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677718" y="2695915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57169"/>
                </a:moveTo>
                <a:lnTo>
                  <a:pt x="0" y="0"/>
                </a:lnTo>
              </a:path>
            </a:pathLst>
          </a:custGeom>
          <a:ln w="9509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582062" y="2705443"/>
            <a:ext cx="95885" cy="38735"/>
          </a:xfrm>
          <a:custGeom>
            <a:avLst/>
            <a:gdLst/>
            <a:ahLst/>
            <a:cxnLst/>
            <a:rect l="l" t="t" r="r" b="b"/>
            <a:pathLst>
              <a:path w="95885" h="38735">
                <a:moveTo>
                  <a:pt x="95284" y="0"/>
                </a:moveTo>
                <a:lnTo>
                  <a:pt x="0" y="0"/>
                </a:lnTo>
                <a:lnTo>
                  <a:pt x="9499" y="38112"/>
                </a:lnTo>
                <a:lnTo>
                  <a:pt x="9528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582062" y="2705443"/>
            <a:ext cx="95885" cy="38735"/>
          </a:xfrm>
          <a:custGeom>
            <a:avLst/>
            <a:gdLst/>
            <a:ahLst/>
            <a:cxnLst/>
            <a:rect l="l" t="t" r="r" b="b"/>
            <a:pathLst>
              <a:path w="95885" h="38735">
                <a:moveTo>
                  <a:pt x="95284" y="0"/>
                </a:moveTo>
                <a:lnTo>
                  <a:pt x="0" y="0"/>
                </a:lnTo>
                <a:lnTo>
                  <a:pt x="9499" y="38112"/>
                </a:lnTo>
                <a:lnTo>
                  <a:pt x="95284" y="0"/>
                </a:lnTo>
                <a:close/>
              </a:path>
            </a:pathLst>
          </a:custGeom>
          <a:ln w="9533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296514" y="2724499"/>
            <a:ext cx="285750" cy="57785"/>
          </a:xfrm>
          <a:custGeom>
            <a:avLst/>
            <a:gdLst/>
            <a:ahLst/>
            <a:cxnLst/>
            <a:rect l="l" t="t" r="r" b="b"/>
            <a:pathLst>
              <a:path w="285750" h="57785">
                <a:moveTo>
                  <a:pt x="285548" y="0"/>
                </a:moveTo>
                <a:lnTo>
                  <a:pt x="0" y="57169"/>
                </a:lnTo>
              </a:path>
            </a:pathLst>
          </a:custGeom>
          <a:ln w="953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2296514" y="2428839"/>
            <a:ext cx="0" cy="353060"/>
          </a:xfrm>
          <a:custGeom>
            <a:avLst/>
            <a:gdLst/>
            <a:ahLst/>
            <a:cxnLst/>
            <a:rect l="l" t="t" r="r" b="b"/>
            <a:pathLst>
              <a:path h="353060">
                <a:moveTo>
                  <a:pt x="0" y="352829"/>
                </a:moveTo>
                <a:lnTo>
                  <a:pt x="0" y="0"/>
                </a:lnTo>
              </a:path>
            </a:pathLst>
          </a:custGeom>
          <a:ln w="9509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905818" y="925596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54" y="4759"/>
                </a:moveTo>
                <a:lnTo>
                  <a:pt x="4754" y="4759"/>
                </a:lnTo>
              </a:path>
            </a:pathLst>
          </a:custGeom>
          <a:ln w="951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3324669" y="925596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54" y="4759"/>
                </a:moveTo>
                <a:lnTo>
                  <a:pt x="4754" y="4759"/>
                </a:lnTo>
              </a:path>
            </a:pathLst>
          </a:custGeom>
          <a:ln w="951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4698491" y="8886443"/>
            <a:ext cx="295656" cy="190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887211" y="1805939"/>
            <a:ext cx="294132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868923" y="5867399"/>
            <a:ext cx="190500" cy="294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899659" y="8724900"/>
            <a:ext cx="169163" cy="134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147737" y="5810101"/>
            <a:ext cx="132456" cy="162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5445252" y="4480559"/>
            <a:ext cx="149351" cy="129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431535" y="5425439"/>
            <a:ext cx="132588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744" y="1177290"/>
            <a:ext cx="118999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B.   </a:t>
            </a:r>
            <a:r>
              <a:rPr sz="1100" b="1" dirty="0">
                <a:latin typeface="Malgun Gothic"/>
                <a:cs typeface="Malgun Gothic"/>
              </a:rPr>
              <a:t>편개형</a:t>
            </a:r>
            <a:r>
              <a:rPr sz="1100" b="1" spc="23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설치도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51671" y="2358410"/>
            <a:ext cx="1372870" cy="2962910"/>
          </a:xfrm>
          <a:custGeom>
            <a:avLst/>
            <a:gdLst/>
            <a:ahLst/>
            <a:cxnLst/>
            <a:rect l="l" t="t" r="r" b="b"/>
            <a:pathLst>
              <a:path w="1372870" h="2962910">
                <a:moveTo>
                  <a:pt x="0" y="2962290"/>
                </a:moveTo>
                <a:lnTo>
                  <a:pt x="1372663" y="2962290"/>
                </a:lnTo>
                <a:lnTo>
                  <a:pt x="1372663" y="0"/>
                </a:lnTo>
                <a:lnTo>
                  <a:pt x="0" y="0"/>
                </a:lnTo>
                <a:lnTo>
                  <a:pt x="0" y="2962290"/>
                </a:lnTo>
                <a:close/>
              </a:path>
            </a:pathLst>
          </a:custGeom>
          <a:solidFill>
            <a:srgbClr val="B0D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1671" y="2358410"/>
            <a:ext cx="1372870" cy="2962910"/>
          </a:xfrm>
          <a:custGeom>
            <a:avLst/>
            <a:gdLst/>
            <a:ahLst/>
            <a:cxnLst/>
            <a:rect l="l" t="t" r="r" b="b"/>
            <a:pathLst>
              <a:path w="1372870" h="2962910">
                <a:moveTo>
                  <a:pt x="0" y="2962290"/>
                </a:moveTo>
                <a:lnTo>
                  <a:pt x="1372663" y="2962290"/>
                </a:lnTo>
                <a:lnTo>
                  <a:pt x="1372663" y="0"/>
                </a:lnTo>
                <a:lnTo>
                  <a:pt x="0" y="0"/>
                </a:lnTo>
                <a:lnTo>
                  <a:pt x="0" y="2962290"/>
                </a:lnTo>
                <a:close/>
              </a:path>
            </a:pathLst>
          </a:custGeom>
          <a:ln w="951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4659" y="2253797"/>
            <a:ext cx="1420495" cy="3038475"/>
          </a:xfrm>
          <a:custGeom>
            <a:avLst/>
            <a:gdLst/>
            <a:ahLst/>
            <a:cxnLst/>
            <a:rect l="l" t="t" r="r" b="b"/>
            <a:pathLst>
              <a:path w="1420495" h="3038475">
                <a:moveTo>
                  <a:pt x="0" y="3038156"/>
                </a:moveTo>
                <a:lnTo>
                  <a:pt x="1420245" y="3038156"/>
                </a:lnTo>
                <a:lnTo>
                  <a:pt x="1420245" y="0"/>
                </a:lnTo>
                <a:lnTo>
                  <a:pt x="0" y="0"/>
                </a:lnTo>
                <a:lnTo>
                  <a:pt x="0" y="3038156"/>
                </a:lnTo>
                <a:close/>
              </a:path>
            </a:pathLst>
          </a:custGeom>
          <a:solidFill>
            <a:srgbClr val="B0D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4659" y="2253797"/>
            <a:ext cx="1420495" cy="3038475"/>
          </a:xfrm>
          <a:custGeom>
            <a:avLst/>
            <a:gdLst/>
            <a:ahLst/>
            <a:cxnLst/>
            <a:rect l="l" t="t" r="r" b="b"/>
            <a:pathLst>
              <a:path w="1420495" h="3038475">
                <a:moveTo>
                  <a:pt x="0" y="3038156"/>
                </a:moveTo>
                <a:lnTo>
                  <a:pt x="1420245" y="3038156"/>
                </a:lnTo>
                <a:lnTo>
                  <a:pt x="1420245" y="0"/>
                </a:lnTo>
                <a:lnTo>
                  <a:pt x="0" y="0"/>
                </a:lnTo>
                <a:lnTo>
                  <a:pt x="0" y="3038156"/>
                </a:lnTo>
                <a:close/>
              </a:path>
            </a:pathLst>
          </a:custGeom>
          <a:ln w="9510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8569" y="3882486"/>
            <a:ext cx="381635" cy="171450"/>
          </a:xfrm>
          <a:custGeom>
            <a:avLst/>
            <a:gdLst/>
            <a:ahLst/>
            <a:cxnLst/>
            <a:rect l="l" t="t" r="r" b="b"/>
            <a:pathLst>
              <a:path w="381635" h="171450">
                <a:moveTo>
                  <a:pt x="152528" y="0"/>
                </a:moveTo>
                <a:lnTo>
                  <a:pt x="0" y="85670"/>
                </a:lnTo>
                <a:lnTo>
                  <a:pt x="152528" y="171435"/>
                </a:lnTo>
                <a:lnTo>
                  <a:pt x="152528" y="133169"/>
                </a:lnTo>
                <a:lnTo>
                  <a:pt x="381226" y="133169"/>
                </a:lnTo>
                <a:lnTo>
                  <a:pt x="352639" y="85670"/>
                </a:lnTo>
                <a:lnTo>
                  <a:pt x="381226" y="47594"/>
                </a:lnTo>
                <a:lnTo>
                  <a:pt x="152528" y="47594"/>
                </a:lnTo>
                <a:lnTo>
                  <a:pt x="152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8569" y="3882486"/>
            <a:ext cx="381635" cy="171450"/>
          </a:xfrm>
          <a:custGeom>
            <a:avLst/>
            <a:gdLst/>
            <a:ahLst/>
            <a:cxnLst/>
            <a:rect l="l" t="t" r="r" b="b"/>
            <a:pathLst>
              <a:path w="381635" h="171450">
                <a:moveTo>
                  <a:pt x="152528" y="133169"/>
                </a:moveTo>
                <a:lnTo>
                  <a:pt x="152528" y="171435"/>
                </a:lnTo>
                <a:lnTo>
                  <a:pt x="0" y="85670"/>
                </a:lnTo>
                <a:lnTo>
                  <a:pt x="152528" y="0"/>
                </a:lnTo>
                <a:lnTo>
                  <a:pt x="152528" y="47594"/>
                </a:lnTo>
                <a:lnTo>
                  <a:pt x="381226" y="47594"/>
                </a:lnTo>
                <a:lnTo>
                  <a:pt x="352639" y="85670"/>
                </a:lnTo>
                <a:lnTo>
                  <a:pt x="381226" y="133169"/>
                </a:lnTo>
                <a:lnTo>
                  <a:pt x="152528" y="133169"/>
                </a:lnTo>
                <a:close/>
              </a:path>
            </a:pathLst>
          </a:custGeom>
          <a:ln w="952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56420" y="463971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92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3690" y="463971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92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70674" y="463971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777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7943" y="463971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87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85213" y="463971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87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42293" y="463971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777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99562" y="463971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92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6831" y="463971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92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3911" y="463971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682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71181" y="463971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92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18668" y="4639717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274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75937" y="4639717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274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33207" y="463971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84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0286" y="4639717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274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47556" y="4639717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274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04825" y="463971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89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61810" y="4639717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274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19079" y="463971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84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76349" y="463971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84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33429" y="4639717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274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90698" y="463971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89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7968" y="463971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89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05047" y="4639717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274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62316" y="463971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89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19586" y="463971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97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66844" y="2044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04422" y="2044000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5">
                <a:moveTo>
                  <a:pt x="0" y="0"/>
                </a:moveTo>
                <a:lnTo>
                  <a:pt x="362421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66844" y="21488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04422" y="2148899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5">
                <a:moveTo>
                  <a:pt x="362421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04422" y="2044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04422" y="20440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104898"/>
                </a:moveTo>
                <a:lnTo>
                  <a:pt x="0" y="0"/>
                </a:lnTo>
              </a:path>
            </a:pathLst>
          </a:custGeom>
          <a:ln w="9506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65815" y="73875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83093" y="7387546"/>
            <a:ext cx="1983105" cy="0"/>
          </a:xfrm>
          <a:custGeom>
            <a:avLst/>
            <a:gdLst/>
            <a:ahLst/>
            <a:cxnLst/>
            <a:rect l="l" t="t" r="r" b="b"/>
            <a:pathLst>
              <a:path w="1983104">
                <a:moveTo>
                  <a:pt x="1982721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65815" y="763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83093" y="7635039"/>
            <a:ext cx="1983105" cy="0"/>
          </a:xfrm>
          <a:custGeom>
            <a:avLst/>
            <a:gdLst/>
            <a:ahLst/>
            <a:cxnLst/>
            <a:rect l="l" t="t" r="r" b="b"/>
            <a:pathLst>
              <a:path w="1983104">
                <a:moveTo>
                  <a:pt x="0" y="0"/>
                </a:moveTo>
                <a:lnTo>
                  <a:pt x="1982721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66844" y="2044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66844" y="20440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4898"/>
                </a:lnTo>
              </a:path>
            </a:pathLst>
          </a:custGeom>
          <a:ln w="9506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77497" y="7158997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056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72439" y="7158997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305057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72439" y="7158997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473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72439" y="7349471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64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48704" y="7349471"/>
            <a:ext cx="0" cy="314960"/>
          </a:xfrm>
          <a:custGeom>
            <a:avLst/>
            <a:gdLst/>
            <a:ahLst/>
            <a:cxnLst/>
            <a:rect l="l" t="t" r="r" b="b"/>
            <a:pathLst>
              <a:path h="314959">
                <a:moveTo>
                  <a:pt x="0" y="0"/>
                </a:moveTo>
                <a:lnTo>
                  <a:pt x="0" y="31441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72439" y="7663881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76264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81937" y="7987496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5">
                <a:moveTo>
                  <a:pt x="0" y="0"/>
                </a:moveTo>
                <a:lnTo>
                  <a:pt x="286062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81937" y="7968467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276375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58312" y="7178035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0"/>
                </a:moveTo>
                <a:lnTo>
                  <a:pt x="0" y="799942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67999" y="7168516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980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81937" y="7168516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5">
                <a:moveTo>
                  <a:pt x="286062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81937" y="7178035"/>
            <a:ext cx="276860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375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65815" y="76923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65815" y="7692342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641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80163" y="77779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65815" y="777798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349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80163" y="77779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80163" y="7777984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3898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89661" y="77779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89661" y="7777984"/>
            <a:ext cx="0" cy="133985"/>
          </a:xfrm>
          <a:custGeom>
            <a:avLst/>
            <a:gdLst/>
            <a:ahLst/>
            <a:cxnLst/>
            <a:rect l="l" t="t" r="r" b="b"/>
            <a:pathLst>
              <a:path h="133984">
                <a:moveTo>
                  <a:pt x="0" y="133407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89661" y="77779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75312" y="777798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349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75312" y="77018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75312" y="7701861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122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961279" y="77018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75312" y="7701861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5">
                <a:moveTo>
                  <a:pt x="0" y="0"/>
                </a:moveTo>
                <a:lnTo>
                  <a:pt x="285967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61279" y="7701861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634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75312" y="7987496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5">
                <a:moveTo>
                  <a:pt x="285967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75312" y="7911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75312" y="7911393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103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89661" y="7911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75312" y="791139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349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89661" y="79018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65815" y="7901883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123846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65815" y="79018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65815" y="79018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122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70967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65815" y="799700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152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70967" y="7654362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643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65815" y="7692342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305152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65815" y="78733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65815" y="7873345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537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65815" y="77779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65815" y="77779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8047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636293" y="76923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26051" y="7692342"/>
            <a:ext cx="1010285" cy="0"/>
          </a:xfrm>
          <a:custGeom>
            <a:avLst/>
            <a:gdLst/>
            <a:ahLst/>
            <a:cxnLst/>
            <a:rect l="l" t="t" r="r" b="b"/>
            <a:pathLst>
              <a:path w="1010285">
                <a:moveTo>
                  <a:pt x="0" y="0"/>
                </a:moveTo>
                <a:lnTo>
                  <a:pt x="1010241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26051" y="77779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26051" y="77779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47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26051" y="78733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26051" y="7873345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37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636293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26051" y="7997005"/>
            <a:ext cx="1010285" cy="0"/>
          </a:xfrm>
          <a:custGeom>
            <a:avLst/>
            <a:gdLst/>
            <a:ahLst/>
            <a:cxnLst/>
            <a:rect l="l" t="t" r="r" b="b"/>
            <a:pathLst>
              <a:path w="1010285">
                <a:moveTo>
                  <a:pt x="0" y="0"/>
                </a:moveTo>
                <a:lnTo>
                  <a:pt x="1010241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65815" y="76923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93562" y="7692342"/>
            <a:ext cx="972819" cy="0"/>
          </a:xfrm>
          <a:custGeom>
            <a:avLst/>
            <a:gdLst/>
            <a:ahLst/>
            <a:cxnLst/>
            <a:rect l="l" t="t" r="r" b="b"/>
            <a:pathLst>
              <a:path w="972820">
                <a:moveTo>
                  <a:pt x="0" y="0"/>
                </a:moveTo>
                <a:lnTo>
                  <a:pt x="972251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65815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93562" y="7997005"/>
            <a:ext cx="972819" cy="0"/>
          </a:xfrm>
          <a:custGeom>
            <a:avLst/>
            <a:gdLst/>
            <a:ahLst/>
            <a:cxnLst/>
            <a:rect l="l" t="t" r="r" b="b"/>
            <a:pathLst>
              <a:path w="972820">
                <a:moveTo>
                  <a:pt x="0" y="0"/>
                </a:moveTo>
                <a:lnTo>
                  <a:pt x="972251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665815" y="74636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65815" y="746360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379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65815" y="7558982"/>
            <a:ext cx="1068070" cy="0"/>
          </a:xfrm>
          <a:custGeom>
            <a:avLst/>
            <a:gdLst/>
            <a:ahLst/>
            <a:cxnLst/>
            <a:rect l="l" t="t" r="r" b="b"/>
            <a:pathLst>
              <a:path w="1068070">
                <a:moveTo>
                  <a:pt x="0" y="0"/>
                </a:moveTo>
                <a:lnTo>
                  <a:pt x="1067606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62103" y="7463603"/>
            <a:ext cx="1087120" cy="0"/>
          </a:xfrm>
          <a:custGeom>
            <a:avLst/>
            <a:gdLst/>
            <a:ahLst/>
            <a:cxnLst/>
            <a:rect l="l" t="t" r="r" b="b"/>
            <a:pathLst>
              <a:path w="1087120">
                <a:moveTo>
                  <a:pt x="108660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90690" y="7558982"/>
            <a:ext cx="1058545" cy="0"/>
          </a:xfrm>
          <a:custGeom>
            <a:avLst/>
            <a:gdLst/>
            <a:ahLst/>
            <a:cxnLst/>
            <a:rect l="l" t="t" r="r" b="b"/>
            <a:pathLst>
              <a:path w="1058545">
                <a:moveTo>
                  <a:pt x="0" y="0"/>
                </a:moveTo>
                <a:lnTo>
                  <a:pt x="1058013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65815" y="7463603"/>
            <a:ext cx="1039494" cy="0"/>
          </a:xfrm>
          <a:custGeom>
            <a:avLst/>
            <a:gdLst/>
            <a:ahLst/>
            <a:cxnLst/>
            <a:rect l="l" t="t" r="r" b="b"/>
            <a:pathLst>
              <a:path w="1039495">
                <a:moveTo>
                  <a:pt x="1039018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81098" y="7387546"/>
            <a:ext cx="1068070" cy="0"/>
          </a:xfrm>
          <a:custGeom>
            <a:avLst/>
            <a:gdLst/>
            <a:ahLst/>
            <a:cxnLst/>
            <a:rect l="l" t="t" r="r" b="b"/>
            <a:pathLst>
              <a:path w="1068070">
                <a:moveTo>
                  <a:pt x="1067606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65815" y="75589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65815" y="755898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056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665815" y="73875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65815" y="738754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056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81098" y="7635039"/>
            <a:ext cx="1068070" cy="0"/>
          </a:xfrm>
          <a:custGeom>
            <a:avLst/>
            <a:gdLst/>
            <a:ahLst/>
            <a:cxnLst/>
            <a:rect l="l" t="t" r="r" b="b"/>
            <a:pathLst>
              <a:path w="1068070">
                <a:moveTo>
                  <a:pt x="1067606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665815" y="7387546"/>
            <a:ext cx="1049020" cy="0"/>
          </a:xfrm>
          <a:custGeom>
            <a:avLst/>
            <a:gdLst/>
            <a:ahLst/>
            <a:cxnLst/>
            <a:rect l="l" t="t" r="r" b="b"/>
            <a:pathLst>
              <a:path w="1049020">
                <a:moveTo>
                  <a:pt x="1048516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65815" y="7635039"/>
            <a:ext cx="1049020" cy="0"/>
          </a:xfrm>
          <a:custGeom>
            <a:avLst/>
            <a:gdLst/>
            <a:ahLst/>
            <a:cxnLst/>
            <a:rect l="l" t="t" r="r" b="b"/>
            <a:pathLst>
              <a:path w="1049020">
                <a:moveTo>
                  <a:pt x="1048516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780163" y="78160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780163" y="7816032"/>
            <a:ext cx="0" cy="57785"/>
          </a:xfrm>
          <a:custGeom>
            <a:avLst/>
            <a:gdLst/>
            <a:ahLst/>
            <a:cxnLst/>
            <a:rect l="l" t="t" r="r" b="b"/>
            <a:pathLst>
              <a:path h="57784">
                <a:moveTo>
                  <a:pt x="0" y="57313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780163" y="78160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655383" y="7816032"/>
            <a:ext cx="1125220" cy="0"/>
          </a:xfrm>
          <a:custGeom>
            <a:avLst/>
            <a:gdLst/>
            <a:ahLst/>
            <a:cxnLst/>
            <a:rect l="l" t="t" r="r" b="b"/>
            <a:pathLst>
              <a:path w="1125220">
                <a:moveTo>
                  <a:pt x="112478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11503" y="7873345"/>
            <a:ext cx="1153795" cy="0"/>
          </a:xfrm>
          <a:custGeom>
            <a:avLst/>
            <a:gdLst/>
            <a:ahLst/>
            <a:cxnLst/>
            <a:rect l="l" t="t" r="r" b="b"/>
            <a:pathLst>
              <a:path w="1153795">
                <a:moveTo>
                  <a:pt x="0" y="0"/>
                </a:moveTo>
                <a:lnTo>
                  <a:pt x="1153567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11503" y="7816032"/>
            <a:ext cx="1077595" cy="0"/>
          </a:xfrm>
          <a:custGeom>
            <a:avLst/>
            <a:gdLst/>
            <a:ahLst/>
            <a:cxnLst/>
            <a:rect l="l" t="t" r="r" b="b"/>
            <a:pathLst>
              <a:path w="1077595">
                <a:moveTo>
                  <a:pt x="1077302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780163" y="78733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626051" y="71589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20908" y="7158997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305142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684809" y="76638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684809" y="7654362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798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932692" y="7663881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274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713586" y="7663881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219105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675312" y="763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675312" y="763503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53" y="4759"/>
                </a:moveTo>
                <a:lnTo>
                  <a:pt x="4753" y="4759"/>
                </a:lnTo>
              </a:path>
            </a:pathLst>
          </a:custGeom>
          <a:ln w="951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675312" y="73494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675312" y="734947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8075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675312" y="7644558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59">
                <a:moveTo>
                  <a:pt x="9497" y="9804"/>
                </a:moveTo>
                <a:lnTo>
                  <a:pt x="0" y="0"/>
                </a:lnTo>
              </a:path>
            </a:pathLst>
          </a:custGeom>
          <a:ln w="951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684809" y="76543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970967" y="7644558"/>
            <a:ext cx="0" cy="10160"/>
          </a:xfrm>
          <a:custGeom>
            <a:avLst/>
            <a:gdLst/>
            <a:ahLst/>
            <a:cxnLst/>
            <a:rect l="l" t="t" r="r" b="b"/>
            <a:pathLst>
              <a:path h="10159">
                <a:moveTo>
                  <a:pt x="-4753" y="4902"/>
                </a:moveTo>
                <a:lnTo>
                  <a:pt x="4753" y="4902"/>
                </a:lnTo>
              </a:path>
            </a:pathLst>
          </a:custGeom>
          <a:ln w="980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970967" y="734947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75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970967" y="763503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53" y="4759"/>
                </a:moveTo>
                <a:lnTo>
                  <a:pt x="4753" y="4759"/>
                </a:lnTo>
              </a:path>
            </a:pathLst>
          </a:custGeom>
          <a:ln w="951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970967" y="76638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684809" y="76638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684809" y="76638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951782" y="734947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682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694402" y="73494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665815" y="734947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87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951782" y="6978042"/>
            <a:ext cx="29209" cy="28575"/>
          </a:xfrm>
          <a:custGeom>
            <a:avLst/>
            <a:gdLst/>
            <a:ahLst/>
            <a:cxnLst/>
            <a:rect l="l" t="t" r="r" b="b"/>
            <a:pathLst>
              <a:path w="29210" h="28575">
                <a:moveTo>
                  <a:pt x="28682" y="28461"/>
                </a:moveTo>
                <a:lnTo>
                  <a:pt x="28682" y="18942"/>
                </a:lnTo>
                <a:lnTo>
                  <a:pt x="19184" y="9518"/>
                </a:lnTo>
                <a:lnTo>
                  <a:pt x="9497" y="0"/>
                </a:lnTo>
                <a:lnTo>
                  <a:pt x="0" y="0"/>
                </a:lnTo>
              </a:path>
            </a:pathLst>
          </a:custGeom>
          <a:ln w="951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665815" y="6978042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587" y="0"/>
                </a:moveTo>
                <a:lnTo>
                  <a:pt x="18994" y="9518"/>
                </a:lnTo>
                <a:lnTo>
                  <a:pt x="9497" y="9518"/>
                </a:lnTo>
                <a:lnTo>
                  <a:pt x="9497" y="18942"/>
                </a:lnTo>
                <a:lnTo>
                  <a:pt x="0" y="28461"/>
                </a:lnTo>
              </a:path>
            </a:pathLst>
          </a:custGeom>
          <a:ln w="951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65815" y="71494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65815" y="7149478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992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65815" y="70065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65815" y="7006504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142974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980464" y="7006504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2974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980464" y="7149478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992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951782" y="73494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94402" y="7349471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38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694402" y="6978042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25738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789661" y="7235053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4">
                <a:moveTo>
                  <a:pt x="76264" y="38075"/>
                </a:moveTo>
                <a:lnTo>
                  <a:pt x="72999" y="20078"/>
                </a:lnTo>
                <a:lnTo>
                  <a:pt x="64392" y="8329"/>
                </a:lnTo>
                <a:lnTo>
                  <a:pt x="52223" y="1933"/>
                </a:lnTo>
                <a:lnTo>
                  <a:pt x="38274" y="0"/>
                </a:lnTo>
                <a:lnTo>
                  <a:pt x="24280" y="1933"/>
                </a:lnTo>
                <a:lnTo>
                  <a:pt x="12014" y="8329"/>
                </a:lnTo>
                <a:lnTo>
                  <a:pt x="3309" y="20078"/>
                </a:lnTo>
                <a:lnTo>
                  <a:pt x="0" y="38075"/>
                </a:lnTo>
                <a:lnTo>
                  <a:pt x="3309" y="52166"/>
                </a:lnTo>
                <a:lnTo>
                  <a:pt x="12014" y="64419"/>
                </a:lnTo>
                <a:lnTo>
                  <a:pt x="24280" y="73066"/>
                </a:lnTo>
                <a:lnTo>
                  <a:pt x="38274" y="76341"/>
                </a:lnTo>
                <a:lnTo>
                  <a:pt x="52223" y="73066"/>
                </a:lnTo>
                <a:lnTo>
                  <a:pt x="64392" y="64419"/>
                </a:lnTo>
                <a:lnTo>
                  <a:pt x="72999" y="52166"/>
                </a:lnTo>
                <a:lnTo>
                  <a:pt x="76264" y="38075"/>
                </a:lnTo>
                <a:close/>
              </a:path>
            </a:pathLst>
          </a:custGeom>
          <a:ln w="951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827936" y="727312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497" y="9518"/>
                </a:moveTo>
                <a:lnTo>
                  <a:pt x="9497" y="0"/>
                </a:lnTo>
                <a:lnTo>
                  <a:pt x="0" y="0"/>
                </a:lnTo>
              </a:path>
            </a:pathLst>
          </a:custGeom>
          <a:ln w="951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827936" y="7273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827936" y="727312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497" y="9518"/>
                </a:moveTo>
                <a:lnTo>
                  <a:pt x="0" y="0"/>
                </a:lnTo>
              </a:path>
            </a:pathLst>
          </a:custGeom>
          <a:ln w="951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837433" y="72826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827936" y="7282648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59">
                <a:moveTo>
                  <a:pt x="0" y="9709"/>
                </a:moveTo>
                <a:lnTo>
                  <a:pt x="9497" y="0"/>
                </a:lnTo>
              </a:path>
            </a:pathLst>
          </a:custGeom>
          <a:ln w="951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837433" y="72826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827936" y="7282648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59">
                <a:moveTo>
                  <a:pt x="0" y="9709"/>
                </a:moveTo>
                <a:lnTo>
                  <a:pt x="0" y="0"/>
                </a:lnTo>
                <a:lnTo>
                  <a:pt x="9497" y="0"/>
                </a:lnTo>
              </a:path>
            </a:pathLst>
          </a:custGeom>
          <a:ln w="951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823182" y="7273129"/>
            <a:ext cx="9525" cy="19685"/>
          </a:xfrm>
          <a:custGeom>
            <a:avLst/>
            <a:gdLst/>
            <a:ahLst/>
            <a:cxnLst/>
            <a:rect l="l" t="t" r="r" b="b"/>
            <a:pathLst>
              <a:path w="9525" h="19684">
                <a:moveTo>
                  <a:pt x="0" y="19228"/>
                </a:moveTo>
                <a:lnTo>
                  <a:pt x="9506" y="19228"/>
                </a:lnTo>
                <a:lnTo>
                  <a:pt x="9506" y="0"/>
                </a:lnTo>
                <a:lnTo>
                  <a:pt x="0" y="0"/>
                </a:lnTo>
                <a:lnTo>
                  <a:pt x="0" y="19228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827936" y="727312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9497" y="9518"/>
                </a:lnTo>
              </a:path>
            </a:pathLst>
          </a:custGeom>
          <a:ln w="951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827936" y="7273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827936" y="7273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808941" y="7273129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9518"/>
                </a:moveTo>
                <a:lnTo>
                  <a:pt x="9497" y="9518"/>
                </a:lnTo>
                <a:lnTo>
                  <a:pt x="18994" y="0"/>
                </a:lnTo>
              </a:path>
            </a:pathLst>
          </a:custGeom>
          <a:ln w="952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827936" y="7273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808941" y="7273129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9518"/>
                </a:moveTo>
                <a:lnTo>
                  <a:pt x="18994" y="0"/>
                </a:lnTo>
              </a:path>
            </a:pathLst>
          </a:custGeom>
          <a:ln w="952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808941" y="72826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808941" y="727312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53" y="4759"/>
                </a:moveTo>
                <a:lnTo>
                  <a:pt x="4753" y="4759"/>
                </a:lnTo>
              </a:path>
            </a:pathLst>
          </a:custGeom>
          <a:ln w="951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808941" y="72826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808941" y="727312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53" y="4759"/>
                </a:moveTo>
                <a:lnTo>
                  <a:pt x="4753" y="4759"/>
                </a:lnTo>
              </a:path>
            </a:pathLst>
          </a:custGeom>
          <a:ln w="951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808941" y="727312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97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827936" y="7273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808941" y="7273129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18994" y="0"/>
                </a:moveTo>
                <a:lnTo>
                  <a:pt x="0" y="9518"/>
                </a:lnTo>
              </a:path>
            </a:pathLst>
          </a:custGeom>
          <a:ln w="952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818438" y="727312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97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813685" y="7254091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9037"/>
                </a:moveTo>
                <a:lnTo>
                  <a:pt x="9506" y="19037"/>
                </a:lnTo>
                <a:lnTo>
                  <a:pt x="9506" y="0"/>
                </a:lnTo>
                <a:lnTo>
                  <a:pt x="0" y="0"/>
                </a:lnTo>
                <a:lnTo>
                  <a:pt x="0" y="19037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818438" y="7254091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0"/>
                </a:moveTo>
                <a:lnTo>
                  <a:pt x="9497" y="19037"/>
                </a:lnTo>
              </a:path>
            </a:pathLst>
          </a:custGeom>
          <a:ln w="9511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818438" y="72540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827936" y="7263610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9518"/>
                </a:moveTo>
                <a:lnTo>
                  <a:pt x="9497" y="9518"/>
                </a:lnTo>
                <a:lnTo>
                  <a:pt x="9497" y="0"/>
                </a:lnTo>
                <a:lnTo>
                  <a:pt x="18994" y="0"/>
                </a:lnTo>
              </a:path>
            </a:pathLst>
          </a:custGeom>
          <a:ln w="952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837433" y="726361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97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37433" y="7263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827936" y="726361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518"/>
                </a:moveTo>
                <a:lnTo>
                  <a:pt x="9497" y="0"/>
                </a:lnTo>
              </a:path>
            </a:pathLst>
          </a:custGeom>
          <a:ln w="951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37433" y="726361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97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837433" y="7263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7936" y="726361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97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27936" y="7263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27936" y="726361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4753" y="4759"/>
                </a:moveTo>
                <a:lnTo>
                  <a:pt x="4753" y="4759"/>
                </a:lnTo>
              </a:path>
            </a:pathLst>
          </a:custGeom>
          <a:ln w="951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837433" y="7263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827936" y="726361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497" y="0"/>
                </a:moveTo>
                <a:lnTo>
                  <a:pt x="0" y="9518"/>
                </a:lnTo>
              </a:path>
            </a:pathLst>
          </a:custGeom>
          <a:ln w="951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818438" y="72540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497" y="9518"/>
                </a:moveTo>
                <a:lnTo>
                  <a:pt x="0" y="0"/>
                </a:lnTo>
              </a:path>
            </a:pathLst>
          </a:custGeom>
          <a:ln w="951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818438" y="72540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818438" y="7254091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497" y="19037"/>
                </a:moveTo>
                <a:lnTo>
                  <a:pt x="0" y="0"/>
                </a:lnTo>
              </a:path>
            </a:pathLst>
          </a:custGeom>
          <a:ln w="9511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818438" y="72540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789661" y="7235053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4">
                <a:moveTo>
                  <a:pt x="76264" y="38075"/>
                </a:moveTo>
                <a:lnTo>
                  <a:pt x="72999" y="24094"/>
                </a:lnTo>
                <a:lnTo>
                  <a:pt x="64392" y="11898"/>
                </a:lnTo>
                <a:lnTo>
                  <a:pt x="52223" y="3272"/>
                </a:lnTo>
                <a:lnTo>
                  <a:pt x="38274" y="0"/>
                </a:lnTo>
                <a:lnTo>
                  <a:pt x="24280" y="3272"/>
                </a:lnTo>
                <a:lnTo>
                  <a:pt x="12014" y="11898"/>
                </a:lnTo>
                <a:lnTo>
                  <a:pt x="3309" y="24094"/>
                </a:lnTo>
                <a:lnTo>
                  <a:pt x="0" y="38075"/>
                </a:lnTo>
                <a:lnTo>
                  <a:pt x="3309" y="52166"/>
                </a:lnTo>
                <a:lnTo>
                  <a:pt x="12014" y="64419"/>
                </a:lnTo>
                <a:lnTo>
                  <a:pt x="24280" y="73066"/>
                </a:lnTo>
                <a:lnTo>
                  <a:pt x="38274" y="76341"/>
                </a:lnTo>
                <a:lnTo>
                  <a:pt x="52223" y="73066"/>
                </a:lnTo>
                <a:lnTo>
                  <a:pt x="64392" y="64419"/>
                </a:lnTo>
                <a:lnTo>
                  <a:pt x="72999" y="52166"/>
                </a:lnTo>
                <a:lnTo>
                  <a:pt x="76264" y="38075"/>
                </a:lnTo>
                <a:close/>
              </a:path>
            </a:pathLst>
          </a:custGeom>
          <a:ln w="951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846931" y="763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799348" y="763503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582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875423" y="76445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770666" y="764455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56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846931" y="7635039"/>
            <a:ext cx="28575" cy="9525"/>
          </a:xfrm>
          <a:custGeom>
            <a:avLst/>
            <a:gdLst/>
            <a:ahLst/>
            <a:cxnLst/>
            <a:rect l="l" t="t" r="r" b="b"/>
            <a:pathLst>
              <a:path w="28575" h="9525">
                <a:moveTo>
                  <a:pt x="0" y="0"/>
                </a:moveTo>
                <a:lnTo>
                  <a:pt x="28492" y="9518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264659" y="2253797"/>
            <a:ext cx="1420495" cy="0"/>
          </a:xfrm>
          <a:custGeom>
            <a:avLst/>
            <a:gdLst/>
            <a:ahLst/>
            <a:cxnLst/>
            <a:rect l="l" t="t" r="r" b="b"/>
            <a:pathLst>
              <a:path w="1420495">
                <a:moveTo>
                  <a:pt x="0" y="0"/>
                </a:moveTo>
                <a:lnTo>
                  <a:pt x="142015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875423" y="76445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323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770666" y="76445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770666" y="76445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323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742079" y="7349471"/>
            <a:ext cx="162560" cy="28575"/>
          </a:xfrm>
          <a:custGeom>
            <a:avLst/>
            <a:gdLst/>
            <a:ahLst/>
            <a:cxnLst/>
            <a:rect l="l" t="t" r="r" b="b"/>
            <a:pathLst>
              <a:path w="162560" h="28575">
                <a:moveTo>
                  <a:pt x="0" y="0"/>
                </a:moveTo>
                <a:lnTo>
                  <a:pt x="21455" y="12493"/>
                </a:lnTo>
                <a:lnTo>
                  <a:pt x="42928" y="21417"/>
                </a:lnTo>
                <a:lnTo>
                  <a:pt x="64401" y="26771"/>
                </a:lnTo>
                <a:lnTo>
                  <a:pt x="85856" y="28556"/>
                </a:lnTo>
                <a:lnTo>
                  <a:pt x="107122" y="26771"/>
                </a:lnTo>
                <a:lnTo>
                  <a:pt x="127550" y="21417"/>
                </a:lnTo>
                <a:lnTo>
                  <a:pt x="146198" y="12493"/>
                </a:lnTo>
                <a:lnTo>
                  <a:pt x="162121" y="0"/>
                </a:lnTo>
              </a:path>
            </a:pathLst>
          </a:custGeom>
          <a:ln w="952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751671" y="2253797"/>
            <a:ext cx="1372870" cy="0"/>
          </a:xfrm>
          <a:custGeom>
            <a:avLst/>
            <a:gdLst/>
            <a:ahLst/>
            <a:cxnLst/>
            <a:rect l="l" t="t" r="r" b="b"/>
            <a:pathLst>
              <a:path w="1372870">
                <a:moveTo>
                  <a:pt x="0" y="0"/>
                </a:moveTo>
                <a:lnTo>
                  <a:pt x="1372663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264659" y="1967944"/>
            <a:ext cx="2860040" cy="0"/>
          </a:xfrm>
          <a:custGeom>
            <a:avLst/>
            <a:gdLst/>
            <a:ahLst/>
            <a:cxnLst/>
            <a:rect l="l" t="t" r="r" b="b"/>
            <a:pathLst>
              <a:path w="2860040">
                <a:moveTo>
                  <a:pt x="0" y="0"/>
                </a:moveTo>
                <a:lnTo>
                  <a:pt x="2859676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264659" y="16060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264659" y="1606034"/>
            <a:ext cx="0" cy="3838575"/>
          </a:xfrm>
          <a:custGeom>
            <a:avLst/>
            <a:gdLst/>
            <a:ahLst/>
            <a:cxnLst/>
            <a:rect l="l" t="t" r="r" b="b"/>
            <a:pathLst>
              <a:path h="3838575">
                <a:moveTo>
                  <a:pt x="0" y="3838413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207361" y="1606034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297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207361" y="16060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207361" y="1606034"/>
            <a:ext cx="0" cy="3838575"/>
          </a:xfrm>
          <a:custGeom>
            <a:avLst/>
            <a:gdLst/>
            <a:ahLst/>
            <a:cxnLst/>
            <a:rect l="l" t="t" r="r" b="b"/>
            <a:pathLst>
              <a:path h="3838575">
                <a:moveTo>
                  <a:pt x="0" y="3838413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264659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207361" y="5444447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297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077497" y="7920901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103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81319" y="1606034"/>
            <a:ext cx="0" cy="3838575"/>
          </a:xfrm>
          <a:custGeom>
            <a:avLst/>
            <a:gdLst/>
            <a:ahLst/>
            <a:cxnLst/>
            <a:rect l="l" t="t" r="r" b="b"/>
            <a:pathLst>
              <a:path h="3838575">
                <a:moveTo>
                  <a:pt x="0" y="3838413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81319" y="16060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124335" y="160603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984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124335" y="544444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984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684809" y="2253797"/>
            <a:ext cx="0" cy="3190875"/>
          </a:xfrm>
          <a:custGeom>
            <a:avLst/>
            <a:gdLst/>
            <a:ahLst/>
            <a:cxnLst/>
            <a:rect l="l" t="t" r="r" b="b"/>
            <a:pathLst>
              <a:path h="3190875">
                <a:moveTo>
                  <a:pt x="0" y="0"/>
                </a:moveTo>
                <a:lnTo>
                  <a:pt x="0" y="319065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751671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684809" y="5444447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6861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751671" y="2253797"/>
            <a:ext cx="0" cy="3190875"/>
          </a:xfrm>
          <a:custGeom>
            <a:avLst/>
            <a:gdLst/>
            <a:ahLst/>
            <a:cxnLst/>
            <a:rect l="l" t="t" r="r" b="b"/>
            <a:pathLst>
              <a:path h="3190875">
                <a:moveTo>
                  <a:pt x="0" y="0"/>
                </a:moveTo>
                <a:lnTo>
                  <a:pt x="0" y="319065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684809" y="2253797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66861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264659" y="5291954"/>
            <a:ext cx="1420495" cy="0"/>
          </a:xfrm>
          <a:custGeom>
            <a:avLst/>
            <a:gdLst/>
            <a:ahLst/>
            <a:cxnLst/>
            <a:rect l="l" t="t" r="r" b="b"/>
            <a:pathLst>
              <a:path w="1420495">
                <a:moveTo>
                  <a:pt x="0" y="0"/>
                </a:moveTo>
                <a:lnTo>
                  <a:pt x="142015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684809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264659" y="5444447"/>
            <a:ext cx="1420495" cy="0"/>
          </a:xfrm>
          <a:custGeom>
            <a:avLst/>
            <a:gdLst/>
            <a:ahLst/>
            <a:cxnLst/>
            <a:rect l="l" t="t" r="r" b="b"/>
            <a:pathLst>
              <a:path w="1420495">
                <a:moveTo>
                  <a:pt x="0" y="0"/>
                </a:moveTo>
                <a:lnTo>
                  <a:pt x="142015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124335" y="2358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751671" y="2358410"/>
            <a:ext cx="1372870" cy="0"/>
          </a:xfrm>
          <a:custGeom>
            <a:avLst/>
            <a:gdLst/>
            <a:ahLst/>
            <a:cxnLst/>
            <a:rect l="l" t="t" r="r" b="b"/>
            <a:pathLst>
              <a:path w="1372870">
                <a:moveTo>
                  <a:pt x="1372663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124335" y="5320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751671" y="5320701"/>
            <a:ext cx="1372870" cy="0"/>
          </a:xfrm>
          <a:custGeom>
            <a:avLst/>
            <a:gdLst/>
            <a:ahLst/>
            <a:cxnLst/>
            <a:rect l="l" t="t" r="r" b="b"/>
            <a:pathLst>
              <a:path w="1372870">
                <a:moveTo>
                  <a:pt x="1372663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24335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751671" y="5444447"/>
            <a:ext cx="1372870" cy="0"/>
          </a:xfrm>
          <a:custGeom>
            <a:avLst/>
            <a:gdLst/>
            <a:ahLst/>
            <a:cxnLst/>
            <a:rect l="l" t="t" r="r" b="b"/>
            <a:pathLst>
              <a:path w="1372870">
                <a:moveTo>
                  <a:pt x="0" y="0"/>
                </a:moveTo>
                <a:lnTo>
                  <a:pt x="1372663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751671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751671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751671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751671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751671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751671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751671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751671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751671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751671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713586" y="76638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684809" y="766388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777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751671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751671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751671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751671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626051" y="71589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626051" y="7158997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618987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320908" y="71589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320908" y="7158997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056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330415" y="72350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320908" y="723505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06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616544" y="71685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616544" y="7168515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468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616544" y="77684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502005" y="7768475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114539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502005" y="77779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502005" y="7777984"/>
            <a:ext cx="0" cy="133985"/>
          </a:xfrm>
          <a:custGeom>
            <a:avLst/>
            <a:gdLst/>
            <a:ahLst/>
            <a:cxnLst/>
            <a:rect l="l" t="t" r="r" b="b"/>
            <a:pathLst>
              <a:path h="133984">
                <a:moveTo>
                  <a:pt x="0" y="0"/>
                </a:moveTo>
                <a:lnTo>
                  <a:pt x="0" y="133407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616544" y="7911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502005" y="791139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539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24335" y="1606034"/>
            <a:ext cx="0" cy="3838575"/>
          </a:xfrm>
          <a:custGeom>
            <a:avLst/>
            <a:gdLst/>
            <a:ahLst/>
            <a:cxnLst/>
            <a:rect l="l" t="t" r="r" b="b"/>
            <a:pathLst>
              <a:path h="3838575">
                <a:moveTo>
                  <a:pt x="0" y="3838413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330415" y="79209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320908" y="792090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06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320908" y="79209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320908" y="7920901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03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626051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320908" y="799700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142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626051" y="79018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626051" y="79018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5122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626051" y="79018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511503" y="790188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548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521010" y="77779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521010" y="7777984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123898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626051" y="77779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511503" y="777798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48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616544" y="71685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330415" y="7168516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4">
                <a:moveTo>
                  <a:pt x="286129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616544" y="71685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616544" y="71780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349428" y="7178035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7116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349428" y="71780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349428" y="7178035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799942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330415" y="71685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330415" y="7168516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98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616544" y="7987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330415" y="7987496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4">
                <a:moveTo>
                  <a:pt x="0" y="0"/>
                </a:moveTo>
                <a:lnTo>
                  <a:pt x="286129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616544" y="79684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349428" y="7968467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267116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772439" y="7663881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124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772439" y="799700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057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799348" y="763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770666" y="7635039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28682" y="0"/>
                </a:moveTo>
                <a:lnTo>
                  <a:pt x="0" y="9518"/>
                </a:lnTo>
              </a:path>
            </a:pathLst>
          </a:custGeom>
          <a:ln w="9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067999" y="792090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97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781937" y="7673305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191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781937" y="7673305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64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858201" y="7339951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333352"/>
                </a:moveTo>
                <a:lnTo>
                  <a:pt x="0" y="0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781937" y="7339951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76264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781937" y="7168515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35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067999" y="723505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97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616544" y="7911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616544" y="7911393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03"/>
                </a:lnTo>
              </a:path>
            </a:pathLst>
          </a:custGeom>
          <a:ln w="950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665815" y="7482831"/>
            <a:ext cx="1010919" cy="0"/>
          </a:xfrm>
          <a:custGeom>
            <a:avLst/>
            <a:gdLst/>
            <a:ahLst/>
            <a:cxnLst/>
            <a:rect l="l" t="t" r="r" b="b"/>
            <a:pathLst>
              <a:path w="1010920">
                <a:moveTo>
                  <a:pt x="0" y="0"/>
                </a:moveTo>
                <a:lnTo>
                  <a:pt x="1010526" y="0"/>
                </a:lnTo>
              </a:path>
            </a:pathLst>
          </a:custGeom>
          <a:ln w="9528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733421" y="7482831"/>
            <a:ext cx="1115695" cy="0"/>
          </a:xfrm>
          <a:custGeom>
            <a:avLst/>
            <a:gdLst/>
            <a:ahLst/>
            <a:cxnLst/>
            <a:rect l="l" t="t" r="r" b="b"/>
            <a:pathLst>
              <a:path w="1115695">
                <a:moveTo>
                  <a:pt x="0" y="0"/>
                </a:moveTo>
                <a:lnTo>
                  <a:pt x="1115283" y="0"/>
                </a:lnTo>
              </a:path>
            </a:pathLst>
          </a:custGeom>
          <a:ln w="9528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665815" y="7511388"/>
            <a:ext cx="1049020" cy="0"/>
          </a:xfrm>
          <a:custGeom>
            <a:avLst/>
            <a:gdLst/>
            <a:ahLst/>
            <a:cxnLst/>
            <a:rect l="l" t="t" r="r" b="b"/>
            <a:pathLst>
              <a:path w="1049020">
                <a:moveTo>
                  <a:pt x="0" y="0"/>
                </a:moveTo>
                <a:lnTo>
                  <a:pt x="1048516" y="0"/>
                </a:lnTo>
              </a:path>
            </a:pathLst>
          </a:custGeom>
          <a:ln w="9528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781098" y="7511388"/>
            <a:ext cx="1068070" cy="0"/>
          </a:xfrm>
          <a:custGeom>
            <a:avLst/>
            <a:gdLst/>
            <a:ahLst/>
            <a:cxnLst/>
            <a:rect l="l" t="t" r="r" b="b"/>
            <a:pathLst>
              <a:path w="1068070">
                <a:moveTo>
                  <a:pt x="0" y="0"/>
                </a:moveTo>
                <a:lnTo>
                  <a:pt x="1067606" y="0"/>
                </a:lnTo>
              </a:path>
            </a:pathLst>
          </a:custGeom>
          <a:ln w="9528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665815" y="7530426"/>
            <a:ext cx="1096645" cy="0"/>
          </a:xfrm>
          <a:custGeom>
            <a:avLst/>
            <a:gdLst/>
            <a:ahLst/>
            <a:cxnLst/>
            <a:rect l="l" t="t" r="r" b="b"/>
            <a:pathLst>
              <a:path w="1096645">
                <a:moveTo>
                  <a:pt x="0" y="0"/>
                </a:moveTo>
                <a:lnTo>
                  <a:pt x="1096288" y="0"/>
                </a:lnTo>
              </a:path>
            </a:pathLst>
          </a:custGeom>
          <a:ln w="9528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819182" y="7530426"/>
            <a:ext cx="1029969" cy="0"/>
          </a:xfrm>
          <a:custGeom>
            <a:avLst/>
            <a:gdLst/>
            <a:ahLst/>
            <a:cxnLst/>
            <a:rect l="l" t="t" r="r" b="b"/>
            <a:pathLst>
              <a:path w="1029970">
                <a:moveTo>
                  <a:pt x="0" y="0"/>
                </a:moveTo>
                <a:lnTo>
                  <a:pt x="1029521" y="0"/>
                </a:lnTo>
              </a:path>
            </a:pathLst>
          </a:custGeom>
          <a:ln w="9528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780163" y="78160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511503" y="7835289"/>
            <a:ext cx="1106170" cy="0"/>
          </a:xfrm>
          <a:custGeom>
            <a:avLst/>
            <a:gdLst/>
            <a:ahLst/>
            <a:cxnLst/>
            <a:rect l="l" t="t" r="r" b="b"/>
            <a:pathLst>
              <a:path w="1106170">
                <a:moveTo>
                  <a:pt x="0" y="0"/>
                </a:moveTo>
                <a:lnTo>
                  <a:pt x="1105795" y="0"/>
                </a:lnTo>
              </a:path>
            </a:pathLst>
          </a:custGeom>
          <a:ln w="9528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780163" y="7835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84065" y="7835289"/>
            <a:ext cx="1096645" cy="0"/>
          </a:xfrm>
          <a:custGeom>
            <a:avLst/>
            <a:gdLst/>
            <a:ahLst/>
            <a:cxnLst/>
            <a:rect l="l" t="t" r="r" b="b"/>
            <a:pathLst>
              <a:path w="1096645">
                <a:moveTo>
                  <a:pt x="0" y="0"/>
                </a:moveTo>
                <a:lnTo>
                  <a:pt x="1096098" y="0"/>
                </a:lnTo>
              </a:path>
            </a:pathLst>
          </a:custGeom>
          <a:ln w="9528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511503" y="7854317"/>
            <a:ext cx="1144270" cy="0"/>
          </a:xfrm>
          <a:custGeom>
            <a:avLst/>
            <a:gdLst/>
            <a:ahLst/>
            <a:cxnLst/>
            <a:rect l="l" t="t" r="r" b="b"/>
            <a:pathLst>
              <a:path w="1144270">
                <a:moveTo>
                  <a:pt x="0" y="0"/>
                </a:moveTo>
                <a:lnTo>
                  <a:pt x="1143879" y="0"/>
                </a:lnTo>
              </a:path>
            </a:pathLst>
          </a:custGeom>
          <a:ln w="9528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780163" y="7854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712652" y="7854317"/>
            <a:ext cx="1068070" cy="0"/>
          </a:xfrm>
          <a:custGeom>
            <a:avLst/>
            <a:gdLst/>
            <a:ahLst/>
            <a:cxnLst/>
            <a:rect l="l" t="t" r="r" b="b"/>
            <a:pathLst>
              <a:path w="1068070">
                <a:moveTo>
                  <a:pt x="0" y="0"/>
                </a:moveTo>
                <a:lnTo>
                  <a:pt x="1067511" y="0"/>
                </a:lnTo>
              </a:path>
            </a:pathLst>
          </a:custGeom>
          <a:ln w="9528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780163" y="78733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731647" y="7873345"/>
            <a:ext cx="1049020" cy="0"/>
          </a:xfrm>
          <a:custGeom>
            <a:avLst/>
            <a:gdLst/>
            <a:ahLst/>
            <a:cxnLst/>
            <a:rect l="l" t="t" r="r" b="b"/>
            <a:pathLst>
              <a:path w="1049020">
                <a:moveTo>
                  <a:pt x="0" y="0"/>
                </a:moveTo>
                <a:lnTo>
                  <a:pt x="1048516" y="0"/>
                </a:lnTo>
              </a:path>
            </a:pathLst>
          </a:custGeom>
          <a:ln w="9528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320908" y="80257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320908" y="8025772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521"/>
                </a:lnTo>
              </a:path>
            </a:pathLst>
          </a:custGeom>
          <a:ln w="950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077497" y="8025772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521"/>
                </a:lnTo>
              </a:path>
            </a:pathLst>
          </a:custGeom>
          <a:ln w="950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320908" y="8606731"/>
            <a:ext cx="4756785" cy="0"/>
          </a:xfrm>
          <a:custGeom>
            <a:avLst/>
            <a:gdLst/>
            <a:ahLst/>
            <a:cxnLst/>
            <a:rect l="l" t="t" r="r" b="b"/>
            <a:pathLst>
              <a:path w="4756785">
                <a:moveTo>
                  <a:pt x="0" y="0"/>
                </a:moveTo>
                <a:lnTo>
                  <a:pt x="4756588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320908" y="8578193"/>
            <a:ext cx="48260" cy="57150"/>
          </a:xfrm>
          <a:custGeom>
            <a:avLst/>
            <a:gdLst/>
            <a:ahLst/>
            <a:cxnLst/>
            <a:rect l="l" t="t" r="r" b="b"/>
            <a:pathLst>
              <a:path w="48259" h="57150">
                <a:moveTo>
                  <a:pt x="47765" y="0"/>
                </a:moveTo>
                <a:lnTo>
                  <a:pt x="0" y="28537"/>
                </a:lnTo>
                <a:lnTo>
                  <a:pt x="47765" y="57075"/>
                </a:lnTo>
                <a:lnTo>
                  <a:pt x="47765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029820" y="8578193"/>
            <a:ext cx="48260" cy="57150"/>
          </a:xfrm>
          <a:custGeom>
            <a:avLst/>
            <a:gdLst/>
            <a:ahLst/>
            <a:cxnLst/>
            <a:rect l="l" t="t" r="r" b="b"/>
            <a:pathLst>
              <a:path w="48260" h="57150">
                <a:moveTo>
                  <a:pt x="0" y="0"/>
                </a:moveTo>
                <a:lnTo>
                  <a:pt x="0" y="57075"/>
                </a:lnTo>
                <a:lnTo>
                  <a:pt x="47677" y="28537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320908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320908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077497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077497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970967" y="8025772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662"/>
                </a:lnTo>
              </a:path>
            </a:pathLst>
          </a:custGeom>
          <a:ln w="950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772439" y="8025772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662"/>
                </a:lnTo>
              </a:path>
            </a:pathLst>
          </a:custGeom>
          <a:ln w="950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970967" y="8301868"/>
            <a:ext cx="1801495" cy="0"/>
          </a:xfrm>
          <a:custGeom>
            <a:avLst/>
            <a:gdLst/>
            <a:ahLst/>
            <a:cxnLst/>
            <a:rect l="l" t="t" r="r" b="b"/>
            <a:pathLst>
              <a:path w="1801495">
                <a:moveTo>
                  <a:pt x="0" y="0"/>
                </a:moveTo>
                <a:lnTo>
                  <a:pt x="1801472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970967" y="8273330"/>
            <a:ext cx="38100" cy="57150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38084" y="0"/>
                </a:moveTo>
                <a:lnTo>
                  <a:pt x="0" y="28537"/>
                </a:lnTo>
                <a:lnTo>
                  <a:pt x="38084" y="57075"/>
                </a:lnTo>
                <a:lnTo>
                  <a:pt x="3808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724857" y="8273330"/>
            <a:ext cx="47625" cy="57150"/>
          </a:xfrm>
          <a:custGeom>
            <a:avLst/>
            <a:gdLst/>
            <a:ahLst/>
            <a:cxnLst/>
            <a:rect l="l" t="t" r="r" b="b"/>
            <a:pathLst>
              <a:path w="47625" h="57150">
                <a:moveTo>
                  <a:pt x="0" y="0"/>
                </a:moveTo>
                <a:lnTo>
                  <a:pt x="0" y="57075"/>
                </a:lnTo>
                <a:lnTo>
                  <a:pt x="47582" y="28537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772439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772439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332170" y="4634958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381416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379942" y="4634958"/>
            <a:ext cx="0" cy="809625"/>
          </a:xfrm>
          <a:custGeom>
            <a:avLst/>
            <a:gdLst/>
            <a:ahLst/>
            <a:cxnLst/>
            <a:rect l="l" t="t" r="r" b="b"/>
            <a:pathLst>
              <a:path h="809625">
                <a:moveTo>
                  <a:pt x="0" y="809489"/>
                </a:moveTo>
                <a:lnTo>
                  <a:pt x="0" y="0"/>
                </a:lnTo>
              </a:path>
            </a:pathLst>
          </a:custGeom>
          <a:ln w="950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360947" y="5406371"/>
            <a:ext cx="47625" cy="38100"/>
          </a:xfrm>
          <a:custGeom>
            <a:avLst/>
            <a:gdLst/>
            <a:ahLst/>
            <a:cxnLst/>
            <a:rect l="l" t="t" r="r" b="b"/>
            <a:pathLst>
              <a:path w="47625" h="38100">
                <a:moveTo>
                  <a:pt x="47487" y="0"/>
                </a:moveTo>
                <a:lnTo>
                  <a:pt x="0" y="0"/>
                </a:lnTo>
                <a:lnTo>
                  <a:pt x="18994" y="38075"/>
                </a:lnTo>
                <a:lnTo>
                  <a:pt x="47487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360947" y="4634958"/>
            <a:ext cx="47625" cy="38100"/>
          </a:xfrm>
          <a:custGeom>
            <a:avLst/>
            <a:gdLst/>
            <a:ahLst/>
            <a:cxnLst/>
            <a:rect l="l" t="t" r="r" b="b"/>
            <a:pathLst>
              <a:path w="47625" h="38100">
                <a:moveTo>
                  <a:pt x="18994" y="0"/>
                </a:moveTo>
                <a:lnTo>
                  <a:pt x="0" y="37980"/>
                </a:lnTo>
                <a:lnTo>
                  <a:pt x="47487" y="37980"/>
                </a:lnTo>
                <a:lnTo>
                  <a:pt x="1899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684809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684809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751671" y="4634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751671" y="4634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379942" y="4634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379942" y="4634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534054" y="22537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152827" y="2253797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5">
                <a:moveTo>
                  <a:pt x="0" y="0"/>
                </a:moveTo>
                <a:lnTo>
                  <a:pt x="381226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486472" y="2253797"/>
            <a:ext cx="0" cy="3190875"/>
          </a:xfrm>
          <a:custGeom>
            <a:avLst/>
            <a:gdLst/>
            <a:ahLst/>
            <a:cxnLst/>
            <a:rect l="l" t="t" r="r" b="b"/>
            <a:pathLst>
              <a:path h="3190875">
                <a:moveTo>
                  <a:pt x="0" y="0"/>
                </a:moveTo>
                <a:lnTo>
                  <a:pt x="0" y="3190650"/>
                </a:lnTo>
              </a:path>
            </a:pathLst>
          </a:custGeom>
          <a:ln w="950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457980" y="2253797"/>
            <a:ext cx="57150" cy="47625"/>
          </a:xfrm>
          <a:custGeom>
            <a:avLst/>
            <a:gdLst/>
            <a:ahLst/>
            <a:cxnLst/>
            <a:rect l="l" t="t" r="r" b="b"/>
            <a:pathLst>
              <a:path w="57150" h="47625">
                <a:moveTo>
                  <a:pt x="28492" y="0"/>
                </a:moveTo>
                <a:lnTo>
                  <a:pt x="0" y="47499"/>
                </a:lnTo>
                <a:lnTo>
                  <a:pt x="57079" y="47499"/>
                </a:lnTo>
                <a:lnTo>
                  <a:pt x="28492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457980" y="5406371"/>
            <a:ext cx="57150" cy="38100"/>
          </a:xfrm>
          <a:custGeom>
            <a:avLst/>
            <a:gdLst/>
            <a:ahLst/>
            <a:cxnLst/>
            <a:rect l="l" t="t" r="r" b="b"/>
            <a:pathLst>
              <a:path w="57150" h="38100">
                <a:moveTo>
                  <a:pt x="57079" y="0"/>
                </a:moveTo>
                <a:lnTo>
                  <a:pt x="0" y="0"/>
                </a:lnTo>
                <a:lnTo>
                  <a:pt x="28492" y="38075"/>
                </a:lnTo>
                <a:lnTo>
                  <a:pt x="5707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124335" y="22537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124335" y="22537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181319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181319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486472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486472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486472" y="1967944"/>
            <a:ext cx="0" cy="286385"/>
          </a:xfrm>
          <a:custGeom>
            <a:avLst/>
            <a:gdLst/>
            <a:ahLst/>
            <a:cxnLst/>
            <a:rect l="l" t="t" r="r" b="b"/>
            <a:pathLst>
              <a:path h="286385">
                <a:moveTo>
                  <a:pt x="0" y="285853"/>
                </a:moveTo>
                <a:lnTo>
                  <a:pt x="0" y="0"/>
                </a:lnTo>
              </a:path>
            </a:pathLst>
          </a:custGeom>
          <a:ln w="950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457980" y="2206012"/>
            <a:ext cx="57150" cy="48260"/>
          </a:xfrm>
          <a:custGeom>
            <a:avLst/>
            <a:gdLst/>
            <a:ahLst/>
            <a:cxnLst/>
            <a:rect l="l" t="t" r="r" b="b"/>
            <a:pathLst>
              <a:path w="57150" h="48260">
                <a:moveTo>
                  <a:pt x="57079" y="0"/>
                </a:moveTo>
                <a:lnTo>
                  <a:pt x="0" y="0"/>
                </a:lnTo>
                <a:lnTo>
                  <a:pt x="28492" y="47785"/>
                </a:lnTo>
                <a:lnTo>
                  <a:pt x="5707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57980" y="1967944"/>
            <a:ext cx="57150" cy="47625"/>
          </a:xfrm>
          <a:custGeom>
            <a:avLst/>
            <a:gdLst/>
            <a:ahLst/>
            <a:cxnLst/>
            <a:rect l="l" t="t" r="r" b="b"/>
            <a:pathLst>
              <a:path w="57150" h="47625">
                <a:moveTo>
                  <a:pt x="28492" y="0"/>
                </a:moveTo>
                <a:lnTo>
                  <a:pt x="0" y="47594"/>
                </a:lnTo>
                <a:lnTo>
                  <a:pt x="57079" y="47594"/>
                </a:lnTo>
                <a:lnTo>
                  <a:pt x="28492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124335" y="22537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124335" y="22537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181319" y="19679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181319" y="19679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486472" y="19679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486472" y="19679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106084" y="7997005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5">
                <a:moveTo>
                  <a:pt x="0" y="0"/>
                </a:moveTo>
                <a:lnTo>
                  <a:pt x="324147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106084" y="7158997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5">
                <a:moveTo>
                  <a:pt x="0" y="0"/>
                </a:moveTo>
                <a:lnTo>
                  <a:pt x="324147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077497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077497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077497" y="71589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077497" y="71589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626051" y="80257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626051" y="8025772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662"/>
                </a:lnTo>
              </a:path>
            </a:pathLst>
          </a:custGeom>
          <a:ln w="950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320908" y="8301868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142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320908" y="8273330"/>
            <a:ext cx="48260" cy="57150"/>
          </a:xfrm>
          <a:custGeom>
            <a:avLst/>
            <a:gdLst/>
            <a:ahLst/>
            <a:cxnLst/>
            <a:rect l="l" t="t" r="r" b="b"/>
            <a:pathLst>
              <a:path w="48259" h="57150">
                <a:moveTo>
                  <a:pt x="47765" y="0"/>
                </a:moveTo>
                <a:lnTo>
                  <a:pt x="0" y="28537"/>
                </a:lnTo>
                <a:lnTo>
                  <a:pt x="47765" y="57075"/>
                </a:lnTo>
                <a:lnTo>
                  <a:pt x="47765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587796" y="8273330"/>
            <a:ext cx="38735" cy="57150"/>
          </a:xfrm>
          <a:custGeom>
            <a:avLst/>
            <a:gdLst/>
            <a:ahLst/>
            <a:cxnLst/>
            <a:rect l="l" t="t" r="r" b="b"/>
            <a:pathLst>
              <a:path w="38735" h="57150">
                <a:moveTo>
                  <a:pt x="0" y="0"/>
                </a:moveTo>
                <a:lnTo>
                  <a:pt x="0" y="57075"/>
                </a:lnTo>
                <a:lnTo>
                  <a:pt x="38255" y="28537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320908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320908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626051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626051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665815" y="80257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665815" y="8025772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662"/>
                </a:lnTo>
              </a:path>
            </a:pathLst>
          </a:custGeom>
          <a:ln w="950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626051" y="8301868"/>
            <a:ext cx="2040255" cy="0"/>
          </a:xfrm>
          <a:custGeom>
            <a:avLst/>
            <a:gdLst/>
            <a:ahLst/>
            <a:cxnLst/>
            <a:rect l="l" t="t" r="r" b="b"/>
            <a:pathLst>
              <a:path w="2040254">
                <a:moveTo>
                  <a:pt x="0" y="0"/>
                </a:moveTo>
                <a:lnTo>
                  <a:pt x="2039763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626051" y="8273330"/>
            <a:ext cx="47625" cy="57150"/>
          </a:xfrm>
          <a:custGeom>
            <a:avLst/>
            <a:gdLst/>
            <a:ahLst/>
            <a:cxnLst/>
            <a:rect l="l" t="t" r="r" b="b"/>
            <a:pathLst>
              <a:path w="47625" h="57150">
                <a:moveTo>
                  <a:pt x="47534" y="0"/>
                </a:moveTo>
                <a:lnTo>
                  <a:pt x="0" y="28537"/>
                </a:lnTo>
                <a:lnTo>
                  <a:pt x="47534" y="57075"/>
                </a:lnTo>
                <a:lnTo>
                  <a:pt x="4753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618042" y="8273330"/>
            <a:ext cx="48260" cy="57150"/>
          </a:xfrm>
          <a:custGeom>
            <a:avLst/>
            <a:gdLst/>
            <a:ahLst/>
            <a:cxnLst/>
            <a:rect l="l" t="t" r="r" b="b"/>
            <a:pathLst>
              <a:path w="48260" h="57150">
                <a:moveTo>
                  <a:pt x="0" y="0"/>
                </a:moveTo>
                <a:lnTo>
                  <a:pt x="0" y="57075"/>
                </a:lnTo>
                <a:lnTo>
                  <a:pt x="47772" y="28537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626051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626051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665815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665815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665815" y="8301868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152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665815" y="8273330"/>
            <a:ext cx="38100" cy="57150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38084" y="0"/>
                </a:moveTo>
                <a:lnTo>
                  <a:pt x="0" y="28537"/>
                </a:lnTo>
                <a:lnTo>
                  <a:pt x="38084" y="57075"/>
                </a:lnTo>
                <a:lnTo>
                  <a:pt x="3808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923195" y="8273330"/>
            <a:ext cx="48260" cy="57150"/>
          </a:xfrm>
          <a:custGeom>
            <a:avLst/>
            <a:gdLst/>
            <a:ahLst/>
            <a:cxnLst/>
            <a:rect l="l" t="t" r="r" b="b"/>
            <a:pathLst>
              <a:path w="48260" h="57150">
                <a:moveTo>
                  <a:pt x="0" y="0"/>
                </a:moveTo>
                <a:lnTo>
                  <a:pt x="0" y="57075"/>
                </a:lnTo>
                <a:lnTo>
                  <a:pt x="47772" y="28537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665815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665815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999459" y="7997005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459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999459" y="7692342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459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275929" y="7692342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662"/>
                </a:moveTo>
                <a:lnTo>
                  <a:pt x="0" y="0"/>
                </a:lnTo>
              </a:path>
            </a:pathLst>
          </a:custGeom>
          <a:ln w="950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247342" y="794943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582" y="0"/>
                </a:moveTo>
                <a:lnTo>
                  <a:pt x="0" y="0"/>
                </a:lnTo>
                <a:lnTo>
                  <a:pt x="28587" y="47566"/>
                </a:lnTo>
                <a:lnTo>
                  <a:pt x="47582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247342" y="7692342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8587" y="0"/>
                </a:moveTo>
                <a:lnTo>
                  <a:pt x="0" y="47594"/>
                </a:lnTo>
                <a:lnTo>
                  <a:pt x="47582" y="47594"/>
                </a:lnTo>
                <a:lnTo>
                  <a:pt x="28587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970967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970967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970967" y="76923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970967" y="76923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275929" y="76923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275929" y="76923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210097" y="5444447"/>
            <a:ext cx="676910" cy="0"/>
          </a:xfrm>
          <a:custGeom>
            <a:avLst/>
            <a:gdLst/>
            <a:ahLst/>
            <a:cxnLst/>
            <a:rect l="l" t="t" r="r" b="b"/>
            <a:pathLst>
              <a:path w="676910">
                <a:moveTo>
                  <a:pt x="0" y="0"/>
                </a:moveTo>
                <a:lnTo>
                  <a:pt x="676881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886979" y="19679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210097" y="1967944"/>
            <a:ext cx="676910" cy="0"/>
          </a:xfrm>
          <a:custGeom>
            <a:avLst/>
            <a:gdLst/>
            <a:ahLst/>
            <a:cxnLst/>
            <a:rect l="l" t="t" r="r" b="b"/>
            <a:pathLst>
              <a:path w="676910">
                <a:moveTo>
                  <a:pt x="0" y="0"/>
                </a:moveTo>
                <a:lnTo>
                  <a:pt x="676881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848704" y="1967944"/>
            <a:ext cx="0" cy="3476625"/>
          </a:xfrm>
          <a:custGeom>
            <a:avLst/>
            <a:gdLst/>
            <a:ahLst/>
            <a:cxnLst/>
            <a:rect l="l" t="t" r="r" b="b"/>
            <a:pathLst>
              <a:path h="3476625">
                <a:moveTo>
                  <a:pt x="0" y="3476503"/>
                </a:moveTo>
                <a:lnTo>
                  <a:pt x="0" y="0"/>
                </a:lnTo>
              </a:path>
            </a:pathLst>
          </a:custGeom>
          <a:ln w="950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820211" y="5406371"/>
            <a:ext cx="47625" cy="38100"/>
          </a:xfrm>
          <a:custGeom>
            <a:avLst/>
            <a:gdLst/>
            <a:ahLst/>
            <a:cxnLst/>
            <a:rect l="l" t="t" r="r" b="b"/>
            <a:pathLst>
              <a:path w="47625" h="38100">
                <a:moveTo>
                  <a:pt x="47487" y="0"/>
                </a:moveTo>
                <a:lnTo>
                  <a:pt x="0" y="0"/>
                </a:lnTo>
                <a:lnTo>
                  <a:pt x="28492" y="38075"/>
                </a:lnTo>
                <a:lnTo>
                  <a:pt x="47487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820211" y="196794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8492" y="0"/>
                </a:moveTo>
                <a:lnTo>
                  <a:pt x="0" y="47594"/>
                </a:lnTo>
                <a:lnTo>
                  <a:pt x="47487" y="47594"/>
                </a:lnTo>
                <a:lnTo>
                  <a:pt x="28492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181319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181319" y="5444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181319" y="19679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181319" y="19679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848704" y="19679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848704" y="19679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772439" y="8301868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057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772439" y="8273330"/>
            <a:ext cx="48260" cy="57150"/>
          </a:xfrm>
          <a:custGeom>
            <a:avLst/>
            <a:gdLst/>
            <a:ahLst/>
            <a:cxnLst/>
            <a:rect l="l" t="t" r="r" b="b"/>
            <a:pathLst>
              <a:path w="48260" h="57150">
                <a:moveTo>
                  <a:pt x="47772" y="0"/>
                </a:moveTo>
                <a:lnTo>
                  <a:pt x="0" y="28537"/>
                </a:lnTo>
                <a:lnTo>
                  <a:pt x="47772" y="57075"/>
                </a:lnTo>
                <a:lnTo>
                  <a:pt x="47772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029820" y="8273330"/>
            <a:ext cx="48260" cy="57150"/>
          </a:xfrm>
          <a:custGeom>
            <a:avLst/>
            <a:gdLst/>
            <a:ahLst/>
            <a:cxnLst/>
            <a:rect l="l" t="t" r="r" b="b"/>
            <a:pathLst>
              <a:path w="48260" h="57150">
                <a:moveTo>
                  <a:pt x="0" y="0"/>
                </a:moveTo>
                <a:lnTo>
                  <a:pt x="0" y="57075"/>
                </a:lnTo>
                <a:lnTo>
                  <a:pt x="47677" y="28537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772439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772439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077497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077497" y="799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382459" y="7158997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8008"/>
                </a:moveTo>
                <a:lnTo>
                  <a:pt x="0" y="0"/>
                </a:lnTo>
              </a:path>
            </a:pathLst>
          </a:custGeom>
          <a:ln w="950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353967" y="7949439"/>
            <a:ext cx="57785" cy="47625"/>
          </a:xfrm>
          <a:custGeom>
            <a:avLst/>
            <a:gdLst/>
            <a:ahLst/>
            <a:cxnLst/>
            <a:rect l="l" t="t" r="r" b="b"/>
            <a:pathLst>
              <a:path w="57785" h="47625">
                <a:moveTo>
                  <a:pt x="57269" y="0"/>
                </a:moveTo>
                <a:lnTo>
                  <a:pt x="0" y="0"/>
                </a:lnTo>
                <a:lnTo>
                  <a:pt x="28492" y="47566"/>
                </a:lnTo>
                <a:lnTo>
                  <a:pt x="57269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353967" y="7158997"/>
            <a:ext cx="57785" cy="47625"/>
          </a:xfrm>
          <a:custGeom>
            <a:avLst/>
            <a:gdLst/>
            <a:ahLst/>
            <a:cxnLst/>
            <a:rect l="l" t="t" r="r" b="b"/>
            <a:pathLst>
              <a:path w="57785" h="47625">
                <a:moveTo>
                  <a:pt x="28492" y="0"/>
                </a:moveTo>
                <a:lnTo>
                  <a:pt x="0" y="47499"/>
                </a:lnTo>
                <a:lnTo>
                  <a:pt x="57269" y="47499"/>
                </a:lnTo>
                <a:lnTo>
                  <a:pt x="28492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 txBox="1"/>
          <p:nvPr/>
        </p:nvSpPr>
        <p:spPr>
          <a:xfrm>
            <a:off x="2852481" y="3329923"/>
            <a:ext cx="25463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FIX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31" name="object 431"/>
          <p:cNvSpPr txBox="1"/>
          <p:nvPr/>
        </p:nvSpPr>
        <p:spPr>
          <a:xfrm>
            <a:off x="3700886" y="8435334"/>
            <a:ext cx="920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23201D"/>
                </a:solidFill>
                <a:latin typeface="BatangChe"/>
                <a:cs typeface="BatangChe"/>
              </a:rPr>
              <a:t>W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5683473" y="3679132"/>
            <a:ext cx="158750" cy="927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H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5330833" y="1983810"/>
            <a:ext cx="158750" cy="254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2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r>
              <a:rPr sz="1050" spc="-38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5330833" y="3202804"/>
            <a:ext cx="158750" cy="8928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50" spc="75" dirty="0">
                <a:solidFill>
                  <a:srgbClr val="23201D"/>
                </a:solidFill>
                <a:latin typeface="BatangChe"/>
                <a:cs typeface="BatangChe"/>
              </a:rPr>
              <a:t>D</a:t>
            </a: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H</a:t>
            </a:r>
            <a:r>
              <a:rPr sz="1050" spc="75" dirty="0">
                <a:solidFill>
                  <a:srgbClr val="23201D"/>
                </a:solidFill>
                <a:latin typeface="BatangChe"/>
                <a:cs typeface="BatangChe"/>
              </a:rPr>
              <a:t>(</a:t>
            </a: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도어높이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)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3233801" y="4898316"/>
            <a:ext cx="158750" cy="2451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50" spc="75" dirty="0">
                <a:solidFill>
                  <a:srgbClr val="23201D"/>
                </a:solidFill>
                <a:latin typeface="BatangChe"/>
                <a:cs typeface="BatangChe"/>
              </a:rPr>
              <a:t>6</a:t>
            </a: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4339494" y="3329923"/>
            <a:ext cx="33083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DOOR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3996352" y="4454013"/>
            <a:ext cx="83502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5" dirty="0">
                <a:solidFill>
                  <a:srgbClr val="23201D"/>
                </a:solidFill>
                <a:latin typeface="BatangChe"/>
                <a:cs typeface="BatangChe"/>
              </a:rPr>
              <a:t>SAFETY</a:t>
            </a:r>
            <a:r>
              <a:rPr sz="1050" spc="-7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spc="50" dirty="0">
                <a:solidFill>
                  <a:srgbClr val="23201D"/>
                </a:solidFill>
                <a:latin typeface="BatangChe"/>
                <a:cs typeface="BatangChe"/>
              </a:rPr>
              <a:t>BRAM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2928745" y="2006030"/>
            <a:ext cx="98742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5" dirty="0">
                <a:solidFill>
                  <a:srgbClr val="23201D"/>
                </a:solidFill>
                <a:latin typeface="BatangChe"/>
                <a:cs typeface="BatangChe"/>
              </a:rPr>
              <a:t>MOTION</a:t>
            </a:r>
            <a:r>
              <a:rPr sz="1050" spc="-60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050" spc="55" dirty="0">
                <a:solidFill>
                  <a:srgbClr val="23201D"/>
                </a:solidFill>
                <a:latin typeface="BatangChe"/>
                <a:cs typeface="BatangChe"/>
              </a:rPr>
              <a:t>SENSOR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4530107" y="8120952"/>
            <a:ext cx="74993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OW</a:t>
            </a:r>
            <a:r>
              <a:rPr sz="1050" spc="60" dirty="0">
                <a:solidFill>
                  <a:srgbClr val="23201D"/>
                </a:solidFill>
                <a:latin typeface="BatangChe"/>
                <a:cs typeface="BatangChe"/>
              </a:rPr>
              <a:t>(</a:t>
            </a: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개구폭</a:t>
            </a:r>
            <a:r>
              <a:rPr sz="1050" spc="-5" dirty="0">
                <a:solidFill>
                  <a:srgbClr val="23201D"/>
                </a:solidFill>
                <a:latin typeface="BatangChe"/>
                <a:cs typeface="BatangChe"/>
              </a:rPr>
              <a:t>)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6172199" y="7435595"/>
            <a:ext cx="210185" cy="29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ts val="850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endParaRPr sz="1050">
              <a:latin typeface="BatangChe"/>
              <a:cs typeface="BatangChe"/>
            </a:endParaRPr>
          </a:p>
          <a:p>
            <a:pPr marL="76200">
              <a:lnSpc>
                <a:spcPts val="600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2</a:t>
            </a:r>
            <a:endParaRPr sz="1050">
              <a:latin typeface="BatangChe"/>
              <a:cs typeface="BatangChe"/>
            </a:endParaRPr>
          </a:p>
          <a:p>
            <a:pPr marL="76200">
              <a:lnSpc>
                <a:spcPts val="875"/>
              </a:lnSpc>
            </a:pP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1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4129694" y="7755775"/>
            <a:ext cx="158750" cy="168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5</a:t>
            </a:r>
            <a:r>
              <a:rPr sz="10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5817009" y="8120952"/>
            <a:ext cx="17843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45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3757966" y="8120952"/>
            <a:ext cx="17843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45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44" name="object 444"/>
          <p:cNvSpPr txBox="1"/>
          <p:nvPr/>
        </p:nvSpPr>
        <p:spPr>
          <a:xfrm>
            <a:off x="2347218" y="8120952"/>
            <a:ext cx="68326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60" dirty="0">
                <a:solidFill>
                  <a:srgbClr val="23201D"/>
                </a:solidFill>
                <a:latin typeface="BatangChe"/>
                <a:cs typeface="BatangChe"/>
              </a:rPr>
              <a:t>OW</a:t>
            </a: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+</a:t>
            </a:r>
            <a:r>
              <a:rPr sz="1050" spc="60" dirty="0">
                <a:solidFill>
                  <a:srgbClr val="23201D"/>
                </a:solidFill>
                <a:latin typeface="BatangChe"/>
                <a:cs typeface="BatangChe"/>
              </a:rPr>
              <a:t>2</a:t>
            </a: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0이</a:t>
            </a:r>
            <a:r>
              <a:rPr sz="1050" spc="-5" dirty="0">
                <a:solidFill>
                  <a:srgbClr val="23201D"/>
                </a:solidFill>
                <a:latin typeface="BatangChe"/>
                <a:cs typeface="BatangChe"/>
              </a:rPr>
              <a:t>상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1403506" y="8120952"/>
            <a:ext cx="17843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45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3665815" y="6806511"/>
            <a:ext cx="0" cy="581025"/>
          </a:xfrm>
          <a:custGeom>
            <a:avLst/>
            <a:gdLst/>
            <a:ahLst/>
            <a:cxnLst/>
            <a:rect l="l" t="t" r="r" b="b"/>
            <a:pathLst>
              <a:path h="581025">
                <a:moveTo>
                  <a:pt x="0" y="0"/>
                </a:moveTo>
                <a:lnTo>
                  <a:pt x="0" y="581035"/>
                </a:lnTo>
              </a:path>
            </a:pathLst>
          </a:custGeom>
          <a:ln w="950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665815" y="6882662"/>
            <a:ext cx="2183130" cy="0"/>
          </a:xfrm>
          <a:custGeom>
            <a:avLst/>
            <a:gdLst/>
            <a:ahLst/>
            <a:cxnLst/>
            <a:rect l="l" t="t" r="r" b="b"/>
            <a:pathLst>
              <a:path w="2183129">
                <a:moveTo>
                  <a:pt x="0" y="0"/>
                </a:moveTo>
                <a:lnTo>
                  <a:pt x="2182889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665815" y="6854106"/>
            <a:ext cx="38100" cy="57150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38084" y="0"/>
                </a:moveTo>
                <a:lnTo>
                  <a:pt x="0" y="28556"/>
                </a:lnTo>
                <a:lnTo>
                  <a:pt x="38084" y="57113"/>
                </a:lnTo>
                <a:lnTo>
                  <a:pt x="38084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801122" y="6854106"/>
            <a:ext cx="47625" cy="57150"/>
          </a:xfrm>
          <a:custGeom>
            <a:avLst/>
            <a:gdLst/>
            <a:ahLst/>
            <a:cxnLst/>
            <a:rect l="l" t="t" r="r" b="b"/>
            <a:pathLst>
              <a:path w="47625" h="57150">
                <a:moveTo>
                  <a:pt x="0" y="0"/>
                </a:moveTo>
                <a:lnTo>
                  <a:pt x="0" y="57113"/>
                </a:lnTo>
                <a:lnTo>
                  <a:pt x="47582" y="28556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 txBox="1"/>
          <p:nvPr/>
        </p:nvSpPr>
        <p:spPr>
          <a:xfrm>
            <a:off x="4530107" y="6711236"/>
            <a:ext cx="74993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DW</a:t>
            </a:r>
            <a:r>
              <a:rPr sz="1050" spc="60" dirty="0">
                <a:solidFill>
                  <a:srgbClr val="23201D"/>
                </a:solidFill>
                <a:latin typeface="BatangChe"/>
                <a:cs typeface="BatangChe"/>
              </a:rPr>
              <a:t>(</a:t>
            </a:r>
            <a:r>
              <a:rPr sz="1050" spc="70" dirty="0">
                <a:solidFill>
                  <a:srgbClr val="23201D"/>
                </a:solidFill>
                <a:latin typeface="BatangChe"/>
                <a:cs typeface="BatangChe"/>
              </a:rPr>
              <a:t>도어폭</a:t>
            </a:r>
            <a:r>
              <a:rPr sz="1050" spc="-5" dirty="0">
                <a:solidFill>
                  <a:srgbClr val="23201D"/>
                </a:solidFill>
                <a:latin typeface="BatangChe"/>
                <a:cs typeface="BatangChe"/>
              </a:rPr>
              <a:t>)</a:t>
            </a:r>
            <a:endParaRPr sz="1050">
              <a:latin typeface="BatangChe"/>
              <a:cs typeface="BatangChe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5848704" y="6806511"/>
            <a:ext cx="0" cy="581025"/>
          </a:xfrm>
          <a:custGeom>
            <a:avLst/>
            <a:gdLst/>
            <a:ahLst/>
            <a:cxnLst/>
            <a:rect l="l" t="t" r="r" b="b"/>
            <a:pathLst>
              <a:path h="581025">
                <a:moveTo>
                  <a:pt x="0" y="0"/>
                </a:moveTo>
                <a:lnTo>
                  <a:pt x="0" y="581035"/>
                </a:lnTo>
              </a:path>
            </a:pathLst>
          </a:custGeom>
          <a:ln w="9506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683093" y="7387546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492"/>
                </a:lnTo>
              </a:path>
            </a:pathLst>
          </a:custGeom>
          <a:ln w="9506">
            <a:solidFill>
              <a:srgbClr val="EB3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264659" y="1672571"/>
            <a:ext cx="2860040" cy="0"/>
          </a:xfrm>
          <a:custGeom>
            <a:avLst/>
            <a:gdLst/>
            <a:ahLst/>
            <a:cxnLst/>
            <a:rect l="l" t="t" r="r" b="b"/>
            <a:pathLst>
              <a:path w="2860040">
                <a:moveTo>
                  <a:pt x="0" y="0"/>
                </a:moveTo>
                <a:lnTo>
                  <a:pt x="2859676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264659" y="1615553"/>
            <a:ext cx="2860040" cy="0"/>
          </a:xfrm>
          <a:custGeom>
            <a:avLst/>
            <a:gdLst/>
            <a:ahLst/>
            <a:cxnLst/>
            <a:rect l="l" t="t" r="r" b="b"/>
            <a:pathLst>
              <a:path w="2860040">
                <a:moveTo>
                  <a:pt x="0" y="0"/>
                </a:moveTo>
                <a:lnTo>
                  <a:pt x="2859676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904200" y="2101304"/>
            <a:ext cx="400685" cy="0"/>
          </a:xfrm>
          <a:custGeom>
            <a:avLst/>
            <a:gdLst/>
            <a:ahLst/>
            <a:cxnLst/>
            <a:rect l="l" t="t" r="r" b="b"/>
            <a:pathLst>
              <a:path w="400685">
                <a:moveTo>
                  <a:pt x="400221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237845" y="2072842"/>
            <a:ext cx="66675" cy="57150"/>
          </a:xfrm>
          <a:custGeom>
            <a:avLst/>
            <a:gdLst/>
            <a:ahLst/>
            <a:cxnLst/>
            <a:rect l="l" t="t" r="r" b="b"/>
            <a:pathLst>
              <a:path w="66675" h="57150">
                <a:moveTo>
                  <a:pt x="0" y="0"/>
                </a:moveTo>
                <a:lnTo>
                  <a:pt x="0" y="9518"/>
                </a:lnTo>
                <a:lnTo>
                  <a:pt x="9497" y="19037"/>
                </a:lnTo>
                <a:lnTo>
                  <a:pt x="9497" y="37980"/>
                </a:lnTo>
                <a:lnTo>
                  <a:pt x="0" y="37980"/>
                </a:lnTo>
                <a:lnTo>
                  <a:pt x="0" y="57018"/>
                </a:lnTo>
                <a:lnTo>
                  <a:pt x="66576" y="28461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264659" y="1672590"/>
            <a:ext cx="1420495" cy="295910"/>
          </a:xfrm>
          <a:custGeom>
            <a:avLst/>
            <a:gdLst/>
            <a:ahLst/>
            <a:cxnLst/>
            <a:rect l="l" t="t" r="r" b="b"/>
            <a:pathLst>
              <a:path w="1420495" h="295910">
                <a:moveTo>
                  <a:pt x="0" y="295353"/>
                </a:moveTo>
                <a:lnTo>
                  <a:pt x="1420245" y="295353"/>
                </a:lnTo>
                <a:lnTo>
                  <a:pt x="1420245" y="0"/>
                </a:lnTo>
                <a:lnTo>
                  <a:pt x="0" y="0"/>
                </a:lnTo>
                <a:lnTo>
                  <a:pt x="0" y="295353"/>
                </a:lnTo>
                <a:close/>
              </a:path>
            </a:pathLst>
          </a:custGeom>
          <a:solidFill>
            <a:srgbClr val="B0D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264659" y="1672590"/>
            <a:ext cx="1420495" cy="295910"/>
          </a:xfrm>
          <a:custGeom>
            <a:avLst/>
            <a:gdLst/>
            <a:ahLst/>
            <a:cxnLst/>
            <a:rect l="l" t="t" r="r" b="b"/>
            <a:pathLst>
              <a:path w="1420495" h="295910">
                <a:moveTo>
                  <a:pt x="0" y="295353"/>
                </a:moveTo>
                <a:lnTo>
                  <a:pt x="1420245" y="295353"/>
                </a:lnTo>
                <a:lnTo>
                  <a:pt x="1420245" y="0"/>
                </a:lnTo>
                <a:lnTo>
                  <a:pt x="0" y="0"/>
                </a:lnTo>
                <a:lnTo>
                  <a:pt x="0" y="295353"/>
                </a:lnTo>
                <a:close/>
              </a:path>
            </a:pathLst>
          </a:custGeom>
          <a:ln w="952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751671" y="1672590"/>
            <a:ext cx="1372870" cy="295910"/>
          </a:xfrm>
          <a:custGeom>
            <a:avLst/>
            <a:gdLst/>
            <a:ahLst/>
            <a:cxnLst/>
            <a:rect l="l" t="t" r="r" b="b"/>
            <a:pathLst>
              <a:path w="1372870" h="295910">
                <a:moveTo>
                  <a:pt x="0" y="295353"/>
                </a:moveTo>
                <a:lnTo>
                  <a:pt x="1372663" y="295353"/>
                </a:lnTo>
                <a:lnTo>
                  <a:pt x="1372663" y="0"/>
                </a:lnTo>
                <a:lnTo>
                  <a:pt x="0" y="0"/>
                </a:lnTo>
                <a:lnTo>
                  <a:pt x="0" y="295353"/>
                </a:lnTo>
                <a:close/>
              </a:path>
            </a:pathLst>
          </a:custGeom>
          <a:solidFill>
            <a:srgbClr val="B0D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751671" y="1672590"/>
            <a:ext cx="1372870" cy="295910"/>
          </a:xfrm>
          <a:custGeom>
            <a:avLst/>
            <a:gdLst/>
            <a:ahLst/>
            <a:cxnLst/>
            <a:rect l="l" t="t" r="r" b="b"/>
            <a:pathLst>
              <a:path w="1372870" h="295910">
                <a:moveTo>
                  <a:pt x="0" y="295353"/>
                </a:moveTo>
                <a:lnTo>
                  <a:pt x="1372663" y="295353"/>
                </a:lnTo>
                <a:lnTo>
                  <a:pt x="1372663" y="0"/>
                </a:lnTo>
                <a:lnTo>
                  <a:pt x="0" y="0"/>
                </a:lnTo>
                <a:lnTo>
                  <a:pt x="0" y="295353"/>
                </a:lnTo>
                <a:close/>
              </a:path>
            </a:pathLst>
          </a:custGeom>
          <a:ln w="9527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189328" y="7463603"/>
            <a:ext cx="200660" cy="86360"/>
          </a:xfrm>
          <a:custGeom>
            <a:avLst/>
            <a:gdLst/>
            <a:ahLst/>
            <a:cxnLst/>
            <a:rect l="l" t="t" r="r" b="b"/>
            <a:pathLst>
              <a:path w="200660" h="86359">
                <a:moveTo>
                  <a:pt x="76074" y="66822"/>
                </a:moveTo>
                <a:lnTo>
                  <a:pt x="76074" y="85860"/>
                </a:lnTo>
                <a:lnTo>
                  <a:pt x="0" y="38266"/>
                </a:lnTo>
                <a:lnTo>
                  <a:pt x="76074" y="0"/>
                </a:lnTo>
                <a:lnTo>
                  <a:pt x="76074" y="19228"/>
                </a:lnTo>
                <a:lnTo>
                  <a:pt x="200110" y="19228"/>
                </a:lnTo>
                <a:lnTo>
                  <a:pt x="190613" y="38266"/>
                </a:lnTo>
                <a:lnTo>
                  <a:pt x="200110" y="66822"/>
                </a:lnTo>
                <a:lnTo>
                  <a:pt x="76074" y="66822"/>
                </a:lnTo>
                <a:close/>
              </a:path>
            </a:pathLst>
          </a:custGeom>
          <a:ln w="9525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636293" y="75970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588806" y="7597058"/>
            <a:ext cx="86360" cy="495300"/>
          </a:xfrm>
          <a:custGeom>
            <a:avLst/>
            <a:gdLst/>
            <a:ahLst/>
            <a:cxnLst/>
            <a:rect l="l" t="t" r="r" b="b"/>
            <a:pathLst>
              <a:path w="86360" h="495300">
                <a:moveTo>
                  <a:pt x="47487" y="495298"/>
                </a:moveTo>
                <a:lnTo>
                  <a:pt x="47487" y="295305"/>
                </a:lnTo>
                <a:lnTo>
                  <a:pt x="85761" y="276286"/>
                </a:lnTo>
                <a:lnTo>
                  <a:pt x="0" y="218973"/>
                </a:lnTo>
                <a:lnTo>
                  <a:pt x="47487" y="190435"/>
                </a:lnTo>
                <a:lnTo>
                  <a:pt x="47487" y="0"/>
                </a:lnTo>
              </a:path>
            </a:pathLst>
          </a:custGeom>
          <a:ln w="950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693562" y="75970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645790" y="7597058"/>
            <a:ext cx="95885" cy="495300"/>
          </a:xfrm>
          <a:custGeom>
            <a:avLst/>
            <a:gdLst/>
            <a:ahLst/>
            <a:cxnLst/>
            <a:rect l="l" t="t" r="r" b="b"/>
            <a:pathLst>
              <a:path w="95885" h="495300">
                <a:moveTo>
                  <a:pt x="47772" y="495298"/>
                </a:moveTo>
                <a:lnTo>
                  <a:pt x="47772" y="295305"/>
                </a:lnTo>
                <a:lnTo>
                  <a:pt x="95354" y="276286"/>
                </a:lnTo>
                <a:lnTo>
                  <a:pt x="0" y="218973"/>
                </a:lnTo>
                <a:lnTo>
                  <a:pt x="47772" y="190435"/>
                </a:lnTo>
                <a:lnTo>
                  <a:pt x="47772" y="0"/>
                </a:lnTo>
              </a:path>
            </a:pathLst>
          </a:custGeom>
          <a:ln w="950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714331" y="7263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666844" y="7263610"/>
            <a:ext cx="95250" cy="495934"/>
          </a:xfrm>
          <a:custGeom>
            <a:avLst/>
            <a:gdLst/>
            <a:ahLst/>
            <a:cxnLst/>
            <a:rect l="l" t="t" r="r" b="b"/>
            <a:pathLst>
              <a:path w="95250" h="495934">
                <a:moveTo>
                  <a:pt x="47487" y="495346"/>
                </a:moveTo>
                <a:lnTo>
                  <a:pt x="47487" y="295372"/>
                </a:lnTo>
                <a:lnTo>
                  <a:pt x="95259" y="276334"/>
                </a:lnTo>
                <a:lnTo>
                  <a:pt x="0" y="219220"/>
                </a:lnTo>
                <a:lnTo>
                  <a:pt x="47487" y="190473"/>
                </a:lnTo>
                <a:lnTo>
                  <a:pt x="47487" y="0"/>
                </a:lnTo>
              </a:path>
            </a:pathLst>
          </a:custGeom>
          <a:ln w="950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781098" y="7263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8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733421" y="7263610"/>
            <a:ext cx="86360" cy="495934"/>
          </a:xfrm>
          <a:custGeom>
            <a:avLst/>
            <a:gdLst/>
            <a:ahLst/>
            <a:cxnLst/>
            <a:rect l="l" t="t" r="r" b="b"/>
            <a:pathLst>
              <a:path w="86360" h="495934">
                <a:moveTo>
                  <a:pt x="47677" y="495346"/>
                </a:moveTo>
                <a:lnTo>
                  <a:pt x="47677" y="295372"/>
                </a:lnTo>
                <a:lnTo>
                  <a:pt x="85761" y="276334"/>
                </a:lnTo>
                <a:lnTo>
                  <a:pt x="0" y="219220"/>
                </a:lnTo>
                <a:lnTo>
                  <a:pt x="47677" y="190473"/>
                </a:lnTo>
                <a:lnTo>
                  <a:pt x="47677" y="0"/>
                </a:lnTo>
              </a:path>
            </a:pathLst>
          </a:custGeom>
          <a:ln w="9507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038855" y="5903975"/>
            <a:ext cx="1269492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108960" y="5807963"/>
            <a:ext cx="1257300" cy="381000"/>
          </a:xfrm>
          <a:custGeom>
            <a:avLst/>
            <a:gdLst/>
            <a:ahLst/>
            <a:cxnLst/>
            <a:rect l="l" t="t" r="r" b="b"/>
            <a:pathLst>
              <a:path w="1257300" h="381000">
                <a:moveTo>
                  <a:pt x="1193800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1193800" y="381000"/>
                </a:lnTo>
                <a:lnTo>
                  <a:pt x="1218509" y="376007"/>
                </a:lnTo>
                <a:lnTo>
                  <a:pt x="1238694" y="362394"/>
                </a:lnTo>
                <a:lnTo>
                  <a:pt x="1252307" y="342209"/>
                </a:lnTo>
                <a:lnTo>
                  <a:pt x="1257300" y="317500"/>
                </a:lnTo>
                <a:lnTo>
                  <a:pt x="1257300" y="63500"/>
                </a:lnTo>
                <a:lnTo>
                  <a:pt x="1252307" y="38790"/>
                </a:lnTo>
                <a:lnTo>
                  <a:pt x="1238694" y="18605"/>
                </a:lnTo>
                <a:lnTo>
                  <a:pt x="1218509" y="4992"/>
                </a:lnTo>
                <a:lnTo>
                  <a:pt x="119380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108960" y="5807963"/>
            <a:ext cx="1257300" cy="381000"/>
          </a:xfrm>
          <a:custGeom>
            <a:avLst/>
            <a:gdLst/>
            <a:ahLst/>
            <a:cxnLst/>
            <a:rect l="l" t="t" r="r" b="b"/>
            <a:pathLst>
              <a:path w="1257300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1193800" y="0"/>
                </a:lnTo>
                <a:lnTo>
                  <a:pt x="1218509" y="4992"/>
                </a:lnTo>
                <a:lnTo>
                  <a:pt x="1238694" y="18605"/>
                </a:lnTo>
                <a:lnTo>
                  <a:pt x="1252307" y="38790"/>
                </a:lnTo>
                <a:lnTo>
                  <a:pt x="1257300" y="63500"/>
                </a:lnTo>
                <a:lnTo>
                  <a:pt x="1257300" y="317500"/>
                </a:lnTo>
                <a:lnTo>
                  <a:pt x="1252307" y="342209"/>
                </a:lnTo>
                <a:lnTo>
                  <a:pt x="1238694" y="362394"/>
                </a:lnTo>
                <a:lnTo>
                  <a:pt x="1218509" y="376007"/>
                </a:lnTo>
                <a:lnTo>
                  <a:pt x="1193800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 txBox="1"/>
          <p:nvPr/>
        </p:nvSpPr>
        <p:spPr>
          <a:xfrm>
            <a:off x="3290442" y="5879464"/>
            <a:ext cx="9169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Malgun Gothic"/>
                <a:cs typeface="Malgun Gothic"/>
              </a:rPr>
              <a:t>편개입면도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3038855" y="9131807"/>
            <a:ext cx="1269492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108960" y="9035795"/>
            <a:ext cx="1257300" cy="381000"/>
          </a:xfrm>
          <a:custGeom>
            <a:avLst/>
            <a:gdLst/>
            <a:ahLst/>
            <a:cxnLst/>
            <a:rect l="l" t="t" r="r" b="b"/>
            <a:pathLst>
              <a:path w="1257300" h="381000">
                <a:moveTo>
                  <a:pt x="1193800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1193800" y="381000"/>
                </a:lnTo>
                <a:lnTo>
                  <a:pt x="1218509" y="376007"/>
                </a:lnTo>
                <a:lnTo>
                  <a:pt x="1238694" y="362394"/>
                </a:lnTo>
                <a:lnTo>
                  <a:pt x="1252307" y="342209"/>
                </a:lnTo>
                <a:lnTo>
                  <a:pt x="1257300" y="317500"/>
                </a:lnTo>
                <a:lnTo>
                  <a:pt x="1257300" y="63500"/>
                </a:lnTo>
                <a:lnTo>
                  <a:pt x="1252307" y="38790"/>
                </a:lnTo>
                <a:lnTo>
                  <a:pt x="1238694" y="18605"/>
                </a:lnTo>
                <a:lnTo>
                  <a:pt x="1218509" y="4992"/>
                </a:lnTo>
                <a:lnTo>
                  <a:pt x="119380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108960" y="9035795"/>
            <a:ext cx="1257300" cy="381000"/>
          </a:xfrm>
          <a:custGeom>
            <a:avLst/>
            <a:gdLst/>
            <a:ahLst/>
            <a:cxnLst/>
            <a:rect l="l" t="t" r="r" b="b"/>
            <a:pathLst>
              <a:path w="1257300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1193800" y="0"/>
                </a:lnTo>
                <a:lnTo>
                  <a:pt x="1218509" y="4992"/>
                </a:lnTo>
                <a:lnTo>
                  <a:pt x="1238694" y="18605"/>
                </a:lnTo>
                <a:lnTo>
                  <a:pt x="1252307" y="38790"/>
                </a:lnTo>
                <a:lnTo>
                  <a:pt x="1257300" y="63500"/>
                </a:lnTo>
                <a:lnTo>
                  <a:pt x="1257300" y="317500"/>
                </a:lnTo>
                <a:lnTo>
                  <a:pt x="1252307" y="342209"/>
                </a:lnTo>
                <a:lnTo>
                  <a:pt x="1238694" y="362394"/>
                </a:lnTo>
                <a:lnTo>
                  <a:pt x="1218509" y="376007"/>
                </a:lnTo>
                <a:lnTo>
                  <a:pt x="1193800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 txBox="1"/>
          <p:nvPr/>
        </p:nvSpPr>
        <p:spPr>
          <a:xfrm>
            <a:off x="3290442" y="9104629"/>
            <a:ext cx="9169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Malgun Gothic"/>
                <a:cs typeface="Malgun Gothic"/>
              </a:rPr>
              <a:t>편개평면도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6172199" y="7435595"/>
            <a:ext cx="190500" cy="295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744" y="1177290"/>
            <a:ext cx="118999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C.   </a:t>
            </a:r>
            <a:r>
              <a:rPr sz="1100" b="1" dirty="0">
                <a:latin typeface="Malgun Gothic"/>
                <a:cs typeface="Malgun Gothic"/>
              </a:rPr>
              <a:t>양개형</a:t>
            </a:r>
            <a:r>
              <a:rPr sz="1100" b="1" spc="204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설치도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6109" y="573162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95059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6109" y="5394543"/>
            <a:ext cx="0" cy="337185"/>
          </a:xfrm>
          <a:custGeom>
            <a:avLst/>
            <a:gdLst/>
            <a:ahLst/>
            <a:cxnLst/>
            <a:rect l="l" t="t" r="r" b="b"/>
            <a:pathLst>
              <a:path h="337185">
                <a:moveTo>
                  <a:pt x="0" y="337085"/>
                </a:moveTo>
                <a:lnTo>
                  <a:pt x="0" y="0"/>
                </a:lnTo>
              </a:path>
            </a:pathLst>
          </a:custGeom>
          <a:ln w="10534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6109" y="539454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59" y="0"/>
                </a:lnTo>
              </a:path>
            </a:pathLst>
          </a:custGeom>
          <a:ln w="10544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168" y="5394543"/>
            <a:ext cx="0" cy="337185"/>
          </a:xfrm>
          <a:custGeom>
            <a:avLst/>
            <a:gdLst/>
            <a:ahLst/>
            <a:cxnLst/>
            <a:rect l="l" t="t" r="r" b="b"/>
            <a:pathLst>
              <a:path h="337185">
                <a:moveTo>
                  <a:pt x="0" y="0"/>
                </a:moveTo>
                <a:lnTo>
                  <a:pt x="0" y="337085"/>
                </a:lnTo>
              </a:path>
            </a:pathLst>
          </a:custGeom>
          <a:ln w="10534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5694" y="70282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95694" y="7028246"/>
            <a:ext cx="0" cy="1085850"/>
          </a:xfrm>
          <a:custGeom>
            <a:avLst/>
            <a:gdLst/>
            <a:ahLst/>
            <a:cxnLst/>
            <a:rect l="l" t="t" r="r" b="b"/>
            <a:pathLst>
              <a:path h="1085850">
                <a:moveTo>
                  <a:pt x="0" y="0"/>
                </a:moveTo>
                <a:lnTo>
                  <a:pt x="0" y="1085508"/>
                </a:lnTo>
              </a:path>
            </a:pathLst>
          </a:custGeom>
          <a:ln w="10534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21344" y="70282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21344" y="7028246"/>
            <a:ext cx="0" cy="1085850"/>
          </a:xfrm>
          <a:custGeom>
            <a:avLst/>
            <a:gdLst/>
            <a:ahLst/>
            <a:cxnLst/>
            <a:rect l="l" t="t" r="r" b="b"/>
            <a:pathLst>
              <a:path h="1085850">
                <a:moveTo>
                  <a:pt x="0" y="0"/>
                </a:moveTo>
                <a:lnTo>
                  <a:pt x="0" y="1085508"/>
                </a:lnTo>
              </a:path>
            </a:pathLst>
          </a:custGeom>
          <a:ln w="10534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21344" y="2970269"/>
            <a:ext cx="0" cy="1064895"/>
          </a:xfrm>
          <a:custGeom>
            <a:avLst/>
            <a:gdLst/>
            <a:ahLst/>
            <a:cxnLst/>
            <a:rect l="l" t="t" r="r" b="b"/>
            <a:pathLst>
              <a:path h="1064895">
                <a:moveTo>
                  <a:pt x="0" y="1064451"/>
                </a:moveTo>
                <a:lnTo>
                  <a:pt x="0" y="0"/>
                </a:lnTo>
              </a:path>
            </a:pathLst>
          </a:custGeom>
          <a:ln w="10534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95694" y="2970269"/>
            <a:ext cx="0" cy="1064895"/>
          </a:xfrm>
          <a:custGeom>
            <a:avLst/>
            <a:gdLst/>
            <a:ahLst/>
            <a:cxnLst/>
            <a:rect l="l" t="t" r="r" b="b"/>
            <a:pathLst>
              <a:path h="1064895">
                <a:moveTo>
                  <a:pt x="0" y="0"/>
                </a:moveTo>
                <a:lnTo>
                  <a:pt x="0" y="1064451"/>
                </a:lnTo>
              </a:path>
            </a:pathLst>
          </a:custGeom>
          <a:ln w="10534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91566" y="4034720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347935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43815" y="4034720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147751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43815" y="403472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1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43815" y="417187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28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4443" y="4045254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6617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4443" y="4045254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388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0832" y="4045254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0"/>
                </a:moveTo>
                <a:lnTo>
                  <a:pt x="0" y="326867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69465" y="4372121"/>
            <a:ext cx="41148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411367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69465" y="4045254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326867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69465" y="4045254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04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6168" y="4045254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617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96168" y="4171872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7122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33291" y="4161338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-5267" y="5266"/>
                </a:moveTo>
                <a:lnTo>
                  <a:pt x="5267" y="5266"/>
                </a:lnTo>
              </a:path>
            </a:pathLst>
          </a:custGeom>
          <a:ln w="105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06692" y="416133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126598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06692" y="403472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6617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58941" y="70282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58941" y="7028246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751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06692" y="68910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06692" y="6891095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137151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06692" y="6901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06692" y="6901629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598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96168" y="68805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6168" y="688056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158274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6168" y="68805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6168" y="688056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1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69465" y="70177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69465" y="701771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126704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69465" y="6690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69465" y="6690845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326867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69465" y="6690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69465" y="6690845"/>
            <a:ext cx="41148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367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80832" y="6690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80832" y="6690845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0"/>
                </a:moveTo>
                <a:lnTo>
                  <a:pt x="0" y="326867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54443" y="70177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54443" y="701771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126388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54443" y="68805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54443" y="688056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137151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43815" y="6891095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1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43815" y="70282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43815" y="7028246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751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91566" y="66803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91566" y="6680312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347935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58941" y="66803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58941" y="6680312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432624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58941" y="66803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58941" y="6680312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35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12244" y="2886103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57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06692" y="2886103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57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58941" y="3455039"/>
            <a:ext cx="0" cy="579755"/>
          </a:xfrm>
          <a:custGeom>
            <a:avLst/>
            <a:gdLst/>
            <a:ahLst/>
            <a:cxnLst/>
            <a:rect l="l" t="t" r="r" b="b"/>
            <a:pathLst>
              <a:path h="579754">
                <a:moveTo>
                  <a:pt x="0" y="579681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06692" y="403472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7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12244" y="403472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7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91566" y="3455039"/>
            <a:ext cx="0" cy="579755"/>
          </a:xfrm>
          <a:custGeom>
            <a:avLst/>
            <a:gdLst/>
            <a:ahLst/>
            <a:cxnLst/>
            <a:rect l="l" t="t" r="r" b="b"/>
            <a:pathLst>
              <a:path h="579754">
                <a:moveTo>
                  <a:pt x="0" y="579681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58941" y="2886103"/>
            <a:ext cx="0" cy="506095"/>
          </a:xfrm>
          <a:custGeom>
            <a:avLst/>
            <a:gdLst/>
            <a:ahLst/>
            <a:cxnLst/>
            <a:rect l="l" t="t" r="r" b="b"/>
            <a:pathLst>
              <a:path h="506095">
                <a:moveTo>
                  <a:pt x="0" y="505733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91566" y="2886103"/>
            <a:ext cx="0" cy="506095"/>
          </a:xfrm>
          <a:custGeom>
            <a:avLst/>
            <a:gdLst/>
            <a:ahLst/>
            <a:cxnLst/>
            <a:rect l="l" t="t" r="r" b="b"/>
            <a:pathLst>
              <a:path h="506095">
                <a:moveTo>
                  <a:pt x="0" y="505733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06692" y="70282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06692" y="702824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57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06692" y="8208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06692" y="820876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7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391566" y="7555069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653692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58941" y="70282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58941" y="7028246"/>
            <a:ext cx="0" cy="453390"/>
          </a:xfrm>
          <a:custGeom>
            <a:avLst/>
            <a:gdLst/>
            <a:ahLst/>
            <a:cxnLst/>
            <a:rect l="l" t="t" r="r" b="b"/>
            <a:pathLst>
              <a:path h="453390">
                <a:moveTo>
                  <a:pt x="0" y="453168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91566" y="70282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91566" y="7028246"/>
            <a:ext cx="0" cy="453390"/>
          </a:xfrm>
          <a:custGeom>
            <a:avLst/>
            <a:gdLst/>
            <a:ahLst/>
            <a:cxnLst/>
            <a:rect l="l" t="t" r="r" b="b"/>
            <a:pathLst>
              <a:path h="453390">
                <a:moveTo>
                  <a:pt x="0" y="453168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05849" y="70282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05849" y="7028246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41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11190" y="6216609"/>
            <a:ext cx="0" cy="812165"/>
          </a:xfrm>
          <a:custGeom>
            <a:avLst/>
            <a:gdLst/>
            <a:ahLst/>
            <a:cxnLst/>
            <a:rect l="l" t="t" r="r" b="b"/>
            <a:pathLst>
              <a:path h="812165">
                <a:moveTo>
                  <a:pt x="0" y="811637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05849" y="5552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05849" y="555265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105341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05849" y="5573724"/>
            <a:ext cx="0" cy="590550"/>
          </a:xfrm>
          <a:custGeom>
            <a:avLst/>
            <a:gdLst/>
            <a:ahLst/>
            <a:cxnLst/>
            <a:rect l="l" t="t" r="r" b="b"/>
            <a:pathLst>
              <a:path h="590550">
                <a:moveTo>
                  <a:pt x="0" y="0"/>
                </a:moveTo>
                <a:lnTo>
                  <a:pt x="0" y="59032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11190" y="5573724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568936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05849" y="6237677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0"/>
                </a:moveTo>
                <a:lnTo>
                  <a:pt x="0" y="790569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21344" y="5552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21344" y="5552657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4">
                <a:moveTo>
                  <a:pt x="0" y="0"/>
                </a:moveTo>
                <a:lnTo>
                  <a:pt x="0" y="611388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11190" y="70282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11190" y="7028246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84504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621344" y="70282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21344" y="7028246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84504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95694" y="5552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895694" y="5552657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4">
                <a:moveTo>
                  <a:pt x="0" y="0"/>
                </a:moveTo>
                <a:lnTo>
                  <a:pt x="0" y="611388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21344" y="6237677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0"/>
                </a:moveTo>
                <a:lnTo>
                  <a:pt x="0" y="790569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895694" y="6237677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0"/>
                </a:moveTo>
                <a:lnTo>
                  <a:pt x="0" y="790569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21344" y="5552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21344" y="5552657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504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11190" y="5552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11190" y="5552657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504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895694" y="4825290"/>
            <a:ext cx="0" cy="727710"/>
          </a:xfrm>
          <a:custGeom>
            <a:avLst/>
            <a:gdLst/>
            <a:ahLst/>
            <a:cxnLst/>
            <a:rect l="l" t="t" r="r" b="b"/>
            <a:pathLst>
              <a:path h="727710">
                <a:moveTo>
                  <a:pt x="0" y="727366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21344" y="4034720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504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11190" y="4034720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504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21344" y="4825290"/>
            <a:ext cx="0" cy="727710"/>
          </a:xfrm>
          <a:custGeom>
            <a:avLst/>
            <a:gdLst/>
            <a:ahLst/>
            <a:cxnLst/>
            <a:rect l="l" t="t" r="r" b="b"/>
            <a:pathLst>
              <a:path h="727710">
                <a:moveTo>
                  <a:pt x="0" y="727366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95694" y="4034720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716937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21344" y="4034720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716937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05849" y="4013758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105341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05849" y="4013758"/>
            <a:ext cx="0" cy="748665"/>
          </a:xfrm>
          <a:custGeom>
            <a:avLst/>
            <a:gdLst/>
            <a:ahLst/>
            <a:cxnLst/>
            <a:rect l="l" t="t" r="r" b="b"/>
            <a:pathLst>
              <a:path h="748664">
                <a:moveTo>
                  <a:pt x="0" y="0"/>
                </a:moveTo>
                <a:lnTo>
                  <a:pt x="0" y="748328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05849" y="55313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05849" y="5531378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41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811190" y="4804223"/>
            <a:ext cx="0" cy="727710"/>
          </a:xfrm>
          <a:custGeom>
            <a:avLst/>
            <a:gdLst/>
            <a:ahLst/>
            <a:cxnLst/>
            <a:rect l="l" t="t" r="r" b="b"/>
            <a:pathLst>
              <a:path h="727710">
                <a:moveTo>
                  <a:pt x="0" y="727155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05849" y="4825290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087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11190" y="4013758"/>
            <a:ext cx="0" cy="727710"/>
          </a:xfrm>
          <a:custGeom>
            <a:avLst/>
            <a:gdLst/>
            <a:ahLst/>
            <a:cxnLst/>
            <a:rect l="l" t="t" r="r" b="b"/>
            <a:pathLst>
              <a:path h="727710">
                <a:moveTo>
                  <a:pt x="0" y="727366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212244" y="3455039"/>
            <a:ext cx="0" cy="706755"/>
          </a:xfrm>
          <a:custGeom>
            <a:avLst/>
            <a:gdLst/>
            <a:ahLst/>
            <a:cxnLst/>
            <a:rect l="l" t="t" r="r" b="b"/>
            <a:pathLst>
              <a:path h="706754">
                <a:moveTo>
                  <a:pt x="0" y="706298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138263" y="2748951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816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12244" y="2748951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642884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138263" y="3444505"/>
            <a:ext cx="0" cy="716915"/>
          </a:xfrm>
          <a:custGeom>
            <a:avLst/>
            <a:gdLst/>
            <a:ahLst/>
            <a:cxnLst/>
            <a:rect l="l" t="t" r="r" b="b"/>
            <a:pathLst>
              <a:path h="716914">
                <a:moveTo>
                  <a:pt x="0" y="0"/>
                </a:moveTo>
                <a:lnTo>
                  <a:pt x="0" y="716832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12244" y="7555069"/>
            <a:ext cx="0" cy="780415"/>
          </a:xfrm>
          <a:custGeom>
            <a:avLst/>
            <a:gdLst/>
            <a:ahLst/>
            <a:cxnLst/>
            <a:rect l="l" t="t" r="r" b="b"/>
            <a:pathLst>
              <a:path h="780415">
                <a:moveTo>
                  <a:pt x="0" y="780014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38263" y="68910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38263" y="6891095"/>
            <a:ext cx="0" cy="580390"/>
          </a:xfrm>
          <a:custGeom>
            <a:avLst/>
            <a:gdLst/>
            <a:ahLst/>
            <a:cxnLst/>
            <a:rect l="l" t="t" r="r" b="b"/>
            <a:pathLst>
              <a:path h="580390">
                <a:moveTo>
                  <a:pt x="0" y="0"/>
                </a:moveTo>
                <a:lnTo>
                  <a:pt x="0" y="579786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12244" y="68910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12244" y="6891095"/>
            <a:ext cx="0" cy="590550"/>
          </a:xfrm>
          <a:custGeom>
            <a:avLst/>
            <a:gdLst/>
            <a:ahLst/>
            <a:cxnLst/>
            <a:rect l="l" t="t" r="r" b="b"/>
            <a:pathLst>
              <a:path h="590550">
                <a:moveTo>
                  <a:pt x="0" y="590320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38263" y="7544545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0"/>
                </a:moveTo>
                <a:lnTo>
                  <a:pt x="0" y="790538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50489" y="68700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87717" y="68700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50489" y="68700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47205" y="2886103"/>
            <a:ext cx="760095" cy="0"/>
          </a:xfrm>
          <a:custGeom>
            <a:avLst/>
            <a:gdLst/>
            <a:ahLst/>
            <a:cxnLst/>
            <a:rect l="l" t="t" r="r" b="b"/>
            <a:pathLst>
              <a:path w="760095">
                <a:moveTo>
                  <a:pt x="0" y="0"/>
                </a:moveTo>
                <a:lnTo>
                  <a:pt x="759487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17216" y="274895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51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06692" y="2759485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7122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243815" y="274895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1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243815" y="2886103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751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391566" y="2538168"/>
            <a:ext cx="0" cy="347980"/>
          </a:xfrm>
          <a:custGeom>
            <a:avLst/>
            <a:gdLst/>
            <a:ahLst/>
            <a:cxnLst/>
            <a:rect l="l" t="t" r="r" b="b"/>
            <a:pathLst>
              <a:path h="347980">
                <a:moveTo>
                  <a:pt x="0" y="347935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307061" y="2538168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84504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307061" y="2538168"/>
            <a:ext cx="0" cy="10795"/>
          </a:xfrm>
          <a:custGeom>
            <a:avLst/>
            <a:gdLst/>
            <a:ahLst/>
            <a:cxnLst/>
            <a:rect l="l" t="t" r="r" b="b"/>
            <a:pathLst>
              <a:path h="10794">
                <a:moveTo>
                  <a:pt x="-5267" y="5266"/>
                </a:moveTo>
                <a:lnTo>
                  <a:pt x="5267" y="5266"/>
                </a:lnTo>
              </a:path>
            </a:pathLst>
          </a:custGeom>
          <a:ln w="105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254443" y="2864719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126388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54443" y="2738417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51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96168" y="273841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158274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96168" y="2738417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1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57728" y="2864719"/>
            <a:ext cx="738505" cy="0"/>
          </a:xfrm>
          <a:custGeom>
            <a:avLst/>
            <a:gdLst/>
            <a:ahLst/>
            <a:cxnLst/>
            <a:rect l="l" t="t" r="r" b="b"/>
            <a:pathLst>
              <a:path w="738504">
                <a:moveTo>
                  <a:pt x="73844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442022" y="2538168"/>
            <a:ext cx="0" cy="10795"/>
          </a:xfrm>
          <a:custGeom>
            <a:avLst/>
            <a:gdLst/>
            <a:ahLst/>
            <a:cxnLst/>
            <a:rect l="l" t="t" r="r" b="b"/>
            <a:pathLst>
              <a:path h="10794">
                <a:moveTo>
                  <a:pt x="-5267" y="5266"/>
                </a:moveTo>
                <a:lnTo>
                  <a:pt x="5267" y="5266"/>
                </a:lnTo>
              </a:path>
            </a:pathLst>
          </a:custGeom>
          <a:ln w="10533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347205" y="253816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94817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47205" y="2538168"/>
            <a:ext cx="0" cy="347980"/>
          </a:xfrm>
          <a:custGeom>
            <a:avLst/>
            <a:gdLst/>
            <a:ahLst/>
            <a:cxnLst/>
            <a:rect l="l" t="t" r="r" b="b"/>
            <a:pathLst>
              <a:path h="347980">
                <a:moveTo>
                  <a:pt x="0" y="0"/>
                </a:moveTo>
                <a:lnTo>
                  <a:pt x="0" y="347935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78775" y="2559236"/>
            <a:ext cx="981075" cy="0"/>
          </a:xfrm>
          <a:custGeom>
            <a:avLst/>
            <a:gdLst/>
            <a:ahLst/>
            <a:cxnLst/>
            <a:rect l="l" t="t" r="r" b="b"/>
            <a:pathLst>
              <a:path w="981075">
                <a:moveTo>
                  <a:pt x="0" y="0"/>
                </a:moveTo>
                <a:lnTo>
                  <a:pt x="981009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59785" y="2559236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0"/>
                </a:moveTo>
                <a:lnTo>
                  <a:pt x="0" y="305483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359785" y="286471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047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370308" y="2548702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316017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958941" y="7555069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653692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57728" y="2548702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20">
                <a:moveTo>
                  <a:pt x="1023103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368252" y="2548702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16017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378775" y="2559236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483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347205" y="8208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347205" y="8208761"/>
            <a:ext cx="760095" cy="0"/>
          </a:xfrm>
          <a:custGeom>
            <a:avLst/>
            <a:gdLst/>
            <a:ahLst/>
            <a:cxnLst/>
            <a:rect l="l" t="t" r="r" b="b"/>
            <a:pathLst>
              <a:path w="760095">
                <a:moveTo>
                  <a:pt x="759487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347205" y="8208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347205" y="820876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636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347205" y="85563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347205" y="855639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817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442022" y="85458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442022" y="8545872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-5267" y="5263"/>
                </a:moveTo>
                <a:lnTo>
                  <a:pt x="5267" y="5263"/>
                </a:lnTo>
              </a:path>
            </a:pathLst>
          </a:custGeom>
          <a:ln w="10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357728" y="82192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357728" y="8219285"/>
            <a:ext cx="738505" cy="0"/>
          </a:xfrm>
          <a:custGeom>
            <a:avLst/>
            <a:gdLst/>
            <a:ahLst/>
            <a:cxnLst/>
            <a:rect l="l" t="t" r="r" b="b"/>
            <a:pathLst>
              <a:path w="738504">
                <a:moveTo>
                  <a:pt x="0" y="0"/>
                </a:moveTo>
                <a:lnTo>
                  <a:pt x="73844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096168" y="82192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96168" y="8219285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5">
                <a:moveTo>
                  <a:pt x="0" y="0"/>
                </a:moveTo>
                <a:lnTo>
                  <a:pt x="0" y="126322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096168" y="83456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096168" y="834560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74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254443" y="82192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254443" y="8219285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5">
                <a:moveTo>
                  <a:pt x="0" y="126322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254443" y="82192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254443" y="8219285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388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307061" y="85458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307061" y="8545872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-5267" y="5263"/>
                </a:moveTo>
                <a:lnTo>
                  <a:pt x="5267" y="5263"/>
                </a:lnTo>
              </a:path>
            </a:pathLst>
          </a:custGeom>
          <a:ln w="10526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307061" y="85563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307061" y="8556398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504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391566" y="8208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391566" y="820876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347636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243815" y="8208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243815" y="8208761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147751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233291" y="8208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233291" y="8208761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5">
                <a:moveTo>
                  <a:pt x="0" y="0"/>
                </a:moveTo>
                <a:lnTo>
                  <a:pt x="0" y="126322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06692" y="8335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06692" y="8335084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137122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117216" y="8208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17216" y="8208761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5">
                <a:moveTo>
                  <a:pt x="0" y="126322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368252" y="82192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368252" y="8219285"/>
            <a:ext cx="0" cy="316230"/>
          </a:xfrm>
          <a:custGeom>
            <a:avLst/>
            <a:gdLst/>
            <a:ahLst/>
            <a:cxnLst/>
            <a:rect l="l" t="t" r="r" b="b"/>
            <a:pathLst>
              <a:path h="316229">
                <a:moveTo>
                  <a:pt x="0" y="0"/>
                </a:moveTo>
                <a:lnTo>
                  <a:pt x="0" y="31606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357728" y="82192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357728" y="8219285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047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378775" y="82192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378775" y="8219285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5532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378775" y="85248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78775" y="8524817"/>
            <a:ext cx="981075" cy="0"/>
          </a:xfrm>
          <a:custGeom>
            <a:avLst/>
            <a:gdLst/>
            <a:ahLst/>
            <a:cxnLst/>
            <a:rect l="l" t="t" r="r" b="b"/>
            <a:pathLst>
              <a:path w="981075">
                <a:moveTo>
                  <a:pt x="981009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357728" y="85353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357728" y="8535345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20">
                <a:moveTo>
                  <a:pt x="0" y="0"/>
                </a:moveTo>
                <a:lnTo>
                  <a:pt x="1023103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370308" y="82192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370308" y="8219285"/>
            <a:ext cx="0" cy="316230"/>
          </a:xfrm>
          <a:custGeom>
            <a:avLst/>
            <a:gdLst/>
            <a:ahLst/>
            <a:cxnLst/>
            <a:rect l="l" t="t" r="r" b="b"/>
            <a:pathLst>
              <a:path h="316229">
                <a:moveTo>
                  <a:pt x="0" y="316060"/>
                </a:moveTo>
                <a:lnTo>
                  <a:pt x="0" y="0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359785" y="82192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359785" y="8219285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047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59785" y="82192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59785" y="8219285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0"/>
                </a:moveTo>
                <a:lnTo>
                  <a:pt x="0" y="305532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958941" y="4034720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147751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958941" y="4034720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35"/>
                </a:lnTo>
              </a:path>
            </a:pathLst>
          </a:custGeom>
          <a:ln w="1053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958941" y="4382655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624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391566" y="8545872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-5267" y="5263"/>
                </a:moveTo>
                <a:lnTo>
                  <a:pt x="5267" y="5263"/>
                </a:lnTo>
              </a:path>
            </a:pathLst>
          </a:custGeom>
          <a:ln w="10526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726896" y="6279812"/>
            <a:ext cx="0" cy="748665"/>
          </a:xfrm>
          <a:custGeom>
            <a:avLst/>
            <a:gdLst/>
            <a:ahLst/>
            <a:cxnLst/>
            <a:rect l="l" t="t" r="r" b="b"/>
            <a:pathLst>
              <a:path h="748665">
                <a:moveTo>
                  <a:pt x="0" y="748434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726896" y="5573724"/>
            <a:ext cx="0" cy="63246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632350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758572" y="6237677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790569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758572" y="5573724"/>
            <a:ext cx="0" cy="601345"/>
          </a:xfrm>
          <a:custGeom>
            <a:avLst/>
            <a:gdLst/>
            <a:ahLst/>
            <a:cxnLst/>
            <a:rect l="l" t="t" r="r" b="b"/>
            <a:pathLst>
              <a:path h="601345">
                <a:moveTo>
                  <a:pt x="0" y="600748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779619" y="6195541"/>
            <a:ext cx="0" cy="833119"/>
          </a:xfrm>
          <a:custGeom>
            <a:avLst/>
            <a:gdLst/>
            <a:ahLst/>
            <a:cxnLst/>
            <a:rect l="l" t="t" r="r" b="b"/>
            <a:pathLst>
              <a:path h="833120">
                <a:moveTo>
                  <a:pt x="0" y="832705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779619" y="5573724"/>
            <a:ext cx="0" cy="548005"/>
          </a:xfrm>
          <a:custGeom>
            <a:avLst/>
            <a:gdLst/>
            <a:ahLst/>
            <a:cxnLst/>
            <a:rect l="l" t="t" r="r" b="b"/>
            <a:pathLst>
              <a:path h="548004">
                <a:moveTo>
                  <a:pt x="0" y="547868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726896" y="4867426"/>
            <a:ext cx="0" cy="664210"/>
          </a:xfrm>
          <a:custGeom>
            <a:avLst/>
            <a:gdLst/>
            <a:ahLst/>
            <a:cxnLst/>
            <a:rect l="l" t="t" r="r" b="b"/>
            <a:pathLst>
              <a:path h="664210">
                <a:moveTo>
                  <a:pt x="0" y="663952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726896" y="4013758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790464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758572" y="4835824"/>
            <a:ext cx="0" cy="695960"/>
          </a:xfrm>
          <a:custGeom>
            <a:avLst/>
            <a:gdLst/>
            <a:ahLst/>
            <a:cxnLst/>
            <a:rect l="l" t="t" r="r" b="b"/>
            <a:pathLst>
              <a:path h="695960">
                <a:moveTo>
                  <a:pt x="0" y="695554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58572" y="4013758"/>
            <a:ext cx="0" cy="748665"/>
          </a:xfrm>
          <a:custGeom>
            <a:avLst/>
            <a:gdLst/>
            <a:ahLst/>
            <a:cxnLst/>
            <a:rect l="l" t="t" r="r" b="b"/>
            <a:pathLst>
              <a:path h="748664">
                <a:moveTo>
                  <a:pt x="0" y="748328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779619" y="4783154"/>
            <a:ext cx="0" cy="748665"/>
          </a:xfrm>
          <a:custGeom>
            <a:avLst/>
            <a:gdLst/>
            <a:ahLst/>
            <a:cxnLst/>
            <a:rect l="l" t="t" r="r" b="b"/>
            <a:pathLst>
              <a:path h="748664">
                <a:moveTo>
                  <a:pt x="0" y="748223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779619" y="4013758"/>
            <a:ext cx="0" cy="695960"/>
          </a:xfrm>
          <a:custGeom>
            <a:avLst/>
            <a:gdLst/>
            <a:ahLst/>
            <a:cxnLst/>
            <a:rect l="l" t="t" r="r" b="b"/>
            <a:pathLst>
              <a:path h="695960">
                <a:moveTo>
                  <a:pt x="0" y="695448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159310" y="3402370"/>
            <a:ext cx="0" cy="759460"/>
          </a:xfrm>
          <a:custGeom>
            <a:avLst/>
            <a:gdLst/>
            <a:ahLst/>
            <a:cxnLst/>
            <a:rect l="l" t="t" r="r" b="b"/>
            <a:pathLst>
              <a:path h="759460">
                <a:moveTo>
                  <a:pt x="0" y="758968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159310" y="2748951"/>
            <a:ext cx="0" cy="590550"/>
          </a:xfrm>
          <a:custGeom>
            <a:avLst/>
            <a:gdLst/>
            <a:ahLst/>
            <a:cxnLst/>
            <a:rect l="l" t="t" r="r" b="b"/>
            <a:pathLst>
              <a:path h="590550">
                <a:moveTo>
                  <a:pt x="0" y="590320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190881" y="3455039"/>
            <a:ext cx="0" cy="706755"/>
          </a:xfrm>
          <a:custGeom>
            <a:avLst/>
            <a:gdLst/>
            <a:ahLst/>
            <a:cxnLst/>
            <a:rect l="l" t="t" r="r" b="b"/>
            <a:pathLst>
              <a:path h="706754">
                <a:moveTo>
                  <a:pt x="0" y="706298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190881" y="2748951"/>
            <a:ext cx="0" cy="63246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632350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159310" y="7502483"/>
            <a:ext cx="0" cy="833119"/>
          </a:xfrm>
          <a:custGeom>
            <a:avLst/>
            <a:gdLst/>
            <a:ahLst/>
            <a:cxnLst/>
            <a:rect l="l" t="t" r="r" b="b"/>
            <a:pathLst>
              <a:path h="833120">
                <a:moveTo>
                  <a:pt x="0" y="832600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159310" y="68910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159310" y="6891095"/>
            <a:ext cx="0" cy="548640"/>
          </a:xfrm>
          <a:custGeom>
            <a:avLst/>
            <a:gdLst/>
            <a:ahLst/>
            <a:cxnLst/>
            <a:rect l="l" t="t" r="r" b="b"/>
            <a:pathLst>
              <a:path h="548640">
                <a:moveTo>
                  <a:pt x="0" y="548184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190881" y="7555069"/>
            <a:ext cx="0" cy="780415"/>
          </a:xfrm>
          <a:custGeom>
            <a:avLst/>
            <a:gdLst/>
            <a:ahLst/>
            <a:cxnLst/>
            <a:rect l="l" t="t" r="r" b="b"/>
            <a:pathLst>
              <a:path h="780415">
                <a:moveTo>
                  <a:pt x="0" y="780014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190881" y="68910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190881" y="6891095"/>
            <a:ext cx="0" cy="590550"/>
          </a:xfrm>
          <a:custGeom>
            <a:avLst/>
            <a:gdLst/>
            <a:ahLst/>
            <a:cxnLst/>
            <a:rect l="l" t="t" r="r" b="b"/>
            <a:pathLst>
              <a:path h="590550">
                <a:moveTo>
                  <a:pt x="0" y="590320"/>
                </a:moveTo>
                <a:lnTo>
                  <a:pt x="0" y="0"/>
                </a:lnTo>
              </a:path>
            </a:pathLst>
          </a:custGeom>
          <a:ln w="10534">
            <a:solidFill>
              <a:srgbClr val="4239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391566" y="4414257"/>
            <a:ext cx="0" cy="29527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949"/>
                </a:lnTo>
              </a:path>
            </a:pathLst>
          </a:custGeom>
          <a:ln w="10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958941" y="4414257"/>
            <a:ext cx="0" cy="29527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949"/>
                </a:lnTo>
              </a:path>
            </a:pathLst>
          </a:custGeom>
          <a:ln w="10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958941" y="4656642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432624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338632" y="4625040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39" h="52704">
                <a:moveTo>
                  <a:pt x="0" y="0"/>
                </a:moveTo>
                <a:lnTo>
                  <a:pt x="0" y="52669"/>
                </a:lnTo>
                <a:lnTo>
                  <a:pt x="52933" y="31601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958941" y="462504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617" y="0"/>
                </a:moveTo>
                <a:lnTo>
                  <a:pt x="0" y="31601"/>
                </a:lnTo>
                <a:lnTo>
                  <a:pt x="52617" y="52669"/>
                </a:lnTo>
                <a:lnTo>
                  <a:pt x="52617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423242" y="85563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423242" y="8556398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0" y="0"/>
                </a:moveTo>
                <a:lnTo>
                  <a:pt x="495555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423242" y="8208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423242" y="8208761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0" y="0"/>
                </a:moveTo>
                <a:lnTo>
                  <a:pt x="495555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866180" y="820876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347636"/>
                </a:moveTo>
                <a:lnTo>
                  <a:pt x="0" y="0"/>
                </a:lnTo>
              </a:path>
            </a:pathLst>
          </a:custGeom>
          <a:ln w="10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834504" y="8503764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40" h="52704">
                <a:moveTo>
                  <a:pt x="52723" y="0"/>
                </a:moveTo>
                <a:lnTo>
                  <a:pt x="0" y="0"/>
                </a:lnTo>
                <a:lnTo>
                  <a:pt x="31676" y="52633"/>
                </a:lnTo>
                <a:lnTo>
                  <a:pt x="52723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834504" y="8208761"/>
            <a:ext cx="53340" cy="42545"/>
          </a:xfrm>
          <a:custGeom>
            <a:avLst/>
            <a:gdLst/>
            <a:ahLst/>
            <a:cxnLst/>
            <a:rect l="l" t="t" r="r" b="b"/>
            <a:pathLst>
              <a:path w="53340" h="42545">
                <a:moveTo>
                  <a:pt x="31676" y="0"/>
                </a:moveTo>
                <a:lnTo>
                  <a:pt x="0" y="42104"/>
                </a:lnTo>
                <a:lnTo>
                  <a:pt x="52723" y="42104"/>
                </a:lnTo>
                <a:lnTo>
                  <a:pt x="31676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391566" y="85563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391566" y="85563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391566" y="8208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391566" y="8208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423242" y="70282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423242" y="7028246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0" y="0"/>
                </a:moveTo>
                <a:lnTo>
                  <a:pt x="495555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866180" y="7028246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1180514"/>
                </a:moveTo>
                <a:lnTo>
                  <a:pt x="0" y="0"/>
                </a:lnTo>
              </a:path>
            </a:pathLst>
          </a:custGeom>
          <a:ln w="10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834504" y="815587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52723" y="0"/>
                </a:moveTo>
                <a:lnTo>
                  <a:pt x="0" y="0"/>
                </a:lnTo>
                <a:lnTo>
                  <a:pt x="31676" y="52890"/>
                </a:lnTo>
                <a:lnTo>
                  <a:pt x="52723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34504" y="7028246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40" h="52704">
                <a:moveTo>
                  <a:pt x="31676" y="0"/>
                </a:moveTo>
                <a:lnTo>
                  <a:pt x="0" y="52564"/>
                </a:lnTo>
                <a:lnTo>
                  <a:pt x="52723" y="52564"/>
                </a:lnTo>
                <a:lnTo>
                  <a:pt x="31676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391566" y="8208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91566" y="8208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391566" y="70282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391566" y="70282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423242" y="66803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423242" y="6680312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0" y="0"/>
                </a:moveTo>
                <a:lnTo>
                  <a:pt x="495555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866180" y="6680312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347935"/>
                </a:moveTo>
                <a:lnTo>
                  <a:pt x="0" y="0"/>
                </a:lnTo>
              </a:path>
            </a:pathLst>
          </a:custGeom>
          <a:ln w="10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834504" y="6975578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40" h="52704">
                <a:moveTo>
                  <a:pt x="52723" y="0"/>
                </a:moveTo>
                <a:lnTo>
                  <a:pt x="0" y="0"/>
                </a:lnTo>
                <a:lnTo>
                  <a:pt x="31676" y="52669"/>
                </a:lnTo>
                <a:lnTo>
                  <a:pt x="52723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34504" y="6680312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40" h="52704">
                <a:moveTo>
                  <a:pt x="31676" y="0"/>
                </a:moveTo>
                <a:lnTo>
                  <a:pt x="0" y="52669"/>
                </a:lnTo>
                <a:lnTo>
                  <a:pt x="52723" y="52669"/>
                </a:lnTo>
                <a:lnTo>
                  <a:pt x="31676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391566" y="70282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391566" y="70282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391566" y="66803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391566" y="66803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927370" y="5552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866180" y="5552657"/>
            <a:ext cx="0" cy="1127760"/>
          </a:xfrm>
          <a:custGeom>
            <a:avLst/>
            <a:gdLst/>
            <a:ahLst/>
            <a:cxnLst/>
            <a:rect l="l" t="t" r="r" b="b"/>
            <a:pathLst>
              <a:path h="1127759">
                <a:moveTo>
                  <a:pt x="0" y="1127655"/>
                </a:moveTo>
                <a:lnTo>
                  <a:pt x="0" y="0"/>
                </a:lnTo>
              </a:path>
            </a:pathLst>
          </a:custGeom>
          <a:ln w="10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34504" y="6627642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40" h="52704">
                <a:moveTo>
                  <a:pt x="52723" y="0"/>
                </a:moveTo>
                <a:lnTo>
                  <a:pt x="0" y="0"/>
                </a:lnTo>
                <a:lnTo>
                  <a:pt x="31676" y="52669"/>
                </a:lnTo>
                <a:lnTo>
                  <a:pt x="52723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834504" y="5552657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40" h="52704">
                <a:moveTo>
                  <a:pt x="31676" y="0"/>
                </a:moveTo>
                <a:lnTo>
                  <a:pt x="0" y="52669"/>
                </a:lnTo>
                <a:lnTo>
                  <a:pt x="52723" y="52669"/>
                </a:lnTo>
                <a:lnTo>
                  <a:pt x="31676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391566" y="66803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391566" y="66803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895694" y="5552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895694" y="5552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927370" y="5552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927370" y="5552657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427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423242" y="4382655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0" y="0"/>
                </a:moveTo>
                <a:lnTo>
                  <a:pt x="495555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866180" y="4382655"/>
            <a:ext cx="0" cy="1170305"/>
          </a:xfrm>
          <a:custGeom>
            <a:avLst/>
            <a:gdLst/>
            <a:ahLst/>
            <a:cxnLst/>
            <a:rect l="l" t="t" r="r" b="b"/>
            <a:pathLst>
              <a:path h="1170304">
                <a:moveTo>
                  <a:pt x="0" y="1170001"/>
                </a:moveTo>
                <a:lnTo>
                  <a:pt x="0" y="0"/>
                </a:lnTo>
              </a:path>
            </a:pathLst>
          </a:custGeom>
          <a:ln w="10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834504" y="5499777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2723" y="0"/>
                </a:moveTo>
                <a:lnTo>
                  <a:pt x="0" y="0"/>
                </a:lnTo>
                <a:lnTo>
                  <a:pt x="31676" y="52880"/>
                </a:lnTo>
                <a:lnTo>
                  <a:pt x="52723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834504" y="4382655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40" h="52704">
                <a:moveTo>
                  <a:pt x="31676" y="0"/>
                </a:moveTo>
                <a:lnTo>
                  <a:pt x="0" y="52669"/>
                </a:lnTo>
                <a:lnTo>
                  <a:pt x="52723" y="52669"/>
                </a:lnTo>
                <a:lnTo>
                  <a:pt x="31676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895694" y="5552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895694" y="5552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423242" y="4034720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0" y="0"/>
                </a:moveTo>
                <a:lnTo>
                  <a:pt x="495555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866180" y="4024186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358468"/>
                </a:moveTo>
                <a:lnTo>
                  <a:pt x="0" y="0"/>
                </a:lnTo>
              </a:path>
            </a:pathLst>
          </a:custGeom>
          <a:ln w="10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834504" y="4329986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40" h="52704">
                <a:moveTo>
                  <a:pt x="52723" y="0"/>
                </a:moveTo>
                <a:lnTo>
                  <a:pt x="0" y="0"/>
                </a:lnTo>
                <a:lnTo>
                  <a:pt x="31676" y="52669"/>
                </a:lnTo>
                <a:lnTo>
                  <a:pt x="52723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834504" y="4024186"/>
            <a:ext cx="53340" cy="42545"/>
          </a:xfrm>
          <a:custGeom>
            <a:avLst/>
            <a:gdLst/>
            <a:ahLst/>
            <a:cxnLst/>
            <a:rect l="l" t="t" r="r" b="b"/>
            <a:pathLst>
              <a:path w="53340" h="42545">
                <a:moveTo>
                  <a:pt x="31676" y="0"/>
                </a:moveTo>
                <a:lnTo>
                  <a:pt x="0" y="42135"/>
                </a:lnTo>
                <a:lnTo>
                  <a:pt x="52723" y="42135"/>
                </a:lnTo>
                <a:lnTo>
                  <a:pt x="31676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423242" y="2886103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0" y="0"/>
                </a:moveTo>
                <a:lnTo>
                  <a:pt x="495555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866180" y="2886103"/>
            <a:ext cx="0" cy="1148715"/>
          </a:xfrm>
          <a:custGeom>
            <a:avLst/>
            <a:gdLst/>
            <a:ahLst/>
            <a:cxnLst/>
            <a:rect l="l" t="t" r="r" b="b"/>
            <a:pathLst>
              <a:path h="1148714">
                <a:moveTo>
                  <a:pt x="0" y="1148617"/>
                </a:moveTo>
                <a:lnTo>
                  <a:pt x="0" y="0"/>
                </a:lnTo>
              </a:path>
            </a:pathLst>
          </a:custGeom>
          <a:ln w="10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834504" y="3982156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40" h="52704">
                <a:moveTo>
                  <a:pt x="52723" y="0"/>
                </a:moveTo>
                <a:lnTo>
                  <a:pt x="0" y="0"/>
                </a:lnTo>
                <a:lnTo>
                  <a:pt x="31676" y="52564"/>
                </a:lnTo>
                <a:lnTo>
                  <a:pt x="52723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834504" y="2886103"/>
            <a:ext cx="53340" cy="42545"/>
          </a:xfrm>
          <a:custGeom>
            <a:avLst/>
            <a:gdLst/>
            <a:ahLst/>
            <a:cxnLst/>
            <a:rect l="l" t="t" r="r" b="b"/>
            <a:pathLst>
              <a:path w="53340" h="42544">
                <a:moveTo>
                  <a:pt x="31676" y="0"/>
                </a:moveTo>
                <a:lnTo>
                  <a:pt x="0" y="42030"/>
                </a:lnTo>
                <a:lnTo>
                  <a:pt x="52723" y="42030"/>
                </a:lnTo>
                <a:lnTo>
                  <a:pt x="31676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391566" y="28861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391566" y="28861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423242" y="2538168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0" y="0"/>
                </a:moveTo>
                <a:lnTo>
                  <a:pt x="495555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866180" y="2538168"/>
            <a:ext cx="0" cy="347980"/>
          </a:xfrm>
          <a:custGeom>
            <a:avLst/>
            <a:gdLst/>
            <a:ahLst/>
            <a:cxnLst/>
            <a:rect l="l" t="t" r="r" b="b"/>
            <a:pathLst>
              <a:path h="347980">
                <a:moveTo>
                  <a:pt x="0" y="347935"/>
                </a:moveTo>
                <a:lnTo>
                  <a:pt x="0" y="0"/>
                </a:lnTo>
              </a:path>
            </a:pathLst>
          </a:custGeom>
          <a:ln w="10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834504" y="2833117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2723" y="0"/>
                </a:moveTo>
                <a:lnTo>
                  <a:pt x="0" y="0"/>
                </a:lnTo>
                <a:lnTo>
                  <a:pt x="31676" y="52985"/>
                </a:lnTo>
                <a:lnTo>
                  <a:pt x="52723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834504" y="2538168"/>
            <a:ext cx="53340" cy="42545"/>
          </a:xfrm>
          <a:custGeom>
            <a:avLst/>
            <a:gdLst/>
            <a:ahLst/>
            <a:cxnLst/>
            <a:rect l="l" t="t" r="r" b="b"/>
            <a:pathLst>
              <a:path w="53340" h="42544">
                <a:moveTo>
                  <a:pt x="31676" y="0"/>
                </a:moveTo>
                <a:lnTo>
                  <a:pt x="0" y="42135"/>
                </a:lnTo>
                <a:lnTo>
                  <a:pt x="52723" y="42135"/>
                </a:lnTo>
                <a:lnTo>
                  <a:pt x="31676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391566" y="28861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391566" y="28861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391566" y="25381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391566" y="25381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391566" y="224290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253129"/>
                </a:moveTo>
                <a:lnTo>
                  <a:pt x="0" y="0"/>
                </a:lnTo>
              </a:path>
            </a:pathLst>
          </a:custGeom>
          <a:ln w="10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347205" y="2242902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253129"/>
                </a:moveTo>
                <a:lnTo>
                  <a:pt x="0" y="0"/>
                </a:lnTo>
              </a:path>
            </a:pathLst>
          </a:custGeom>
          <a:ln w="10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347205" y="2306316"/>
            <a:ext cx="1044575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1044361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338632" y="2285249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39" h="52705">
                <a:moveTo>
                  <a:pt x="0" y="0"/>
                </a:moveTo>
                <a:lnTo>
                  <a:pt x="0" y="52669"/>
                </a:lnTo>
                <a:lnTo>
                  <a:pt x="52933" y="21067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347205" y="2285249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52617" y="0"/>
                </a:moveTo>
                <a:lnTo>
                  <a:pt x="0" y="21067"/>
                </a:lnTo>
                <a:lnTo>
                  <a:pt x="52617" y="52669"/>
                </a:lnTo>
                <a:lnTo>
                  <a:pt x="52617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391566" y="25381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391566" y="25381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621344" y="8113755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350" y="0"/>
                </a:lnTo>
              </a:path>
            </a:pathLst>
          </a:custGeom>
          <a:ln w="10544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621344" y="2970269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350" y="0"/>
                </a:lnTo>
              </a:path>
            </a:pathLst>
          </a:custGeom>
          <a:ln w="10544">
            <a:solidFill>
              <a:srgbClr val="E44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657163" y="5742162"/>
            <a:ext cx="158750" cy="347980"/>
          </a:xfrm>
          <a:custGeom>
            <a:avLst/>
            <a:gdLst/>
            <a:ahLst/>
            <a:cxnLst/>
            <a:rect l="l" t="t" r="r" b="b"/>
            <a:pathLst>
              <a:path w="158750" h="347979">
                <a:moveTo>
                  <a:pt x="158274" y="210994"/>
                </a:moveTo>
                <a:lnTo>
                  <a:pt x="0" y="210994"/>
                </a:lnTo>
                <a:lnTo>
                  <a:pt x="84293" y="347935"/>
                </a:lnTo>
                <a:lnTo>
                  <a:pt x="158274" y="210994"/>
                </a:lnTo>
                <a:close/>
              </a:path>
              <a:path w="158750" h="347979">
                <a:moveTo>
                  <a:pt x="42199" y="0"/>
                </a:moveTo>
                <a:lnTo>
                  <a:pt x="42199" y="210994"/>
                </a:lnTo>
                <a:lnTo>
                  <a:pt x="116180" y="210994"/>
                </a:lnTo>
                <a:lnTo>
                  <a:pt x="116180" y="21278"/>
                </a:lnTo>
                <a:lnTo>
                  <a:pt x="84293" y="21278"/>
                </a:lnTo>
                <a:lnTo>
                  <a:pt x="42199" y="0"/>
                </a:lnTo>
                <a:close/>
              </a:path>
              <a:path w="158750" h="347979">
                <a:moveTo>
                  <a:pt x="116180" y="0"/>
                </a:moveTo>
                <a:lnTo>
                  <a:pt x="84293" y="21278"/>
                </a:lnTo>
                <a:lnTo>
                  <a:pt x="116180" y="21278"/>
                </a:lnTo>
                <a:lnTo>
                  <a:pt x="116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657163" y="5742162"/>
            <a:ext cx="158750" cy="347980"/>
          </a:xfrm>
          <a:custGeom>
            <a:avLst/>
            <a:gdLst/>
            <a:ahLst/>
            <a:cxnLst/>
            <a:rect l="l" t="t" r="r" b="b"/>
            <a:pathLst>
              <a:path w="158750" h="347979">
                <a:moveTo>
                  <a:pt x="116180" y="210994"/>
                </a:moveTo>
                <a:lnTo>
                  <a:pt x="158274" y="210994"/>
                </a:lnTo>
                <a:lnTo>
                  <a:pt x="84293" y="347935"/>
                </a:lnTo>
                <a:lnTo>
                  <a:pt x="0" y="210994"/>
                </a:lnTo>
                <a:lnTo>
                  <a:pt x="42199" y="210994"/>
                </a:lnTo>
                <a:lnTo>
                  <a:pt x="42199" y="0"/>
                </a:lnTo>
                <a:lnTo>
                  <a:pt x="84293" y="21278"/>
                </a:lnTo>
                <a:lnTo>
                  <a:pt x="116180" y="0"/>
                </a:lnTo>
                <a:lnTo>
                  <a:pt x="116180" y="210994"/>
                </a:lnTo>
                <a:close/>
              </a:path>
            </a:pathLst>
          </a:custGeom>
          <a:ln w="10535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657163" y="5004472"/>
            <a:ext cx="158750" cy="347980"/>
          </a:xfrm>
          <a:custGeom>
            <a:avLst/>
            <a:gdLst/>
            <a:ahLst/>
            <a:cxnLst/>
            <a:rect l="l" t="t" r="r" b="b"/>
            <a:pathLst>
              <a:path w="158750" h="347979">
                <a:moveTo>
                  <a:pt x="116180" y="137151"/>
                </a:moveTo>
                <a:lnTo>
                  <a:pt x="42199" y="137151"/>
                </a:lnTo>
                <a:lnTo>
                  <a:pt x="42199" y="347935"/>
                </a:lnTo>
                <a:lnTo>
                  <a:pt x="84293" y="326656"/>
                </a:lnTo>
                <a:lnTo>
                  <a:pt x="116180" y="326656"/>
                </a:lnTo>
                <a:lnTo>
                  <a:pt x="116180" y="137151"/>
                </a:lnTo>
                <a:close/>
              </a:path>
              <a:path w="158750" h="347979">
                <a:moveTo>
                  <a:pt x="116180" y="326656"/>
                </a:moveTo>
                <a:lnTo>
                  <a:pt x="84293" y="326656"/>
                </a:lnTo>
                <a:lnTo>
                  <a:pt x="116180" y="347935"/>
                </a:lnTo>
                <a:lnTo>
                  <a:pt x="116180" y="326656"/>
                </a:lnTo>
                <a:close/>
              </a:path>
              <a:path w="158750" h="347979">
                <a:moveTo>
                  <a:pt x="84293" y="0"/>
                </a:moveTo>
                <a:lnTo>
                  <a:pt x="0" y="137151"/>
                </a:lnTo>
                <a:lnTo>
                  <a:pt x="158274" y="137151"/>
                </a:lnTo>
                <a:lnTo>
                  <a:pt x="842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657163" y="5004472"/>
            <a:ext cx="158750" cy="347980"/>
          </a:xfrm>
          <a:custGeom>
            <a:avLst/>
            <a:gdLst/>
            <a:ahLst/>
            <a:cxnLst/>
            <a:rect l="l" t="t" r="r" b="b"/>
            <a:pathLst>
              <a:path w="158750" h="347979">
                <a:moveTo>
                  <a:pt x="116180" y="137151"/>
                </a:moveTo>
                <a:lnTo>
                  <a:pt x="158274" y="137151"/>
                </a:lnTo>
                <a:lnTo>
                  <a:pt x="84293" y="0"/>
                </a:lnTo>
                <a:lnTo>
                  <a:pt x="0" y="137151"/>
                </a:lnTo>
                <a:lnTo>
                  <a:pt x="42199" y="137151"/>
                </a:lnTo>
                <a:lnTo>
                  <a:pt x="42199" y="347935"/>
                </a:lnTo>
                <a:lnTo>
                  <a:pt x="84293" y="326656"/>
                </a:lnTo>
                <a:lnTo>
                  <a:pt x="116180" y="347935"/>
                </a:lnTo>
                <a:lnTo>
                  <a:pt x="116180" y="137151"/>
                </a:lnTo>
                <a:close/>
              </a:path>
            </a:pathLst>
          </a:custGeom>
          <a:ln w="10535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3" name="object 303"/>
          <p:cNvGraphicFramePr>
            <a:graphicFrameLocks noGrp="1"/>
          </p:cNvGraphicFramePr>
          <p:nvPr/>
        </p:nvGraphicFramePr>
        <p:xfrm>
          <a:off x="1417637" y="2322112"/>
          <a:ext cx="3175335" cy="557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868"/>
                <a:gridCol w="2911467"/>
              </a:tblGrid>
              <a:tr h="158113">
                <a:tc gridSpan="2">
                  <a:txBody>
                    <a:bodyPr/>
                    <a:lstStyle/>
                    <a:p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0534">
                      <a:solidFill>
                        <a:srgbClr val="0074C5"/>
                      </a:solidFill>
                      <a:prstDash val="solid"/>
                    </a:lnL>
                    <a:lnR w="10534">
                      <a:solidFill>
                        <a:srgbClr val="0074C5"/>
                      </a:solidFill>
                      <a:prstDash val="solid"/>
                    </a:lnR>
                    <a:lnT w="10544">
                      <a:solidFill>
                        <a:srgbClr val="0074C5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8437">
                <a:tc>
                  <a:txBody>
                    <a:bodyPr/>
                    <a:lstStyle/>
                    <a:p>
                      <a:pPr marL="46990">
                        <a:lnSpc>
                          <a:spcPts val="1060"/>
                        </a:lnSpc>
                      </a:pPr>
                      <a:r>
                        <a:rPr sz="1150" spc="85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20</a:t>
                      </a:r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0074C5"/>
                      </a:solidFill>
                      <a:prstDash val="solid"/>
                    </a:lnL>
                    <a:lnR w="10534">
                      <a:solidFill>
                        <a:srgbClr val="0074C5"/>
                      </a:solidFill>
                      <a:prstDash val="solid"/>
                    </a:lnR>
                    <a:lnB w="10544">
                      <a:solidFill>
                        <a:srgbClr val="0074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0"/>
                        </a:lnSpc>
                        <a:tabLst>
                          <a:tab pos="795655" algn="l"/>
                        </a:tabLst>
                      </a:pPr>
                      <a:r>
                        <a:rPr sz="1150" spc="5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0	</a:t>
                      </a:r>
                      <a:r>
                        <a:rPr sz="1150" spc="6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DH(</a:t>
                      </a:r>
                      <a:r>
                        <a:rPr sz="1150" spc="-505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 </a:t>
                      </a:r>
                      <a:r>
                        <a:rPr sz="1150" spc="9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도어높이)</a:t>
                      </a:r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0074C5"/>
                      </a:solidFill>
                      <a:prstDash val="solid"/>
                    </a:lnL>
                    <a:lnR w="10534">
                      <a:solidFill>
                        <a:srgbClr val="0074C5"/>
                      </a:solidFill>
                      <a:prstDash val="solid"/>
                    </a:lnR>
                    <a:lnB w="10544">
                      <a:solidFill>
                        <a:srgbClr val="0074C5"/>
                      </a:solidFill>
                      <a:prstDash val="solid"/>
                    </a:lnB>
                  </a:tcPr>
                </a:tc>
              </a:tr>
              <a:tr h="221633"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0074C5"/>
                      </a:solidFill>
                      <a:prstDash val="solid"/>
                    </a:lnL>
                    <a:lnR w="10534">
                      <a:solidFill>
                        <a:srgbClr val="0074C5"/>
                      </a:solidFill>
                      <a:prstDash val="solid"/>
                    </a:lnR>
                    <a:lnT w="10544">
                      <a:solidFill>
                        <a:srgbClr val="0074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0074C5"/>
                      </a:solidFill>
                      <a:prstDash val="solid"/>
                    </a:lnL>
                    <a:lnR w="10534">
                      <a:solidFill>
                        <a:srgbClr val="0074C5"/>
                      </a:solidFill>
                      <a:prstDash val="solid"/>
                    </a:lnR>
                    <a:lnT w="10544">
                      <a:solidFill>
                        <a:srgbClr val="0074C5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04" name="object 304"/>
          <p:cNvSpPr txBox="1"/>
          <p:nvPr/>
        </p:nvSpPr>
        <p:spPr>
          <a:xfrm>
            <a:off x="3024260" y="2149733"/>
            <a:ext cx="99695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23201D"/>
                </a:solidFill>
                <a:latin typeface="BatangChe"/>
                <a:cs typeface="BatangChe"/>
              </a:rPr>
              <a:t>H</a:t>
            </a:r>
            <a:endParaRPr sz="1150">
              <a:latin typeface="BatangChe"/>
              <a:cs typeface="BatangChe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5725667" y="2080259"/>
            <a:ext cx="307340" cy="20510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3340">
              <a:lnSpc>
                <a:spcPts val="1315"/>
              </a:lnSpc>
              <a:spcBef>
                <a:spcPts val="295"/>
              </a:spcBef>
            </a:pPr>
            <a:r>
              <a:rPr sz="1150" spc="85" dirty="0">
                <a:solidFill>
                  <a:srgbClr val="23201D"/>
                </a:solidFill>
                <a:latin typeface="BatangChe"/>
                <a:cs typeface="BatangChe"/>
              </a:rPr>
              <a:t>120</a:t>
            </a:r>
            <a:endParaRPr sz="1150">
              <a:latin typeface="BatangChe"/>
              <a:cs typeface="BatangChe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6212244" y="70282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212244" y="7028246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199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212244" y="8208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212244" y="820876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7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716372" y="7165082"/>
            <a:ext cx="53340" cy="116205"/>
          </a:xfrm>
          <a:custGeom>
            <a:avLst/>
            <a:gdLst/>
            <a:ahLst/>
            <a:cxnLst/>
            <a:rect l="l" t="t" r="r" b="b"/>
            <a:pathLst>
              <a:path w="53339" h="116204">
                <a:moveTo>
                  <a:pt x="42199" y="73948"/>
                </a:moveTo>
                <a:lnTo>
                  <a:pt x="52723" y="73948"/>
                </a:lnTo>
                <a:lnTo>
                  <a:pt x="21047" y="116083"/>
                </a:lnTo>
                <a:lnTo>
                  <a:pt x="0" y="73948"/>
                </a:lnTo>
                <a:lnTo>
                  <a:pt x="10523" y="73948"/>
                </a:lnTo>
                <a:lnTo>
                  <a:pt x="10523" y="0"/>
                </a:lnTo>
                <a:lnTo>
                  <a:pt x="21047" y="10533"/>
                </a:lnTo>
                <a:lnTo>
                  <a:pt x="42199" y="0"/>
                </a:lnTo>
                <a:lnTo>
                  <a:pt x="42199" y="73948"/>
                </a:lnTo>
                <a:close/>
              </a:path>
            </a:pathLst>
          </a:custGeom>
          <a:ln w="10535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716372" y="3750305"/>
            <a:ext cx="53340" cy="126364"/>
          </a:xfrm>
          <a:custGeom>
            <a:avLst/>
            <a:gdLst/>
            <a:ahLst/>
            <a:cxnLst/>
            <a:rect l="l" t="t" r="r" b="b"/>
            <a:pathLst>
              <a:path w="53339" h="126364">
                <a:moveTo>
                  <a:pt x="42199" y="52564"/>
                </a:moveTo>
                <a:lnTo>
                  <a:pt x="52723" y="52564"/>
                </a:lnTo>
                <a:lnTo>
                  <a:pt x="21047" y="0"/>
                </a:lnTo>
                <a:lnTo>
                  <a:pt x="0" y="52564"/>
                </a:lnTo>
                <a:lnTo>
                  <a:pt x="10523" y="52564"/>
                </a:lnTo>
                <a:lnTo>
                  <a:pt x="10523" y="126301"/>
                </a:lnTo>
                <a:lnTo>
                  <a:pt x="21047" y="115767"/>
                </a:lnTo>
                <a:lnTo>
                  <a:pt x="42199" y="126301"/>
                </a:lnTo>
                <a:lnTo>
                  <a:pt x="42199" y="52564"/>
                </a:lnTo>
                <a:close/>
              </a:path>
            </a:pathLst>
          </a:custGeom>
          <a:ln w="10535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 txBox="1"/>
          <p:nvPr/>
        </p:nvSpPr>
        <p:spPr>
          <a:xfrm>
            <a:off x="6673946" y="2609644"/>
            <a:ext cx="173355" cy="1841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150" spc="80" dirty="0">
                <a:solidFill>
                  <a:srgbClr val="23201D"/>
                </a:solidFill>
                <a:latin typeface="BatangChe"/>
                <a:cs typeface="BatangChe"/>
              </a:rPr>
              <a:t>4</a:t>
            </a: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5</a:t>
            </a:r>
            <a:endParaRPr sz="1150">
              <a:latin typeface="BatangChe"/>
              <a:cs typeface="BatangChe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6673946" y="2999409"/>
            <a:ext cx="173355" cy="774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150" spc="80" dirty="0">
                <a:solidFill>
                  <a:srgbClr val="23201D"/>
                </a:solidFill>
                <a:latin typeface="BatangChe"/>
                <a:cs typeface="BatangChe"/>
              </a:rPr>
              <a:t>H</a:t>
            </a: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W</a:t>
            </a:r>
            <a:r>
              <a:rPr sz="1150" spc="-41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150" spc="80" dirty="0">
                <a:solidFill>
                  <a:srgbClr val="23201D"/>
                </a:solidFill>
                <a:latin typeface="BatangChe"/>
                <a:cs typeface="BatangChe"/>
              </a:rPr>
              <a:t>+2</a:t>
            </a: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0</a:t>
            </a:r>
            <a:r>
              <a:rPr sz="1150" spc="-41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150" spc="80" dirty="0">
                <a:solidFill>
                  <a:srgbClr val="23201D"/>
                </a:solidFill>
                <a:latin typeface="BatangChe"/>
                <a:cs typeface="BatangChe"/>
              </a:rPr>
              <a:t>이</a:t>
            </a: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상</a:t>
            </a:r>
            <a:endParaRPr sz="1150">
              <a:latin typeface="BatangChe"/>
              <a:cs typeface="BatangChe"/>
            </a:endParaRPr>
          </a:p>
        </p:txBody>
      </p:sp>
      <p:sp>
        <p:nvSpPr>
          <p:cNvPr id="314" name="object 314"/>
          <p:cNvSpPr txBox="1"/>
          <p:nvPr/>
        </p:nvSpPr>
        <p:spPr>
          <a:xfrm rot="10860000">
            <a:off x="6067637" y="4646237"/>
            <a:ext cx="226463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150" spc="85" dirty="0">
                <a:solidFill>
                  <a:srgbClr val="23201D"/>
                </a:solidFill>
                <a:latin typeface="BatangChe"/>
                <a:cs typeface="BatangChe"/>
              </a:rPr>
              <a:t>50</a:t>
            </a:r>
            <a:endParaRPr sz="1150">
              <a:latin typeface="BatangChe"/>
              <a:cs typeface="BatangChe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6673946" y="4127370"/>
            <a:ext cx="173355" cy="1835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150" spc="80" dirty="0">
                <a:solidFill>
                  <a:srgbClr val="23201D"/>
                </a:solidFill>
                <a:latin typeface="BatangChe"/>
                <a:cs typeface="BatangChe"/>
              </a:rPr>
              <a:t>4</a:t>
            </a: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5</a:t>
            </a:r>
            <a:endParaRPr sz="1150">
              <a:latin typeface="BatangChe"/>
              <a:cs typeface="BatangChe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6673946" y="5940256"/>
            <a:ext cx="173355" cy="194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H</a:t>
            </a:r>
            <a:r>
              <a:rPr sz="1150" spc="-41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W</a:t>
            </a:r>
            <a:endParaRPr sz="1150">
              <a:latin typeface="BatangChe"/>
              <a:cs typeface="BatangChe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6673946" y="6751788"/>
            <a:ext cx="173355" cy="194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4</a:t>
            </a:r>
            <a:r>
              <a:rPr sz="1150" spc="-41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5</a:t>
            </a:r>
            <a:endParaRPr sz="1150">
              <a:latin typeface="BatangChe"/>
              <a:cs typeface="BatangChe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6673946" y="8269493"/>
            <a:ext cx="173355" cy="1841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150" spc="80" dirty="0">
                <a:solidFill>
                  <a:srgbClr val="23201D"/>
                </a:solidFill>
                <a:latin typeface="BatangChe"/>
                <a:cs typeface="BatangChe"/>
              </a:rPr>
              <a:t>4</a:t>
            </a: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5</a:t>
            </a:r>
            <a:endParaRPr sz="1150">
              <a:latin typeface="BatangChe"/>
              <a:cs typeface="BatangChe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6673946" y="7152087"/>
            <a:ext cx="173355" cy="774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150" spc="80" dirty="0">
                <a:solidFill>
                  <a:srgbClr val="23201D"/>
                </a:solidFill>
                <a:latin typeface="BatangChe"/>
                <a:cs typeface="BatangChe"/>
              </a:rPr>
              <a:t>HW</a:t>
            </a: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+</a:t>
            </a:r>
            <a:r>
              <a:rPr sz="1150" spc="-41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150" spc="80" dirty="0">
                <a:solidFill>
                  <a:srgbClr val="23201D"/>
                </a:solidFill>
                <a:latin typeface="BatangChe"/>
                <a:cs typeface="BatangChe"/>
              </a:rPr>
              <a:t>20</a:t>
            </a: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이</a:t>
            </a:r>
            <a:r>
              <a:rPr sz="1150" spc="-41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상</a:t>
            </a:r>
            <a:endParaRPr sz="1150">
              <a:latin typeface="BatangChe"/>
              <a:cs typeface="BatangChe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6592041" y="4382655"/>
            <a:ext cx="0" cy="2298065"/>
          </a:xfrm>
          <a:custGeom>
            <a:avLst/>
            <a:gdLst/>
            <a:ahLst/>
            <a:cxnLst/>
            <a:rect l="l" t="t" r="r" b="b"/>
            <a:pathLst>
              <a:path h="2298065">
                <a:moveTo>
                  <a:pt x="0" y="2297656"/>
                </a:moveTo>
                <a:lnTo>
                  <a:pt x="0" y="0"/>
                </a:lnTo>
              </a:path>
            </a:pathLst>
          </a:custGeom>
          <a:ln w="10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560154" y="6627642"/>
            <a:ext cx="63500" cy="52705"/>
          </a:xfrm>
          <a:custGeom>
            <a:avLst/>
            <a:gdLst/>
            <a:ahLst/>
            <a:cxnLst/>
            <a:rect l="l" t="t" r="r" b="b"/>
            <a:pathLst>
              <a:path w="63500" h="52704">
                <a:moveTo>
                  <a:pt x="63457" y="0"/>
                </a:moveTo>
                <a:lnTo>
                  <a:pt x="0" y="0"/>
                </a:lnTo>
                <a:lnTo>
                  <a:pt x="31886" y="52669"/>
                </a:lnTo>
                <a:lnTo>
                  <a:pt x="63457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560154" y="4382655"/>
            <a:ext cx="63500" cy="52705"/>
          </a:xfrm>
          <a:custGeom>
            <a:avLst/>
            <a:gdLst/>
            <a:ahLst/>
            <a:cxnLst/>
            <a:rect l="l" t="t" r="r" b="b"/>
            <a:pathLst>
              <a:path w="63500" h="52704">
                <a:moveTo>
                  <a:pt x="31886" y="0"/>
                </a:moveTo>
                <a:lnTo>
                  <a:pt x="0" y="52669"/>
                </a:lnTo>
                <a:lnTo>
                  <a:pt x="63457" y="52669"/>
                </a:lnTo>
                <a:lnTo>
                  <a:pt x="31886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 txBox="1"/>
          <p:nvPr/>
        </p:nvSpPr>
        <p:spPr>
          <a:xfrm>
            <a:off x="6410119" y="4907300"/>
            <a:ext cx="437515" cy="9220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O</a:t>
            </a:r>
            <a:r>
              <a:rPr sz="1150" spc="-409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150" spc="80" dirty="0">
                <a:solidFill>
                  <a:srgbClr val="23201D"/>
                </a:solidFill>
                <a:latin typeface="BatangChe"/>
                <a:cs typeface="BatangChe"/>
              </a:rPr>
              <a:t>W(</a:t>
            </a: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개</a:t>
            </a:r>
            <a:r>
              <a:rPr sz="1150" spc="-415" dirty="0">
                <a:solidFill>
                  <a:srgbClr val="23201D"/>
                </a:solidFill>
                <a:latin typeface="BatangChe"/>
                <a:cs typeface="BatangChe"/>
              </a:rPr>
              <a:t> </a:t>
            </a:r>
            <a:r>
              <a:rPr sz="1150" spc="80" dirty="0">
                <a:solidFill>
                  <a:srgbClr val="23201D"/>
                </a:solidFill>
                <a:latin typeface="BatangChe"/>
                <a:cs typeface="BatangChe"/>
              </a:rPr>
              <a:t>구폭</a:t>
            </a: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)</a:t>
            </a:r>
            <a:endParaRPr sz="1150">
              <a:latin typeface="BatangChe"/>
              <a:cs typeface="BatangChe"/>
            </a:endParaRPr>
          </a:p>
          <a:p>
            <a:pPr marR="5080" algn="r">
              <a:lnSpc>
                <a:spcPct val="100000"/>
              </a:lnSpc>
              <a:spcBef>
                <a:spcPts val="695"/>
              </a:spcBef>
            </a:pPr>
            <a:r>
              <a:rPr sz="1150" spc="80" dirty="0">
                <a:solidFill>
                  <a:srgbClr val="23201D"/>
                </a:solidFill>
                <a:latin typeface="BatangChe"/>
                <a:cs typeface="BatangChe"/>
              </a:rPr>
              <a:t>H</a:t>
            </a: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W</a:t>
            </a:r>
            <a:endParaRPr sz="1150">
              <a:latin typeface="BatangChe"/>
              <a:cs typeface="BatangChe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5705849" y="55737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705849" y="55737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341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378775" y="7028246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568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420975" y="4045254"/>
            <a:ext cx="0" cy="1507490"/>
          </a:xfrm>
          <a:custGeom>
            <a:avLst/>
            <a:gdLst/>
            <a:ahLst/>
            <a:cxnLst/>
            <a:rect l="l" t="t" r="r" b="b"/>
            <a:pathLst>
              <a:path h="1507489">
                <a:moveTo>
                  <a:pt x="0" y="1507402"/>
                </a:moveTo>
                <a:lnTo>
                  <a:pt x="0" y="0"/>
                </a:lnTo>
              </a:path>
            </a:pathLst>
          </a:custGeom>
          <a:ln w="10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389299" y="5499777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52723" y="0"/>
                </a:moveTo>
                <a:lnTo>
                  <a:pt x="0" y="0"/>
                </a:lnTo>
                <a:lnTo>
                  <a:pt x="31676" y="52880"/>
                </a:lnTo>
                <a:lnTo>
                  <a:pt x="52723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389299" y="4045254"/>
            <a:ext cx="53340" cy="42545"/>
          </a:xfrm>
          <a:custGeom>
            <a:avLst/>
            <a:gdLst/>
            <a:ahLst/>
            <a:cxnLst/>
            <a:rect l="l" t="t" r="r" b="b"/>
            <a:pathLst>
              <a:path w="53339" h="42545">
                <a:moveTo>
                  <a:pt x="31676" y="0"/>
                </a:moveTo>
                <a:lnTo>
                  <a:pt x="0" y="42135"/>
                </a:lnTo>
                <a:lnTo>
                  <a:pt x="52723" y="42135"/>
                </a:lnTo>
                <a:lnTo>
                  <a:pt x="31676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 txBox="1"/>
          <p:nvPr/>
        </p:nvSpPr>
        <p:spPr>
          <a:xfrm>
            <a:off x="5260311" y="6172107"/>
            <a:ext cx="173355" cy="1835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150" spc="80" dirty="0">
                <a:solidFill>
                  <a:srgbClr val="23201D"/>
                </a:solidFill>
                <a:latin typeface="BatangChe"/>
                <a:cs typeface="BatangChe"/>
              </a:rPr>
              <a:t>D</a:t>
            </a: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W</a:t>
            </a:r>
            <a:endParaRPr sz="1150">
              <a:latin typeface="BatangChe"/>
              <a:cs typeface="BatangChe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5378775" y="5552657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568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378775" y="4034720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568" y="0"/>
                </a:lnTo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420975" y="5552657"/>
            <a:ext cx="0" cy="1475740"/>
          </a:xfrm>
          <a:custGeom>
            <a:avLst/>
            <a:gdLst/>
            <a:ahLst/>
            <a:cxnLst/>
            <a:rect l="l" t="t" r="r" b="b"/>
            <a:pathLst>
              <a:path h="1475740">
                <a:moveTo>
                  <a:pt x="0" y="1475590"/>
                </a:moveTo>
                <a:lnTo>
                  <a:pt x="0" y="0"/>
                </a:lnTo>
              </a:path>
            </a:pathLst>
          </a:custGeom>
          <a:ln w="10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389299" y="6975578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39" h="52704">
                <a:moveTo>
                  <a:pt x="52723" y="0"/>
                </a:moveTo>
                <a:lnTo>
                  <a:pt x="0" y="0"/>
                </a:lnTo>
                <a:lnTo>
                  <a:pt x="31676" y="52669"/>
                </a:lnTo>
                <a:lnTo>
                  <a:pt x="52723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389299" y="5552657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39" h="52704">
                <a:moveTo>
                  <a:pt x="31676" y="0"/>
                </a:moveTo>
                <a:lnTo>
                  <a:pt x="0" y="52669"/>
                </a:lnTo>
                <a:lnTo>
                  <a:pt x="52723" y="52669"/>
                </a:lnTo>
                <a:lnTo>
                  <a:pt x="31676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 txBox="1"/>
          <p:nvPr/>
        </p:nvSpPr>
        <p:spPr>
          <a:xfrm>
            <a:off x="5260311" y="4696517"/>
            <a:ext cx="173355" cy="1841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150" spc="80" dirty="0">
                <a:solidFill>
                  <a:srgbClr val="23201D"/>
                </a:solidFill>
                <a:latin typeface="BatangChe"/>
                <a:cs typeface="BatangChe"/>
              </a:rPr>
              <a:t>D</a:t>
            </a:r>
            <a:r>
              <a:rPr sz="1150" dirty="0">
                <a:solidFill>
                  <a:srgbClr val="23201D"/>
                </a:solidFill>
                <a:latin typeface="BatangChe"/>
                <a:cs typeface="BatangChe"/>
              </a:rPr>
              <a:t>W</a:t>
            </a:r>
            <a:endParaRPr sz="1150">
              <a:latin typeface="BatangChe"/>
              <a:cs typeface="BatangChe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4587717" y="68279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587717" y="68279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659220" y="67540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659220" y="67540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054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528508" y="5731628"/>
            <a:ext cx="0" cy="464184"/>
          </a:xfrm>
          <a:custGeom>
            <a:avLst/>
            <a:gdLst/>
            <a:ahLst/>
            <a:cxnLst/>
            <a:rect l="l" t="t" r="r" b="b"/>
            <a:pathLst>
              <a:path h="464185">
                <a:moveTo>
                  <a:pt x="0" y="0"/>
                </a:moveTo>
                <a:lnTo>
                  <a:pt x="0" y="463913"/>
                </a:lnTo>
              </a:path>
            </a:pathLst>
          </a:custGeom>
          <a:ln w="10534">
            <a:solidFill>
              <a:srgbClr val="007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496906" y="5731628"/>
            <a:ext cx="63500" cy="85090"/>
          </a:xfrm>
          <a:custGeom>
            <a:avLst/>
            <a:gdLst/>
            <a:ahLst/>
            <a:cxnLst/>
            <a:rect l="l" t="t" r="r" b="b"/>
            <a:pathLst>
              <a:path w="63500" h="85089">
                <a:moveTo>
                  <a:pt x="3940" y="73948"/>
                </a:moveTo>
                <a:lnTo>
                  <a:pt x="0" y="73948"/>
                </a:lnTo>
                <a:lnTo>
                  <a:pt x="0" y="84481"/>
                </a:lnTo>
                <a:lnTo>
                  <a:pt x="3940" y="73948"/>
                </a:lnTo>
                <a:close/>
              </a:path>
              <a:path w="63500" h="85089">
                <a:moveTo>
                  <a:pt x="63194" y="73948"/>
                </a:moveTo>
                <a:lnTo>
                  <a:pt x="59255" y="73948"/>
                </a:lnTo>
                <a:lnTo>
                  <a:pt x="63194" y="84481"/>
                </a:lnTo>
                <a:lnTo>
                  <a:pt x="63194" y="73948"/>
                </a:lnTo>
                <a:close/>
              </a:path>
              <a:path w="63500" h="85089">
                <a:moveTo>
                  <a:pt x="31602" y="0"/>
                </a:moveTo>
                <a:lnTo>
                  <a:pt x="3940" y="73948"/>
                </a:lnTo>
                <a:lnTo>
                  <a:pt x="59255" y="73948"/>
                </a:lnTo>
                <a:lnTo>
                  <a:pt x="31602" y="0"/>
                </a:lnTo>
                <a:close/>
              </a:path>
            </a:pathLst>
          </a:custGeom>
          <a:solidFill>
            <a:srgbClr val="007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3" name="object 343"/>
          <p:cNvGraphicFramePr>
            <a:graphicFrameLocks noGrp="1"/>
          </p:cNvGraphicFramePr>
          <p:nvPr/>
        </p:nvGraphicFramePr>
        <p:xfrm>
          <a:off x="1037904" y="2885992"/>
          <a:ext cx="3534019" cy="5465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203"/>
                <a:gridCol w="316529"/>
                <a:gridCol w="263868"/>
                <a:gridCol w="94807"/>
                <a:gridCol w="2204713"/>
                <a:gridCol w="471235"/>
                <a:gridCol w="119664"/>
              </a:tblGrid>
              <a:tr h="1291141"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23201D"/>
                      </a:solidFill>
                      <a:prstDash val="solid"/>
                    </a:lnR>
                    <a:lnT w="63213">
                      <a:solidFill>
                        <a:srgbClr val="23282B"/>
                      </a:solidFill>
                      <a:prstDash val="solid"/>
                    </a:lnT>
                    <a:solidFill>
                      <a:srgbClr val="B0D1E0"/>
                    </a:solidFill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01D"/>
                      </a:solidFill>
                      <a:prstDash val="solid"/>
                    </a:lnL>
                    <a:lnR w="10534">
                      <a:solidFill>
                        <a:srgbClr val="23201D"/>
                      </a:solidFill>
                      <a:prstDash val="solid"/>
                    </a:lnR>
                    <a:lnT w="63213">
                      <a:solidFill>
                        <a:srgbClr val="23201D"/>
                      </a:solidFill>
                      <a:prstDash val="solid"/>
                    </a:lnT>
                    <a:lnB w="10534">
                      <a:solidFill>
                        <a:srgbClr val="23201D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8483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50" spc="8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M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O</a:t>
                      </a:r>
                      <a:r>
                        <a:rPr sz="1150" spc="-409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 </a:t>
                      </a:r>
                      <a:r>
                        <a:rPr sz="1150" spc="8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TI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O</a:t>
                      </a:r>
                      <a:r>
                        <a:rPr sz="1150" spc="-415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 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N </a:t>
                      </a:r>
                      <a:r>
                        <a:rPr sz="1150" spc="8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SE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N</a:t>
                      </a:r>
                      <a:r>
                        <a:rPr sz="1150" spc="-415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 </a:t>
                      </a:r>
                      <a:r>
                        <a:rPr sz="1150" spc="8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S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O</a:t>
                      </a:r>
                      <a:r>
                        <a:rPr sz="1150" spc="-415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 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R</a:t>
                      </a:r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 vert="vert270">
                    <a:lnL w="10534">
                      <a:solidFill>
                        <a:srgbClr val="23201D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63213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55244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50" spc="8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F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I</a:t>
                      </a:r>
                      <a:r>
                        <a:rPr sz="1150" spc="-415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 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X</a:t>
                      </a:r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 vert="vert27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63213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63213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</a:tcPr>
                </a:tc>
              </a:tr>
              <a:tr h="63098"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solidFill>
                      <a:srgbClr val="B0D1E0"/>
                    </a:solidFill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10534">
                      <a:solidFill>
                        <a:srgbClr val="23201D"/>
                      </a:solidFill>
                      <a:prstDash val="solid"/>
                    </a:lnT>
                    <a:lnB w="10534">
                      <a:solidFill>
                        <a:srgbClr val="23201D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0534">
                      <a:solidFill>
                        <a:srgbClr val="23201D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63213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T w="10544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R w="10534">
                      <a:solidFill>
                        <a:srgbClr val="23282B"/>
                      </a:solidFill>
                      <a:prstDash val="solid"/>
                    </a:lnR>
                    <a:lnT w="10544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54483">
                <a:tc rowSpan="2"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23201D"/>
                      </a:solidFill>
                      <a:prstDash val="solid"/>
                    </a:lnR>
                    <a:solidFill>
                      <a:srgbClr val="B0D1E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01D"/>
                      </a:solidFill>
                      <a:prstDash val="solid"/>
                    </a:lnL>
                    <a:lnR w="10534">
                      <a:solidFill>
                        <a:srgbClr val="23201D"/>
                      </a:solidFill>
                      <a:prstDash val="solid"/>
                    </a:lnR>
                    <a:lnT w="10534">
                      <a:solidFill>
                        <a:srgbClr val="23201D"/>
                      </a:solidFill>
                      <a:prstDash val="solid"/>
                    </a:lnT>
                    <a:lnB w="63077">
                      <a:solidFill>
                        <a:srgbClr val="23201D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0534">
                      <a:solidFill>
                        <a:srgbClr val="23201D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63213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10544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2705" algn="ctr">
                        <a:lnSpc>
                          <a:spcPct val="100000"/>
                        </a:lnSpc>
                      </a:pP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D</a:t>
                      </a:r>
                      <a:r>
                        <a:rPr sz="1150" spc="-415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 </a:t>
                      </a:r>
                      <a:r>
                        <a:rPr sz="1150" spc="8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OO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R</a:t>
                      </a:r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 vert="vert27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E44200"/>
                      </a:solidFill>
                      <a:prstDash val="solid"/>
                    </a:lnR>
                    <a:lnT w="10544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E44200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10544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10544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</a:tcPr>
                </a:tc>
              </a:tr>
              <a:tr h="12845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23201D"/>
                      </a:solidFill>
                      <a:prstDash val="solid"/>
                    </a:lnR>
                    <a:solidFill>
                      <a:srgbClr val="B0D1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534">
                      <a:solidFill>
                        <a:srgbClr val="23201D"/>
                      </a:solidFill>
                      <a:prstDash val="solid"/>
                    </a:lnL>
                    <a:lnR w="10534">
                      <a:solidFill>
                        <a:srgbClr val="23201D"/>
                      </a:solidFill>
                      <a:prstDash val="solid"/>
                    </a:lnR>
                    <a:lnT w="10534">
                      <a:solidFill>
                        <a:srgbClr val="23201D"/>
                      </a:solidFill>
                      <a:prstDash val="solid"/>
                    </a:lnT>
                    <a:lnB w="63077">
                      <a:solidFill>
                        <a:srgbClr val="23201D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0534">
                      <a:solidFill>
                        <a:srgbClr val="23201D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63213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10544">
                      <a:solidFill>
                        <a:srgbClr val="23282B"/>
                      </a:solidFill>
                      <a:prstDash val="solid"/>
                    </a:lnT>
                    <a:lnB w="63108">
                      <a:solidFill>
                        <a:srgbClr val="2328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8895" algn="ctr">
                        <a:lnSpc>
                          <a:spcPct val="100000"/>
                        </a:lnSpc>
                      </a:pPr>
                      <a:r>
                        <a:rPr sz="1150" spc="8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DO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O</a:t>
                      </a:r>
                      <a:r>
                        <a:rPr sz="1150" spc="-409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 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R</a:t>
                      </a:r>
                      <a:endParaRPr sz="1150">
                        <a:latin typeface="BatangChe"/>
                        <a:cs typeface="BatangChe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7305" algn="ctr">
                        <a:lnSpc>
                          <a:spcPct val="100000"/>
                        </a:lnSpc>
                      </a:pPr>
                      <a:r>
                        <a:rPr sz="1150" spc="8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S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A</a:t>
                      </a:r>
                      <a:r>
                        <a:rPr sz="1150" spc="-415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 </a:t>
                      </a:r>
                      <a:r>
                        <a:rPr sz="1150" spc="8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FE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T</a:t>
                      </a:r>
                      <a:r>
                        <a:rPr sz="1150" spc="-415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 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Y </a:t>
                      </a:r>
                      <a:r>
                        <a:rPr sz="1150" spc="8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BR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A</a:t>
                      </a:r>
                      <a:r>
                        <a:rPr sz="1150" spc="-415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 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M</a:t>
                      </a:r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 vert="vert27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0074C5"/>
                      </a:solidFill>
                      <a:prstDash val="solid"/>
                    </a:lnR>
                    <a:lnT w="10544">
                      <a:solidFill>
                        <a:srgbClr val="23282B"/>
                      </a:solidFill>
                      <a:prstDash val="solid"/>
                    </a:lnT>
                    <a:lnB w="63108">
                      <a:solidFill>
                        <a:srgbClr val="23282B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0074C5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10544">
                      <a:solidFill>
                        <a:srgbClr val="23282B"/>
                      </a:solidFill>
                      <a:prstDash val="solid"/>
                    </a:lnT>
                    <a:lnB w="63108">
                      <a:solidFill>
                        <a:srgbClr val="23282B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10544">
                      <a:solidFill>
                        <a:srgbClr val="23282B"/>
                      </a:solidFill>
                      <a:prstDash val="solid"/>
                    </a:lnT>
                    <a:lnB w="63108">
                      <a:solidFill>
                        <a:srgbClr val="23282B"/>
                      </a:solidFill>
                      <a:prstDash val="solid"/>
                    </a:lnB>
                  </a:tcPr>
                </a:tc>
              </a:tr>
              <a:tr h="314771">
                <a:tc rowSpan="2"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23201D"/>
                      </a:solidFill>
                      <a:prstDash val="solid"/>
                    </a:lnR>
                    <a:lnB w="10544">
                      <a:solidFill>
                        <a:srgbClr val="23282B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01D"/>
                      </a:solidFill>
                      <a:prstDash val="solid"/>
                    </a:lnL>
                    <a:lnR w="10534">
                      <a:solidFill>
                        <a:srgbClr val="23201D"/>
                      </a:solidFill>
                      <a:prstDash val="solid"/>
                    </a:lnR>
                    <a:lnT w="63077">
                      <a:solidFill>
                        <a:srgbClr val="23201D"/>
                      </a:solidFill>
                      <a:prstDash val="solid"/>
                    </a:lnT>
                    <a:lnB w="10534">
                      <a:solidFill>
                        <a:srgbClr val="23201D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0534">
                      <a:solidFill>
                        <a:srgbClr val="23201D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63213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0074C5"/>
                      </a:solidFill>
                      <a:prstDash val="solid"/>
                    </a:lnR>
                    <a:lnT w="63108">
                      <a:solidFill>
                        <a:srgbClr val="23282B"/>
                      </a:solidFill>
                      <a:prstDash val="solid"/>
                    </a:lnT>
                    <a:solidFill>
                      <a:srgbClr val="B0D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150" spc="85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600</a:t>
                      </a:r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0074C5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63108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0074C5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63108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0074C5"/>
                      </a:solidFill>
                      <a:prstDash val="solid"/>
                    </a:lnB>
                  </a:tcPr>
                </a:tc>
              </a:tr>
              <a:tr h="9697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23201D"/>
                      </a:solidFill>
                      <a:prstDash val="solid"/>
                    </a:lnR>
                    <a:lnB w="10544">
                      <a:solidFill>
                        <a:srgbClr val="23282B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534">
                      <a:solidFill>
                        <a:srgbClr val="23201D"/>
                      </a:solidFill>
                      <a:prstDash val="solid"/>
                    </a:lnL>
                    <a:lnR w="10534">
                      <a:solidFill>
                        <a:srgbClr val="23201D"/>
                      </a:solidFill>
                      <a:prstDash val="solid"/>
                    </a:lnR>
                    <a:lnT w="63077">
                      <a:solidFill>
                        <a:srgbClr val="23201D"/>
                      </a:solidFill>
                      <a:prstDash val="solid"/>
                    </a:lnT>
                    <a:lnB w="10534">
                      <a:solidFill>
                        <a:srgbClr val="23201D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0534">
                      <a:solidFill>
                        <a:srgbClr val="23201D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63213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5308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50" spc="8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F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I</a:t>
                      </a:r>
                      <a:r>
                        <a:rPr sz="1150" spc="-415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 </a:t>
                      </a:r>
                      <a:r>
                        <a:rPr sz="1150" dirty="0">
                          <a:solidFill>
                            <a:srgbClr val="23201D"/>
                          </a:solidFill>
                          <a:latin typeface="BatangChe"/>
                          <a:cs typeface="BatangChe"/>
                        </a:rPr>
                        <a:t>X</a:t>
                      </a:r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 vert="vert27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B w="10544">
                      <a:solidFill>
                        <a:srgbClr val="23282B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R w="10534">
                      <a:solidFill>
                        <a:srgbClr val="23282B"/>
                      </a:solidFill>
                      <a:prstDash val="solid"/>
                    </a:lnR>
                    <a:lnT w="10544">
                      <a:solidFill>
                        <a:srgbClr val="0074C5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</a:tcPr>
                </a:tc>
              </a:tr>
              <a:tr h="63161"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10534">
                      <a:solidFill>
                        <a:srgbClr val="23282B"/>
                      </a:solidFill>
                      <a:prstDash val="solid"/>
                    </a:lnL>
                    <a:lnT w="10544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T w="10534">
                      <a:solidFill>
                        <a:srgbClr val="23201D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T w="10544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T w="10544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  <a:solidFill>
                      <a:srgbClr val="B0D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5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R w="10534">
                      <a:solidFill>
                        <a:srgbClr val="23282B"/>
                      </a:solidFill>
                      <a:prstDash val="solid"/>
                    </a:lnR>
                    <a:lnT w="10544">
                      <a:solidFill>
                        <a:srgbClr val="23282B"/>
                      </a:solidFill>
                      <a:prstDash val="solid"/>
                    </a:lnT>
                    <a:lnB w="10544">
                      <a:solidFill>
                        <a:srgbClr val="23282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44" name="object 344"/>
          <p:cNvSpPr/>
          <p:nvPr/>
        </p:nvSpPr>
        <p:spPr>
          <a:xfrm>
            <a:off x="5853600" y="75550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853600" y="7502483"/>
            <a:ext cx="559435" cy="106045"/>
          </a:xfrm>
          <a:custGeom>
            <a:avLst/>
            <a:gdLst/>
            <a:ahLst/>
            <a:cxnLst/>
            <a:rect l="l" t="t" r="r" b="b"/>
            <a:pathLst>
              <a:path w="559435" h="106045">
                <a:moveTo>
                  <a:pt x="559013" y="52585"/>
                </a:moveTo>
                <a:lnTo>
                  <a:pt x="337281" y="52585"/>
                </a:lnTo>
                <a:lnTo>
                  <a:pt x="305710" y="0"/>
                </a:lnTo>
                <a:lnTo>
                  <a:pt x="242568" y="105476"/>
                </a:lnTo>
                <a:lnTo>
                  <a:pt x="221416" y="52585"/>
                </a:lnTo>
                <a:lnTo>
                  <a:pt x="0" y="52585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853600" y="74814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853600" y="7428746"/>
            <a:ext cx="559435" cy="105410"/>
          </a:xfrm>
          <a:custGeom>
            <a:avLst/>
            <a:gdLst/>
            <a:ahLst/>
            <a:cxnLst/>
            <a:rect l="l" t="t" r="r" b="b"/>
            <a:pathLst>
              <a:path w="559435" h="105409">
                <a:moveTo>
                  <a:pt x="559013" y="52669"/>
                </a:moveTo>
                <a:lnTo>
                  <a:pt x="337281" y="52669"/>
                </a:lnTo>
                <a:lnTo>
                  <a:pt x="305710" y="0"/>
                </a:lnTo>
                <a:lnTo>
                  <a:pt x="242568" y="105265"/>
                </a:lnTo>
                <a:lnTo>
                  <a:pt x="221416" y="52669"/>
                </a:lnTo>
                <a:lnTo>
                  <a:pt x="0" y="52669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853600" y="34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853600" y="3402370"/>
            <a:ext cx="559435" cy="106045"/>
          </a:xfrm>
          <a:custGeom>
            <a:avLst/>
            <a:gdLst/>
            <a:ahLst/>
            <a:cxnLst/>
            <a:rect l="l" t="t" r="r" b="b"/>
            <a:pathLst>
              <a:path w="559435" h="106045">
                <a:moveTo>
                  <a:pt x="559013" y="52669"/>
                </a:moveTo>
                <a:lnTo>
                  <a:pt x="337281" y="52669"/>
                </a:lnTo>
                <a:lnTo>
                  <a:pt x="305710" y="0"/>
                </a:lnTo>
                <a:lnTo>
                  <a:pt x="242568" y="105549"/>
                </a:lnTo>
                <a:lnTo>
                  <a:pt x="221416" y="52669"/>
                </a:lnTo>
                <a:lnTo>
                  <a:pt x="0" y="52669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853600" y="33918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853600" y="3339272"/>
            <a:ext cx="559435" cy="105410"/>
          </a:xfrm>
          <a:custGeom>
            <a:avLst/>
            <a:gdLst/>
            <a:ahLst/>
            <a:cxnLst/>
            <a:rect l="l" t="t" r="r" b="b"/>
            <a:pathLst>
              <a:path w="559435" h="105410">
                <a:moveTo>
                  <a:pt x="559013" y="52564"/>
                </a:moveTo>
                <a:lnTo>
                  <a:pt x="337281" y="52564"/>
                </a:lnTo>
                <a:lnTo>
                  <a:pt x="305710" y="0"/>
                </a:lnTo>
                <a:lnTo>
                  <a:pt x="242568" y="105233"/>
                </a:lnTo>
                <a:lnTo>
                  <a:pt x="221416" y="52564"/>
                </a:lnTo>
                <a:lnTo>
                  <a:pt x="0" y="52564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473593" y="62376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473593" y="6185007"/>
            <a:ext cx="570230" cy="95250"/>
          </a:xfrm>
          <a:custGeom>
            <a:avLst/>
            <a:gdLst/>
            <a:ahLst/>
            <a:cxnLst/>
            <a:rect l="l" t="t" r="r" b="b"/>
            <a:pathLst>
              <a:path w="570229" h="95250">
                <a:moveTo>
                  <a:pt x="569852" y="52669"/>
                </a:moveTo>
                <a:lnTo>
                  <a:pt x="348120" y="52669"/>
                </a:lnTo>
                <a:lnTo>
                  <a:pt x="316549" y="0"/>
                </a:lnTo>
                <a:lnTo>
                  <a:pt x="253302" y="94805"/>
                </a:lnTo>
                <a:lnTo>
                  <a:pt x="221732" y="52669"/>
                </a:lnTo>
                <a:lnTo>
                  <a:pt x="0" y="52669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473593" y="61640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473593" y="6111059"/>
            <a:ext cx="570230" cy="106045"/>
          </a:xfrm>
          <a:custGeom>
            <a:avLst/>
            <a:gdLst/>
            <a:ahLst/>
            <a:cxnLst/>
            <a:rect l="l" t="t" r="r" b="b"/>
            <a:pathLst>
              <a:path w="570229" h="106045">
                <a:moveTo>
                  <a:pt x="569852" y="52985"/>
                </a:moveTo>
                <a:lnTo>
                  <a:pt x="348120" y="52985"/>
                </a:lnTo>
                <a:lnTo>
                  <a:pt x="316549" y="0"/>
                </a:lnTo>
                <a:lnTo>
                  <a:pt x="253302" y="105549"/>
                </a:lnTo>
                <a:lnTo>
                  <a:pt x="221732" y="52985"/>
                </a:lnTo>
                <a:lnTo>
                  <a:pt x="0" y="52985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473593" y="48252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473593" y="4772621"/>
            <a:ext cx="570230" cy="105410"/>
          </a:xfrm>
          <a:custGeom>
            <a:avLst/>
            <a:gdLst/>
            <a:ahLst/>
            <a:cxnLst/>
            <a:rect l="l" t="t" r="r" b="b"/>
            <a:pathLst>
              <a:path w="570229" h="105410">
                <a:moveTo>
                  <a:pt x="569852" y="52669"/>
                </a:moveTo>
                <a:lnTo>
                  <a:pt x="348120" y="52669"/>
                </a:lnTo>
                <a:lnTo>
                  <a:pt x="316549" y="0"/>
                </a:lnTo>
                <a:lnTo>
                  <a:pt x="253302" y="105339"/>
                </a:lnTo>
                <a:lnTo>
                  <a:pt x="221732" y="52669"/>
                </a:lnTo>
                <a:lnTo>
                  <a:pt x="0" y="52669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473593" y="47516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473593" y="4698673"/>
            <a:ext cx="570230" cy="106045"/>
          </a:xfrm>
          <a:custGeom>
            <a:avLst/>
            <a:gdLst/>
            <a:ahLst/>
            <a:cxnLst/>
            <a:rect l="l" t="t" r="r" b="b"/>
            <a:pathLst>
              <a:path w="570229" h="106045">
                <a:moveTo>
                  <a:pt x="569852" y="52985"/>
                </a:moveTo>
                <a:lnTo>
                  <a:pt x="348120" y="52985"/>
                </a:lnTo>
                <a:lnTo>
                  <a:pt x="316549" y="0"/>
                </a:lnTo>
                <a:lnTo>
                  <a:pt x="253302" y="105549"/>
                </a:lnTo>
                <a:lnTo>
                  <a:pt x="221732" y="52985"/>
                </a:lnTo>
                <a:lnTo>
                  <a:pt x="0" y="52985"/>
                </a:lnTo>
              </a:path>
            </a:pathLst>
          </a:custGeom>
          <a:ln w="10544">
            <a:solidFill>
              <a:srgbClr val="23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078735" y="9300971"/>
            <a:ext cx="1271015" cy="391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148839" y="9204959"/>
            <a:ext cx="1259205" cy="379730"/>
          </a:xfrm>
          <a:custGeom>
            <a:avLst/>
            <a:gdLst/>
            <a:ahLst/>
            <a:cxnLst/>
            <a:rect l="l" t="t" r="r" b="b"/>
            <a:pathLst>
              <a:path w="1259204" h="379729">
                <a:moveTo>
                  <a:pt x="1195577" y="0"/>
                </a:moveTo>
                <a:lnTo>
                  <a:pt x="63246" y="0"/>
                </a:lnTo>
                <a:lnTo>
                  <a:pt x="38629" y="4970"/>
                </a:lnTo>
                <a:lnTo>
                  <a:pt x="18526" y="18526"/>
                </a:lnTo>
                <a:lnTo>
                  <a:pt x="4970" y="38629"/>
                </a:lnTo>
                <a:lnTo>
                  <a:pt x="0" y="63246"/>
                </a:lnTo>
                <a:lnTo>
                  <a:pt x="0" y="316230"/>
                </a:lnTo>
                <a:lnTo>
                  <a:pt x="4970" y="340846"/>
                </a:lnTo>
                <a:lnTo>
                  <a:pt x="18526" y="360949"/>
                </a:lnTo>
                <a:lnTo>
                  <a:pt x="38629" y="374505"/>
                </a:lnTo>
                <a:lnTo>
                  <a:pt x="63246" y="379476"/>
                </a:lnTo>
                <a:lnTo>
                  <a:pt x="1195577" y="379476"/>
                </a:lnTo>
                <a:lnTo>
                  <a:pt x="1220194" y="374505"/>
                </a:lnTo>
                <a:lnTo>
                  <a:pt x="1240297" y="360949"/>
                </a:lnTo>
                <a:lnTo>
                  <a:pt x="1253853" y="340846"/>
                </a:lnTo>
                <a:lnTo>
                  <a:pt x="1258824" y="316230"/>
                </a:lnTo>
                <a:lnTo>
                  <a:pt x="1258824" y="63246"/>
                </a:lnTo>
                <a:lnTo>
                  <a:pt x="1253853" y="38629"/>
                </a:lnTo>
                <a:lnTo>
                  <a:pt x="1240297" y="18526"/>
                </a:lnTo>
                <a:lnTo>
                  <a:pt x="1220194" y="4970"/>
                </a:lnTo>
                <a:lnTo>
                  <a:pt x="1195577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148839" y="9204959"/>
            <a:ext cx="1259205" cy="379730"/>
          </a:xfrm>
          <a:custGeom>
            <a:avLst/>
            <a:gdLst/>
            <a:ahLst/>
            <a:cxnLst/>
            <a:rect l="l" t="t" r="r" b="b"/>
            <a:pathLst>
              <a:path w="1259204" h="379729">
                <a:moveTo>
                  <a:pt x="0" y="63246"/>
                </a:moveTo>
                <a:lnTo>
                  <a:pt x="4970" y="38629"/>
                </a:lnTo>
                <a:lnTo>
                  <a:pt x="18526" y="18526"/>
                </a:lnTo>
                <a:lnTo>
                  <a:pt x="38629" y="4970"/>
                </a:lnTo>
                <a:lnTo>
                  <a:pt x="63246" y="0"/>
                </a:lnTo>
                <a:lnTo>
                  <a:pt x="1195577" y="0"/>
                </a:lnTo>
                <a:lnTo>
                  <a:pt x="1220194" y="4970"/>
                </a:lnTo>
                <a:lnTo>
                  <a:pt x="1240297" y="18526"/>
                </a:lnTo>
                <a:lnTo>
                  <a:pt x="1253853" y="38629"/>
                </a:lnTo>
                <a:lnTo>
                  <a:pt x="1258824" y="63246"/>
                </a:lnTo>
                <a:lnTo>
                  <a:pt x="1258824" y="316230"/>
                </a:lnTo>
                <a:lnTo>
                  <a:pt x="1253853" y="340846"/>
                </a:lnTo>
                <a:lnTo>
                  <a:pt x="1240297" y="360949"/>
                </a:lnTo>
                <a:lnTo>
                  <a:pt x="1220194" y="374505"/>
                </a:lnTo>
                <a:lnTo>
                  <a:pt x="1195577" y="379476"/>
                </a:lnTo>
                <a:lnTo>
                  <a:pt x="63246" y="379476"/>
                </a:lnTo>
                <a:lnTo>
                  <a:pt x="38629" y="374505"/>
                </a:lnTo>
                <a:lnTo>
                  <a:pt x="18526" y="360949"/>
                </a:lnTo>
                <a:lnTo>
                  <a:pt x="4970" y="340846"/>
                </a:lnTo>
                <a:lnTo>
                  <a:pt x="0" y="316230"/>
                </a:lnTo>
                <a:lnTo>
                  <a:pt x="0" y="6324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 txBox="1"/>
          <p:nvPr/>
        </p:nvSpPr>
        <p:spPr>
          <a:xfrm>
            <a:off x="2329942" y="9275267"/>
            <a:ext cx="9169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Malgun Gothic"/>
                <a:cs typeface="Malgun Gothic"/>
              </a:rPr>
              <a:t>양개입면도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5489447" y="9300971"/>
            <a:ext cx="1271016" cy="391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559552" y="9204959"/>
            <a:ext cx="1259205" cy="379730"/>
          </a:xfrm>
          <a:custGeom>
            <a:avLst/>
            <a:gdLst/>
            <a:ahLst/>
            <a:cxnLst/>
            <a:rect l="l" t="t" r="r" b="b"/>
            <a:pathLst>
              <a:path w="1259204" h="379729">
                <a:moveTo>
                  <a:pt x="1195577" y="0"/>
                </a:moveTo>
                <a:lnTo>
                  <a:pt x="63246" y="0"/>
                </a:lnTo>
                <a:lnTo>
                  <a:pt x="38629" y="4970"/>
                </a:lnTo>
                <a:lnTo>
                  <a:pt x="18526" y="18526"/>
                </a:lnTo>
                <a:lnTo>
                  <a:pt x="4970" y="38629"/>
                </a:lnTo>
                <a:lnTo>
                  <a:pt x="0" y="63246"/>
                </a:lnTo>
                <a:lnTo>
                  <a:pt x="0" y="316230"/>
                </a:lnTo>
                <a:lnTo>
                  <a:pt x="4970" y="340846"/>
                </a:lnTo>
                <a:lnTo>
                  <a:pt x="18526" y="360949"/>
                </a:lnTo>
                <a:lnTo>
                  <a:pt x="38629" y="374505"/>
                </a:lnTo>
                <a:lnTo>
                  <a:pt x="63246" y="379476"/>
                </a:lnTo>
                <a:lnTo>
                  <a:pt x="1195577" y="379476"/>
                </a:lnTo>
                <a:lnTo>
                  <a:pt x="1220194" y="374505"/>
                </a:lnTo>
                <a:lnTo>
                  <a:pt x="1240297" y="360949"/>
                </a:lnTo>
                <a:lnTo>
                  <a:pt x="1253853" y="340846"/>
                </a:lnTo>
                <a:lnTo>
                  <a:pt x="1258824" y="316230"/>
                </a:lnTo>
                <a:lnTo>
                  <a:pt x="1258824" y="63246"/>
                </a:lnTo>
                <a:lnTo>
                  <a:pt x="1253853" y="38629"/>
                </a:lnTo>
                <a:lnTo>
                  <a:pt x="1240297" y="18526"/>
                </a:lnTo>
                <a:lnTo>
                  <a:pt x="1220194" y="4970"/>
                </a:lnTo>
                <a:lnTo>
                  <a:pt x="1195577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559552" y="9204959"/>
            <a:ext cx="1259205" cy="379730"/>
          </a:xfrm>
          <a:custGeom>
            <a:avLst/>
            <a:gdLst/>
            <a:ahLst/>
            <a:cxnLst/>
            <a:rect l="l" t="t" r="r" b="b"/>
            <a:pathLst>
              <a:path w="1259204" h="379729">
                <a:moveTo>
                  <a:pt x="0" y="63246"/>
                </a:moveTo>
                <a:lnTo>
                  <a:pt x="4970" y="38629"/>
                </a:lnTo>
                <a:lnTo>
                  <a:pt x="18526" y="18526"/>
                </a:lnTo>
                <a:lnTo>
                  <a:pt x="38629" y="4970"/>
                </a:lnTo>
                <a:lnTo>
                  <a:pt x="63246" y="0"/>
                </a:lnTo>
                <a:lnTo>
                  <a:pt x="1195577" y="0"/>
                </a:lnTo>
                <a:lnTo>
                  <a:pt x="1220194" y="4970"/>
                </a:lnTo>
                <a:lnTo>
                  <a:pt x="1240297" y="18526"/>
                </a:lnTo>
                <a:lnTo>
                  <a:pt x="1253853" y="38629"/>
                </a:lnTo>
                <a:lnTo>
                  <a:pt x="1258824" y="63246"/>
                </a:lnTo>
                <a:lnTo>
                  <a:pt x="1258824" y="316230"/>
                </a:lnTo>
                <a:lnTo>
                  <a:pt x="1253853" y="340846"/>
                </a:lnTo>
                <a:lnTo>
                  <a:pt x="1240297" y="360949"/>
                </a:lnTo>
                <a:lnTo>
                  <a:pt x="1220194" y="374505"/>
                </a:lnTo>
                <a:lnTo>
                  <a:pt x="1195577" y="379476"/>
                </a:lnTo>
                <a:lnTo>
                  <a:pt x="63246" y="379476"/>
                </a:lnTo>
                <a:lnTo>
                  <a:pt x="38629" y="374505"/>
                </a:lnTo>
                <a:lnTo>
                  <a:pt x="18526" y="360949"/>
                </a:lnTo>
                <a:lnTo>
                  <a:pt x="4970" y="340846"/>
                </a:lnTo>
                <a:lnTo>
                  <a:pt x="0" y="316230"/>
                </a:lnTo>
                <a:lnTo>
                  <a:pt x="0" y="6324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 txBox="1"/>
          <p:nvPr/>
        </p:nvSpPr>
        <p:spPr>
          <a:xfrm>
            <a:off x="5741670" y="9275267"/>
            <a:ext cx="9169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Malgun Gothic"/>
                <a:cs typeface="Malgun Gothic"/>
              </a:rPr>
              <a:t>양개평면도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5725667" y="2080259"/>
            <a:ext cx="295656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744" y="1177290"/>
            <a:ext cx="104965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D.   </a:t>
            </a:r>
            <a:r>
              <a:rPr sz="1100" b="1" dirty="0">
                <a:latin typeface="Malgun Gothic"/>
                <a:cs typeface="Malgun Gothic"/>
              </a:rPr>
              <a:t>설치</a:t>
            </a:r>
            <a:r>
              <a:rPr sz="1100" b="1" spc="20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단면도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6403" y="1633727"/>
            <a:ext cx="5801868" cy="7449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4876" y="9261347"/>
            <a:ext cx="1269491" cy="391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4979" y="9165335"/>
            <a:ext cx="1257300" cy="379730"/>
          </a:xfrm>
          <a:custGeom>
            <a:avLst/>
            <a:gdLst/>
            <a:ahLst/>
            <a:cxnLst/>
            <a:rect l="l" t="t" r="r" b="b"/>
            <a:pathLst>
              <a:path w="1257300" h="379729">
                <a:moveTo>
                  <a:pt x="1194053" y="0"/>
                </a:moveTo>
                <a:lnTo>
                  <a:pt x="63245" y="0"/>
                </a:lnTo>
                <a:lnTo>
                  <a:pt x="38629" y="4970"/>
                </a:lnTo>
                <a:lnTo>
                  <a:pt x="18526" y="18526"/>
                </a:lnTo>
                <a:lnTo>
                  <a:pt x="4970" y="38629"/>
                </a:lnTo>
                <a:lnTo>
                  <a:pt x="0" y="63246"/>
                </a:lnTo>
                <a:lnTo>
                  <a:pt x="0" y="316230"/>
                </a:lnTo>
                <a:lnTo>
                  <a:pt x="4970" y="340846"/>
                </a:lnTo>
                <a:lnTo>
                  <a:pt x="18526" y="360949"/>
                </a:lnTo>
                <a:lnTo>
                  <a:pt x="38629" y="374505"/>
                </a:lnTo>
                <a:lnTo>
                  <a:pt x="63245" y="379476"/>
                </a:lnTo>
                <a:lnTo>
                  <a:pt x="1194053" y="379476"/>
                </a:lnTo>
                <a:lnTo>
                  <a:pt x="1218670" y="374505"/>
                </a:lnTo>
                <a:lnTo>
                  <a:pt x="1238773" y="360949"/>
                </a:lnTo>
                <a:lnTo>
                  <a:pt x="1252329" y="340846"/>
                </a:lnTo>
                <a:lnTo>
                  <a:pt x="1257300" y="316230"/>
                </a:lnTo>
                <a:lnTo>
                  <a:pt x="1257300" y="63246"/>
                </a:lnTo>
                <a:lnTo>
                  <a:pt x="1252329" y="38629"/>
                </a:lnTo>
                <a:lnTo>
                  <a:pt x="1238773" y="18526"/>
                </a:lnTo>
                <a:lnTo>
                  <a:pt x="1218670" y="4970"/>
                </a:lnTo>
                <a:lnTo>
                  <a:pt x="1194053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4979" y="9165335"/>
            <a:ext cx="1257300" cy="379730"/>
          </a:xfrm>
          <a:custGeom>
            <a:avLst/>
            <a:gdLst/>
            <a:ahLst/>
            <a:cxnLst/>
            <a:rect l="l" t="t" r="r" b="b"/>
            <a:pathLst>
              <a:path w="1257300" h="379729">
                <a:moveTo>
                  <a:pt x="0" y="63246"/>
                </a:moveTo>
                <a:lnTo>
                  <a:pt x="4970" y="38629"/>
                </a:lnTo>
                <a:lnTo>
                  <a:pt x="18526" y="18526"/>
                </a:lnTo>
                <a:lnTo>
                  <a:pt x="38629" y="4970"/>
                </a:lnTo>
                <a:lnTo>
                  <a:pt x="63245" y="0"/>
                </a:lnTo>
                <a:lnTo>
                  <a:pt x="1194053" y="0"/>
                </a:lnTo>
                <a:lnTo>
                  <a:pt x="1218670" y="4970"/>
                </a:lnTo>
                <a:lnTo>
                  <a:pt x="1238773" y="18526"/>
                </a:lnTo>
                <a:lnTo>
                  <a:pt x="1252329" y="38629"/>
                </a:lnTo>
                <a:lnTo>
                  <a:pt x="1257300" y="63246"/>
                </a:lnTo>
                <a:lnTo>
                  <a:pt x="1257300" y="316230"/>
                </a:lnTo>
                <a:lnTo>
                  <a:pt x="1252329" y="340846"/>
                </a:lnTo>
                <a:lnTo>
                  <a:pt x="1238773" y="360949"/>
                </a:lnTo>
                <a:lnTo>
                  <a:pt x="1218670" y="374505"/>
                </a:lnTo>
                <a:lnTo>
                  <a:pt x="1194053" y="379476"/>
                </a:lnTo>
                <a:lnTo>
                  <a:pt x="63245" y="379476"/>
                </a:lnTo>
                <a:lnTo>
                  <a:pt x="38629" y="374505"/>
                </a:lnTo>
                <a:lnTo>
                  <a:pt x="18526" y="360949"/>
                </a:lnTo>
                <a:lnTo>
                  <a:pt x="4970" y="340846"/>
                </a:lnTo>
                <a:lnTo>
                  <a:pt x="0" y="316230"/>
                </a:lnTo>
                <a:lnTo>
                  <a:pt x="0" y="6324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31238" y="9255455"/>
            <a:ext cx="7391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Malgun Gothic"/>
                <a:cs typeface="Malgun Gothic"/>
              </a:rPr>
              <a:t>용접방식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62855" y="9261347"/>
            <a:ext cx="1271015" cy="391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32959" y="9165335"/>
            <a:ext cx="1259205" cy="379730"/>
          </a:xfrm>
          <a:custGeom>
            <a:avLst/>
            <a:gdLst/>
            <a:ahLst/>
            <a:cxnLst/>
            <a:rect l="l" t="t" r="r" b="b"/>
            <a:pathLst>
              <a:path w="1259204" h="379729">
                <a:moveTo>
                  <a:pt x="1195577" y="0"/>
                </a:moveTo>
                <a:lnTo>
                  <a:pt x="63245" y="0"/>
                </a:lnTo>
                <a:lnTo>
                  <a:pt x="38629" y="4970"/>
                </a:lnTo>
                <a:lnTo>
                  <a:pt x="18526" y="18526"/>
                </a:lnTo>
                <a:lnTo>
                  <a:pt x="4970" y="38629"/>
                </a:lnTo>
                <a:lnTo>
                  <a:pt x="0" y="63246"/>
                </a:lnTo>
                <a:lnTo>
                  <a:pt x="0" y="316230"/>
                </a:lnTo>
                <a:lnTo>
                  <a:pt x="4970" y="340846"/>
                </a:lnTo>
                <a:lnTo>
                  <a:pt x="18526" y="360949"/>
                </a:lnTo>
                <a:lnTo>
                  <a:pt x="38629" y="374505"/>
                </a:lnTo>
                <a:lnTo>
                  <a:pt x="63245" y="379476"/>
                </a:lnTo>
                <a:lnTo>
                  <a:pt x="1195577" y="379476"/>
                </a:lnTo>
                <a:lnTo>
                  <a:pt x="1220194" y="374505"/>
                </a:lnTo>
                <a:lnTo>
                  <a:pt x="1240297" y="360949"/>
                </a:lnTo>
                <a:lnTo>
                  <a:pt x="1253853" y="340846"/>
                </a:lnTo>
                <a:lnTo>
                  <a:pt x="1258824" y="316230"/>
                </a:lnTo>
                <a:lnTo>
                  <a:pt x="1258824" y="63246"/>
                </a:lnTo>
                <a:lnTo>
                  <a:pt x="1253853" y="38629"/>
                </a:lnTo>
                <a:lnTo>
                  <a:pt x="1240297" y="18526"/>
                </a:lnTo>
                <a:lnTo>
                  <a:pt x="1220194" y="4970"/>
                </a:lnTo>
                <a:lnTo>
                  <a:pt x="1195577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32959" y="9165335"/>
            <a:ext cx="1259205" cy="379730"/>
          </a:xfrm>
          <a:custGeom>
            <a:avLst/>
            <a:gdLst/>
            <a:ahLst/>
            <a:cxnLst/>
            <a:rect l="l" t="t" r="r" b="b"/>
            <a:pathLst>
              <a:path w="1259204" h="379729">
                <a:moveTo>
                  <a:pt x="0" y="63246"/>
                </a:moveTo>
                <a:lnTo>
                  <a:pt x="4970" y="38629"/>
                </a:lnTo>
                <a:lnTo>
                  <a:pt x="18526" y="18526"/>
                </a:lnTo>
                <a:lnTo>
                  <a:pt x="38629" y="4970"/>
                </a:lnTo>
                <a:lnTo>
                  <a:pt x="63245" y="0"/>
                </a:lnTo>
                <a:lnTo>
                  <a:pt x="1195577" y="0"/>
                </a:lnTo>
                <a:lnTo>
                  <a:pt x="1220194" y="4970"/>
                </a:lnTo>
                <a:lnTo>
                  <a:pt x="1240297" y="18526"/>
                </a:lnTo>
                <a:lnTo>
                  <a:pt x="1253853" y="38629"/>
                </a:lnTo>
                <a:lnTo>
                  <a:pt x="1258824" y="63246"/>
                </a:lnTo>
                <a:lnTo>
                  <a:pt x="1258824" y="316230"/>
                </a:lnTo>
                <a:lnTo>
                  <a:pt x="1253853" y="340846"/>
                </a:lnTo>
                <a:lnTo>
                  <a:pt x="1240297" y="360949"/>
                </a:lnTo>
                <a:lnTo>
                  <a:pt x="1220194" y="374505"/>
                </a:lnTo>
                <a:lnTo>
                  <a:pt x="1195577" y="379476"/>
                </a:lnTo>
                <a:lnTo>
                  <a:pt x="63245" y="379476"/>
                </a:lnTo>
                <a:lnTo>
                  <a:pt x="38629" y="374505"/>
                </a:lnTo>
                <a:lnTo>
                  <a:pt x="18526" y="360949"/>
                </a:lnTo>
                <a:lnTo>
                  <a:pt x="4970" y="340846"/>
                </a:lnTo>
                <a:lnTo>
                  <a:pt x="0" y="316230"/>
                </a:lnTo>
                <a:lnTo>
                  <a:pt x="0" y="6324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04613" y="9249358"/>
            <a:ext cx="7391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Malgun Gothic"/>
                <a:cs typeface="Malgun Gothic"/>
              </a:rPr>
              <a:t>조립방식</a:t>
            </a:r>
            <a:endParaRPr sz="1400">
              <a:latin typeface="Malgun Gothic"/>
              <a:cs typeface="Malgu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760" y="1244345"/>
            <a:ext cx="105600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3.  </a:t>
            </a:r>
            <a:r>
              <a:rPr sz="1400" b="1" dirty="0">
                <a:latin typeface="Malgun Gothic"/>
                <a:cs typeface="Malgun Gothic"/>
              </a:rPr>
              <a:t>장치</a:t>
            </a:r>
            <a:r>
              <a:rPr sz="1400" b="1" spc="160" dirty="0">
                <a:latin typeface="Malgun Gothic"/>
                <a:cs typeface="Malgun Gothic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구성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2648" y="2310383"/>
            <a:ext cx="6480048" cy="1746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648" y="6252971"/>
            <a:ext cx="6480048" cy="1632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8063" y="8825738"/>
            <a:ext cx="69024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3.2</a:t>
            </a:r>
            <a:r>
              <a:rPr sz="1100" b="1" spc="18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양개형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0066" y="4519802"/>
            <a:ext cx="69024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3.1</a:t>
            </a:r>
            <a:r>
              <a:rPr sz="1100" b="1" spc="18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편개형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3041" y="2153411"/>
            <a:ext cx="1055370" cy="557530"/>
          </a:xfrm>
          <a:custGeom>
            <a:avLst/>
            <a:gdLst/>
            <a:ahLst/>
            <a:cxnLst/>
            <a:rect l="l" t="t" r="r" b="b"/>
            <a:pathLst>
              <a:path w="1055370" h="557530">
                <a:moveTo>
                  <a:pt x="1001280" y="0"/>
                </a:moveTo>
                <a:lnTo>
                  <a:pt x="507504" y="0"/>
                </a:lnTo>
                <a:lnTo>
                  <a:pt x="486460" y="4256"/>
                </a:lnTo>
                <a:lnTo>
                  <a:pt x="469261" y="15859"/>
                </a:lnTo>
                <a:lnTo>
                  <a:pt x="457659" y="33057"/>
                </a:lnTo>
                <a:lnTo>
                  <a:pt x="453402" y="54101"/>
                </a:lnTo>
                <a:lnTo>
                  <a:pt x="453402" y="189356"/>
                </a:lnTo>
                <a:lnTo>
                  <a:pt x="0" y="557149"/>
                </a:lnTo>
                <a:lnTo>
                  <a:pt x="453402" y="270510"/>
                </a:lnTo>
                <a:lnTo>
                  <a:pt x="1055382" y="270510"/>
                </a:lnTo>
                <a:lnTo>
                  <a:pt x="1055382" y="54101"/>
                </a:lnTo>
                <a:lnTo>
                  <a:pt x="1051126" y="33057"/>
                </a:lnTo>
                <a:lnTo>
                  <a:pt x="1039523" y="15859"/>
                </a:lnTo>
                <a:lnTo>
                  <a:pt x="1022324" y="4256"/>
                </a:lnTo>
                <a:lnTo>
                  <a:pt x="1001280" y="0"/>
                </a:lnTo>
                <a:close/>
              </a:path>
              <a:path w="1055370" h="557530">
                <a:moveTo>
                  <a:pt x="1055382" y="270510"/>
                </a:moveTo>
                <a:lnTo>
                  <a:pt x="453402" y="270510"/>
                </a:lnTo>
                <a:lnTo>
                  <a:pt x="457659" y="291554"/>
                </a:lnTo>
                <a:lnTo>
                  <a:pt x="469261" y="308752"/>
                </a:lnTo>
                <a:lnTo>
                  <a:pt x="486460" y="320355"/>
                </a:lnTo>
                <a:lnTo>
                  <a:pt x="507504" y="324612"/>
                </a:lnTo>
                <a:lnTo>
                  <a:pt x="1001280" y="324612"/>
                </a:lnTo>
                <a:lnTo>
                  <a:pt x="1022324" y="320355"/>
                </a:lnTo>
                <a:lnTo>
                  <a:pt x="1039523" y="308752"/>
                </a:lnTo>
                <a:lnTo>
                  <a:pt x="1051126" y="291554"/>
                </a:lnTo>
                <a:lnTo>
                  <a:pt x="1055382" y="270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3041" y="2153411"/>
            <a:ext cx="1055370" cy="557530"/>
          </a:xfrm>
          <a:custGeom>
            <a:avLst/>
            <a:gdLst/>
            <a:ahLst/>
            <a:cxnLst/>
            <a:rect l="l" t="t" r="r" b="b"/>
            <a:pathLst>
              <a:path w="1055370" h="557530">
                <a:moveTo>
                  <a:pt x="453402" y="54101"/>
                </a:moveTo>
                <a:lnTo>
                  <a:pt x="457659" y="33057"/>
                </a:lnTo>
                <a:lnTo>
                  <a:pt x="469261" y="15859"/>
                </a:lnTo>
                <a:lnTo>
                  <a:pt x="486460" y="4256"/>
                </a:lnTo>
                <a:lnTo>
                  <a:pt x="507504" y="0"/>
                </a:lnTo>
                <a:lnTo>
                  <a:pt x="553732" y="0"/>
                </a:lnTo>
                <a:lnTo>
                  <a:pt x="704227" y="0"/>
                </a:lnTo>
                <a:lnTo>
                  <a:pt x="1001280" y="0"/>
                </a:lnTo>
                <a:lnTo>
                  <a:pt x="1022324" y="4256"/>
                </a:lnTo>
                <a:lnTo>
                  <a:pt x="1039523" y="15859"/>
                </a:lnTo>
                <a:lnTo>
                  <a:pt x="1051126" y="33057"/>
                </a:lnTo>
                <a:lnTo>
                  <a:pt x="1055382" y="54101"/>
                </a:lnTo>
                <a:lnTo>
                  <a:pt x="1055382" y="189356"/>
                </a:lnTo>
                <a:lnTo>
                  <a:pt x="1055382" y="270510"/>
                </a:lnTo>
                <a:lnTo>
                  <a:pt x="1051126" y="291554"/>
                </a:lnTo>
                <a:lnTo>
                  <a:pt x="1039523" y="308752"/>
                </a:lnTo>
                <a:lnTo>
                  <a:pt x="1022324" y="320355"/>
                </a:lnTo>
                <a:lnTo>
                  <a:pt x="1001280" y="324612"/>
                </a:lnTo>
                <a:lnTo>
                  <a:pt x="704227" y="324612"/>
                </a:lnTo>
                <a:lnTo>
                  <a:pt x="553732" y="324612"/>
                </a:lnTo>
                <a:lnTo>
                  <a:pt x="507504" y="324612"/>
                </a:lnTo>
                <a:lnTo>
                  <a:pt x="486460" y="320355"/>
                </a:lnTo>
                <a:lnTo>
                  <a:pt x="469261" y="308752"/>
                </a:lnTo>
                <a:lnTo>
                  <a:pt x="457659" y="291554"/>
                </a:lnTo>
                <a:lnTo>
                  <a:pt x="453402" y="270510"/>
                </a:lnTo>
                <a:lnTo>
                  <a:pt x="0" y="557149"/>
                </a:lnTo>
                <a:lnTo>
                  <a:pt x="453402" y="189356"/>
                </a:lnTo>
                <a:lnTo>
                  <a:pt x="453402" y="5410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02766" y="2214117"/>
            <a:ext cx="53276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BatangChe"/>
                <a:cs typeface="BatangChe"/>
              </a:rPr>
              <a:t>종</a:t>
            </a:r>
            <a:r>
              <a:rPr sz="1000" spc="-5" dirty="0">
                <a:latin typeface="BatangChe"/>
                <a:cs typeface="BatangChe"/>
              </a:rPr>
              <a:t>동풀리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84421" y="2080259"/>
            <a:ext cx="910590" cy="415290"/>
          </a:xfrm>
          <a:custGeom>
            <a:avLst/>
            <a:gdLst/>
            <a:ahLst/>
            <a:cxnLst/>
            <a:rect l="l" t="t" r="r" b="b"/>
            <a:pathLst>
              <a:path w="910589" h="415289">
                <a:moveTo>
                  <a:pt x="521588" y="298703"/>
                </a:moveTo>
                <a:lnTo>
                  <a:pt x="355091" y="298703"/>
                </a:lnTo>
                <a:lnTo>
                  <a:pt x="0" y="415035"/>
                </a:lnTo>
                <a:lnTo>
                  <a:pt x="521588" y="298703"/>
                </a:lnTo>
                <a:close/>
              </a:path>
              <a:path w="910589" h="415289">
                <a:moveTo>
                  <a:pt x="860298" y="0"/>
                </a:moveTo>
                <a:lnTo>
                  <a:pt x="293877" y="0"/>
                </a:lnTo>
                <a:lnTo>
                  <a:pt x="274526" y="3921"/>
                </a:lnTo>
                <a:lnTo>
                  <a:pt x="258698" y="14604"/>
                </a:lnTo>
                <a:lnTo>
                  <a:pt x="248015" y="30432"/>
                </a:lnTo>
                <a:lnTo>
                  <a:pt x="244093" y="49783"/>
                </a:lnTo>
                <a:lnTo>
                  <a:pt x="244093" y="248920"/>
                </a:lnTo>
                <a:lnTo>
                  <a:pt x="248015" y="268271"/>
                </a:lnTo>
                <a:lnTo>
                  <a:pt x="258698" y="284099"/>
                </a:lnTo>
                <a:lnTo>
                  <a:pt x="274526" y="294782"/>
                </a:lnTo>
                <a:lnTo>
                  <a:pt x="293877" y="298703"/>
                </a:lnTo>
                <a:lnTo>
                  <a:pt x="860298" y="298703"/>
                </a:lnTo>
                <a:lnTo>
                  <a:pt x="879649" y="294782"/>
                </a:lnTo>
                <a:lnTo>
                  <a:pt x="895476" y="284099"/>
                </a:lnTo>
                <a:lnTo>
                  <a:pt x="906160" y="268271"/>
                </a:lnTo>
                <a:lnTo>
                  <a:pt x="910081" y="248920"/>
                </a:lnTo>
                <a:lnTo>
                  <a:pt x="910081" y="49783"/>
                </a:lnTo>
                <a:lnTo>
                  <a:pt x="906160" y="30432"/>
                </a:lnTo>
                <a:lnTo>
                  <a:pt x="895476" y="14604"/>
                </a:lnTo>
                <a:lnTo>
                  <a:pt x="879649" y="3921"/>
                </a:lnTo>
                <a:lnTo>
                  <a:pt x="86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4421" y="2080259"/>
            <a:ext cx="910590" cy="415290"/>
          </a:xfrm>
          <a:custGeom>
            <a:avLst/>
            <a:gdLst/>
            <a:ahLst/>
            <a:cxnLst/>
            <a:rect l="l" t="t" r="r" b="b"/>
            <a:pathLst>
              <a:path w="910589" h="415289">
                <a:moveTo>
                  <a:pt x="244093" y="49783"/>
                </a:moveTo>
                <a:lnTo>
                  <a:pt x="248015" y="30432"/>
                </a:lnTo>
                <a:lnTo>
                  <a:pt x="258698" y="14604"/>
                </a:lnTo>
                <a:lnTo>
                  <a:pt x="274526" y="3921"/>
                </a:lnTo>
                <a:lnTo>
                  <a:pt x="293877" y="0"/>
                </a:lnTo>
                <a:lnTo>
                  <a:pt x="355091" y="0"/>
                </a:lnTo>
                <a:lnTo>
                  <a:pt x="521588" y="0"/>
                </a:lnTo>
                <a:lnTo>
                  <a:pt x="860298" y="0"/>
                </a:lnTo>
                <a:lnTo>
                  <a:pt x="879649" y="3921"/>
                </a:lnTo>
                <a:lnTo>
                  <a:pt x="895476" y="14604"/>
                </a:lnTo>
                <a:lnTo>
                  <a:pt x="906160" y="30432"/>
                </a:lnTo>
                <a:lnTo>
                  <a:pt x="910081" y="49783"/>
                </a:lnTo>
                <a:lnTo>
                  <a:pt x="910081" y="174244"/>
                </a:lnTo>
                <a:lnTo>
                  <a:pt x="910081" y="248920"/>
                </a:lnTo>
                <a:lnTo>
                  <a:pt x="906160" y="268271"/>
                </a:lnTo>
                <a:lnTo>
                  <a:pt x="895476" y="284099"/>
                </a:lnTo>
                <a:lnTo>
                  <a:pt x="879649" y="294782"/>
                </a:lnTo>
                <a:lnTo>
                  <a:pt x="860298" y="298703"/>
                </a:lnTo>
                <a:lnTo>
                  <a:pt x="521588" y="298703"/>
                </a:lnTo>
                <a:lnTo>
                  <a:pt x="0" y="415035"/>
                </a:lnTo>
                <a:lnTo>
                  <a:pt x="355091" y="298703"/>
                </a:lnTo>
                <a:lnTo>
                  <a:pt x="293877" y="298703"/>
                </a:lnTo>
                <a:lnTo>
                  <a:pt x="274526" y="294782"/>
                </a:lnTo>
                <a:lnTo>
                  <a:pt x="258698" y="284099"/>
                </a:lnTo>
                <a:lnTo>
                  <a:pt x="248015" y="268271"/>
                </a:lnTo>
                <a:lnTo>
                  <a:pt x="244093" y="248920"/>
                </a:lnTo>
                <a:lnTo>
                  <a:pt x="244093" y="174244"/>
                </a:lnTo>
                <a:lnTo>
                  <a:pt x="244093" y="4978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97477" y="2139441"/>
            <a:ext cx="53276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BatangChe"/>
                <a:cs typeface="BatangChe"/>
              </a:rPr>
              <a:t>컨</a:t>
            </a:r>
            <a:r>
              <a:rPr sz="1000" spc="-5" dirty="0">
                <a:latin typeface="BatangChe"/>
                <a:cs typeface="BatangChe"/>
              </a:rPr>
              <a:t>트롤러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79776" y="3098672"/>
            <a:ext cx="967740" cy="344170"/>
          </a:xfrm>
          <a:custGeom>
            <a:avLst/>
            <a:gdLst/>
            <a:ahLst/>
            <a:cxnLst/>
            <a:rect l="l" t="t" r="r" b="b"/>
            <a:pathLst>
              <a:path w="967739" h="344170">
                <a:moveTo>
                  <a:pt x="725677" y="25526"/>
                </a:moveTo>
                <a:lnTo>
                  <a:pt x="53086" y="25526"/>
                </a:lnTo>
                <a:lnTo>
                  <a:pt x="32414" y="29696"/>
                </a:lnTo>
                <a:lnTo>
                  <a:pt x="15541" y="41068"/>
                </a:lnTo>
                <a:lnTo>
                  <a:pt x="4169" y="57941"/>
                </a:lnTo>
                <a:lnTo>
                  <a:pt x="0" y="78612"/>
                </a:lnTo>
                <a:lnTo>
                  <a:pt x="0" y="290956"/>
                </a:lnTo>
                <a:lnTo>
                  <a:pt x="4169" y="311628"/>
                </a:lnTo>
                <a:lnTo>
                  <a:pt x="15541" y="328501"/>
                </a:lnTo>
                <a:lnTo>
                  <a:pt x="32414" y="339873"/>
                </a:lnTo>
                <a:lnTo>
                  <a:pt x="53086" y="344042"/>
                </a:lnTo>
                <a:lnTo>
                  <a:pt x="725677" y="344042"/>
                </a:lnTo>
                <a:lnTo>
                  <a:pt x="746349" y="339873"/>
                </a:lnTo>
                <a:lnTo>
                  <a:pt x="763222" y="328501"/>
                </a:lnTo>
                <a:lnTo>
                  <a:pt x="774594" y="311628"/>
                </a:lnTo>
                <a:lnTo>
                  <a:pt x="778763" y="290956"/>
                </a:lnTo>
                <a:lnTo>
                  <a:pt x="778763" y="158241"/>
                </a:lnTo>
                <a:lnTo>
                  <a:pt x="873858" y="78612"/>
                </a:lnTo>
                <a:lnTo>
                  <a:pt x="778763" y="78612"/>
                </a:lnTo>
                <a:lnTo>
                  <a:pt x="774594" y="57941"/>
                </a:lnTo>
                <a:lnTo>
                  <a:pt x="763222" y="41068"/>
                </a:lnTo>
                <a:lnTo>
                  <a:pt x="746349" y="29696"/>
                </a:lnTo>
                <a:lnTo>
                  <a:pt x="725677" y="25526"/>
                </a:lnTo>
                <a:close/>
              </a:path>
              <a:path w="967739" h="344170">
                <a:moveTo>
                  <a:pt x="967739" y="0"/>
                </a:moveTo>
                <a:lnTo>
                  <a:pt x="778763" y="78612"/>
                </a:lnTo>
                <a:lnTo>
                  <a:pt x="873858" y="78612"/>
                </a:lnTo>
                <a:lnTo>
                  <a:pt x="967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9776" y="3098672"/>
            <a:ext cx="967740" cy="344170"/>
          </a:xfrm>
          <a:custGeom>
            <a:avLst/>
            <a:gdLst/>
            <a:ahLst/>
            <a:cxnLst/>
            <a:rect l="l" t="t" r="r" b="b"/>
            <a:pathLst>
              <a:path w="967739" h="344170">
                <a:moveTo>
                  <a:pt x="0" y="78612"/>
                </a:moveTo>
                <a:lnTo>
                  <a:pt x="4169" y="57941"/>
                </a:lnTo>
                <a:lnTo>
                  <a:pt x="15541" y="41068"/>
                </a:lnTo>
                <a:lnTo>
                  <a:pt x="32414" y="29696"/>
                </a:lnTo>
                <a:lnTo>
                  <a:pt x="53086" y="25526"/>
                </a:lnTo>
                <a:lnTo>
                  <a:pt x="454279" y="25526"/>
                </a:lnTo>
                <a:lnTo>
                  <a:pt x="648970" y="25526"/>
                </a:lnTo>
                <a:lnTo>
                  <a:pt x="725677" y="25526"/>
                </a:lnTo>
                <a:lnTo>
                  <a:pt x="746349" y="29696"/>
                </a:lnTo>
                <a:lnTo>
                  <a:pt x="763222" y="41068"/>
                </a:lnTo>
                <a:lnTo>
                  <a:pt x="774594" y="57941"/>
                </a:lnTo>
                <a:lnTo>
                  <a:pt x="778763" y="78612"/>
                </a:lnTo>
                <a:lnTo>
                  <a:pt x="967739" y="0"/>
                </a:lnTo>
                <a:lnTo>
                  <a:pt x="778763" y="158241"/>
                </a:lnTo>
                <a:lnTo>
                  <a:pt x="778763" y="290956"/>
                </a:lnTo>
                <a:lnTo>
                  <a:pt x="774594" y="311628"/>
                </a:lnTo>
                <a:lnTo>
                  <a:pt x="763222" y="328501"/>
                </a:lnTo>
                <a:lnTo>
                  <a:pt x="746349" y="339873"/>
                </a:lnTo>
                <a:lnTo>
                  <a:pt x="725677" y="344042"/>
                </a:lnTo>
                <a:lnTo>
                  <a:pt x="648970" y="344042"/>
                </a:lnTo>
                <a:lnTo>
                  <a:pt x="454279" y="344042"/>
                </a:lnTo>
                <a:lnTo>
                  <a:pt x="53086" y="344042"/>
                </a:lnTo>
                <a:lnTo>
                  <a:pt x="32414" y="339873"/>
                </a:lnTo>
                <a:lnTo>
                  <a:pt x="15541" y="328501"/>
                </a:lnTo>
                <a:lnTo>
                  <a:pt x="4169" y="311628"/>
                </a:lnTo>
                <a:lnTo>
                  <a:pt x="0" y="290956"/>
                </a:lnTo>
                <a:lnTo>
                  <a:pt x="0" y="158241"/>
                </a:lnTo>
                <a:lnTo>
                  <a:pt x="0" y="786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03347" y="3186429"/>
            <a:ext cx="53276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BatangChe"/>
                <a:cs typeface="BatangChe"/>
              </a:rPr>
              <a:t>주</a:t>
            </a:r>
            <a:r>
              <a:rPr sz="1000" spc="-5" dirty="0">
                <a:latin typeface="BatangChe"/>
                <a:cs typeface="BatangChe"/>
              </a:rPr>
              <a:t>행레일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10996" y="2981578"/>
            <a:ext cx="1109980" cy="647065"/>
          </a:xfrm>
          <a:custGeom>
            <a:avLst/>
            <a:gdLst/>
            <a:ahLst/>
            <a:cxnLst/>
            <a:rect l="l" t="t" r="r" b="b"/>
            <a:pathLst>
              <a:path w="1109980" h="647064">
                <a:moveTo>
                  <a:pt x="766826" y="392556"/>
                </a:moveTo>
                <a:lnTo>
                  <a:pt x="42417" y="392556"/>
                </a:lnTo>
                <a:lnTo>
                  <a:pt x="25905" y="395898"/>
                </a:lnTo>
                <a:lnTo>
                  <a:pt x="12422" y="405002"/>
                </a:lnTo>
                <a:lnTo>
                  <a:pt x="3332" y="418488"/>
                </a:lnTo>
                <a:lnTo>
                  <a:pt x="0" y="434975"/>
                </a:lnTo>
                <a:lnTo>
                  <a:pt x="0" y="604647"/>
                </a:lnTo>
                <a:lnTo>
                  <a:pt x="3332" y="621133"/>
                </a:lnTo>
                <a:lnTo>
                  <a:pt x="12422" y="634619"/>
                </a:lnTo>
                <a:lnTo>
                  <a:pt x="25905" y="643723"/>
                </a:lnTo>
                <a:lnTo>
                  <a:pt x="42417" y="647064"/>
                </a:lnTo>
                <a:lnTo>
                  <a:pt x="766826" y="647064"/>
                </a:lnTo>
                <a:lnTo>
                  <a:pt x="783312" y="643723"/>
                </a:lnTo>
                <a:lnTo>
                  <a:pt x="796797" y="634618"/>
                </a:lnTo>
                <a:lnTo>
                  <a:pt x="805902" y="621133"/>
                </a:lnTo>
                <a:lnTo>
                  <a:pt x="809243" y="604647"/>
                </a:lnTo>
                <a:lnTo>
                  <a:pt x="809243" y="434975"/>
                </a:lnTo>
                <a:lnTo>
                  <a:pt x="805902" y="418488"/>
                </a:lnTo>
                <a:lnTo>
                  <a:pt x="796797" y="405002"/>
                </a:lnTo>
                <a:lnTo>
                  <a:pt x="783312" y="395898"/>
                </a:lnTo>
                <a:lnTo>
                  <a:pt x="766826" y="392556"/>
                </a:lnTo>
                <a:close/>
              </a:path>
              <a:path w="1109980" h="647064">
                <a:moveTo>
                  <a:pt x="1109472" y="0"/>
                </a:moveTo>
                <a:lnTo>
                  <a:pt x="472059" y="392556"/>
                </a:lnTo>
                <a:lnTo>
                  <a:pt x="674370" y="392556"/>
                </a:lnTo>
                <a:lnTo>
                  <a:pt x="1109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0996" y="2981578"/>
            <a:ext cx="1109980" cy="647065"/>
          </a:xfrm>
          <a:custGeom>
            <a:avLst/>
            <a:gdLst/>
            <a:ahLst/>
            <a:cxnLst/>
            <a:rect l="l" t="t" r="r" b="b"/>
            <a:pathLst>
              <a:path w="1109980" h="647064">
                <a:moveTo>
                  <a:pt x="0" y="434975"/>
                </a:moveTo>
                <a:lnTo>
                  <a:pt x="3332" y="418488"/>
                </a:lnTo>
                <a:lnTo>
                  <a:pt x="12422" y="405002"/>
                </a:lnTo>
                <a:lnTo>
                  <a:pt x="25905" y="395898"/>
                </a:lnTo>
                <a:lnTo>
                  <a:pt x="42417" y="392556"/>
                </a:lnTo>
                <a:lnTo>
                  <a:pt x="472059" y="392556"/>
                </a:lnTo>
                <a:lnTo>
                  <a:pt x="1109472" y="0"/>
                </a:lnTo>
                <a:lnTo>
                  <a:pt x="674370" y="392556"/>
                </a:lnTo>
                <a:lnTo>
                  <a:pt x="766826" y="392556"/>
                </a:lnTo>
                <a:lnTo>
                  <a:pt x="783312" y="395898"/>
                </a:lnTo>
                <a:lnTo>
                  <a:pt x="796797" y="405002"/>
                </a:lnTo>
                <a:lnTo>
                  <a:pt x="805902" y="418488"/>
                </a:lnTo>
                <a:lnTo>
                  <a:pt x="809243" y="434975"/>
                </a:lnTo>
                <a:lnTo>
                  <a:pt x="809243" y="498601"/>
                </a:lnTo>
                <a:lnTo>
                  <a:pt x="809243" y="604647"/>
                </a:lnTo>
                <a:lnTo>
                  <a:pt x="805902" y="621133"/>
                </a:lnTo>
                <a:lnTo>
                  <a:pt x="796797" y="634618"/>
                </a:lnTo>
                <a:lnTo>
                  <a:pt x="783312" y="643723"/>
                </a:lnTo>
                <a:lnTo>
                  <a:pt x="766826" y="647064"/>
                </a:lnTo>
                <a:lnTo>
                  <a:pt x="674370" y="647064"/>
                </a:lnTo>
                <a:lnTo>
                  <a:pt x="472059" y="647064"/>
                </a:lnTo>
                <a:lnTo>
                  <a:pt x="42417" y="647064"/>
                </a:lnTo>
                <a:lnTo>
                  <a:pt x="25905" y="643723"/>
                </a:lnTo>
                <a:lnTo>
                  <a:pt x="12422" y="634619"/>
                </a:lnTo>
                <a:lnTo>
                  <a:pt x="3332" y="621133"/>
                </a:lnTo>
                <a:lnTo>
                  <a:pt x="0" y="604647"/>
                </a:lnTo>
                <a:lnTo>
                  <a:pt x="0" y="498601"/>
                </a:lnTo>
                <a:lnTo>
                  <a:pt x="0" y="43497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88516" y="3431793"/>
            <a:ext cx="65786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BatangChe"/>
                <a:cs typeface="BatangChe"/>
              </a:rPr>
              <a:t>도어행거</a:t>
            </a:r>
            <a:r>
              <a:rPr sz="1000" spc="-325" dirty="0">
                <a:latin typeface="BatangChe"/>
                <a:cs typeface="BatangChe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18944" y="2879470"/>
            <a:ext cx="818515" cy="961390"/>
          </a:xfrm>
          <a:custGeom>
            <a:avLst/>
            <a:gdLst/>
            <a:ahLst/>
            <a:cxnLst/>
            <a:rect l="l" t="t" r="r" b="b"/>
            <a:pathLst>
              <a:path w="818514" h="961389">
                <a:moveTo>
                  <a:pt x="773683" y="692785"/>
                </a:moveTo>
                <a:lnTo>
                  <a:pt x="44704" y="692785"/>
                </a:lnTo>
                <a:lnTo>
                  <a:pt x="27324" y="696305"/>
                </a:lnTo>
                <a:lnTo>
                  <a:pt x="13112" y="705897"/>
                </a:lnTo>
                <a:lnTo>
                  <a:pt x="3520" y="720109"/>
                </a:lnTo>
                <a:lnTo>
                  <a:pt x="0" y="737489"/>
                </a:lnTo>
                <a:lnTo>
                  <a:pt x="0" y="916305"/>
                </a:lnTo>
                <a:lnTo>
                  <a:pt x="3520" y="933684"/>
                </a:lnTo>
                <a:lnTo>
                  <a:pt x="13112" y="947896"/>
                </a:lnTo>
                <a:lnTo>
                  <a:pt x="27324" y="957488"/>
                </a:lnTo>
                <a:lnTo>
                  <a:pt x="44704" y="961009"/>
                </a:lnTo>
                <a:lnTo>
                  <a:pt x="773683" y="961009"/>
                </a:lnTo>
                <a:lnTo>
                  <a:pt x="791063" y="957488"/>
                </a:lnTo>
                <a:lnTo>
                  <a:pt x="805275" y="947896"/>
                </a:lnTo>
                <a:lnTo>
                  <a:pt x="814867" y="933684"/>
                </a:lnTo>
                <a:lnTo>
                  <a:pt x="818388" y="916305"/>
                </a:lnTo>
                <a:lnTo>
                  <a:pt x="818388" y="737489"/>
                </a:lnTo>
                <a:lnTo>
                  <a:pt x="814867" y="720109"/>
                </a:lnTo>
                <a:lnTo>
                  <a:pt x="805275" y="705897"/>
                </a:lnTo>
                <a:lnTo>
                  <a:pt x="791063" y="696305"/>
                </a:lnTo>
                <a:lnTo>
                  <a:pt x="773683" y="692785"/>
                </a:lnTo>
                <a:close/>
              </a:path>
              <a:path w="818514" h="961389">
                <a:moveTo>
                  <a:pt x="327913" y="0"/>
                </a:moveTo>
                <a:lnTo>
                  <a:pt x="136398" y="692785"/>
                </a:lnTo>
                <a:lnTo>
                  <a:pt x="340994" y="692785"/>
                </a:lnTo>
                <a:lnTo>
                  <a:pt x="327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18944" y="2879470"/>
            <a:ext cx="818515" cy="961390"/>
          </a:xfrm>
          <a:custGeom>
            <a:avLst/>
            <a:gdLst/>
            <a:ahLst/>
            <a:cxnLst/>
            <a:rect l="l" t="t" r="r" b="b"/>
            <a:pathLst>
              <a:path w="818514" h="961389">
                <a:moveTo>
                  <a:pt x="0" y="737489"/>
                </a:moveTo>
                <a:lnTo>
                  <a:pt x="3520" y="720109"/>
                </a:lnTo>
                <a:lnTo>
                  <a:pt x="13112" y="705897"/>
                </a:lnTo>
                <a:lnTo>
                  <a:pt x="27324" y="696305"/>
                </a:lnTo>
                <a:lnTo>
                  <a:pt x="44704" y="692785"/>
                </a:lnTo>
                <a:lnTo>
                  <a:pt x="136398" y="692785"/>
                </a:lnTo>
                <a:lnTo>
                  <a:pt x="327913" y="0"/>
                </a:lnTo>
                <a:lnTo>
                  <a:pt x="340994" y="692785"/>
                </a:lnTo>
                <a:lnTo>
                  <a:pt x="773683" y="692785"/>
                </a:lnTo>
                <a:lnTo>
                  <a:pt x="791063" y="696305"/>
                </a:lnTo>
                <a:lnTo>
                  <a:pt x="805275" y="705897"/>
                </a:lnTo>
                <a:lnTo>
                  <a:pt x="814867" y="720109"/>
                </a:lnTo>
                <a:lnTo>
                  <a:pt x="818388" y="737489"/>
                </a:lnTo>
                <a:lnTo>
                  <a:pt x="818388" y="804545"/>
                </a:lnTo>
                <a:lnTo>
                  <a:pt x="818388" y="916305"/>
                </a:lnTo>
                <a:lnTo>
                  <a:pt x="814867" y="933684"/>
                </a:lnTo>
                <a:lnTo>
                  <a:pt x="805275" y="947896"/>
                </a:lnTo>
                <a:lnTo>
                  <a:pt x="791063" y="957488"/>
                </a:lnTo>
                <a:lnTo>
                  <a:pt x="773683" y="961009"/>
                </a:lnTo>
                <a:lnTo>
                  <a:pt x="340994" y="961009"/>
                </a:lnTo>
                <a:lnTo>
                  <a:pt x="136398" y="961009"/>
                </a:lnTo>
                <a:lnTo>
                  <a:pt x="44704" y="961009"/>
                </a:lnTo>
                <a:lnTo>
                  <a:pt x="27324" y="957488"/>
                </a:lnTo>
                <a:lnTo>
                  <a:pt x="13112" y="947896"/>
                </a:lnTo>
                <a:lnTo>
                  <a:pt x="3520" y="933684"/>
                </a:lnTo>
                <a:lnTo>
                  <a:pt x="0" y="916305"/>
                </a:lnTo>
                <a:lnTo>
                  <a:pt x="0" y="804545"/>
                </a:lnTo>
                <a:lnTo>
                  <a:pt x="0" y="73748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99461" y="3630294"/>
            <a:ext cx="66167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BatangChe"/>
                <a:cs typeface="BatangChe"/>
              </a:rPr>
              <a:t>벨</a:t>
            </a:r>
            <a:r>
              <a:rPr sz="1000" spc="-5" dirty="0">
                <a:latin typeface="BatangChe"/>
                <a:cs typeface="BatangChe"/>
              </a:rPr>
              <a:t>트클</a:t>
            </a:r>
            <a:r>
              <a:rPr sz="1000" spc="5" dirty="0">
                <a:latin typeface="BatangChe"/>
                <a:cs typeface="BatangChe"/>
              </a:rPr>
              <a:t>램</a:t>
            </a:r>
            <a:r>
              <a:rPr sz="1000" spc="-5" dirty="0">
                <a:latin typeface="BatangChe"/>
                <a:cs typeface="BatangChe"/>
              </a:rPr>
              <a:t>프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76244" y="3119373"/>
            <a:ext cx="815340" cy="704850"/>
          </a:xfrm>
          <a:custGeom>
            <a:avLst/>
            <a:gdLst/>
            <a:ahLst/>
            <a:cxnLst/>
            <a:rect l="l" t="t" r="r" b="b"/>
            <a:pathLst>
              <a:path w="815339" h="704850">
                <a:moveTo>
                  <a:pt x="634238" y="449833"/>
                </a:moveTo>
                <a:lnTo>
                  <a:pt x="42417" y="449833"/>
                </a:lnTo>
                <a:lnTo>
                  <a:pt x="25931" y="453175"/>
                </a:lnTo>
                <a:lnTo>
                  <a:pt x="12446" y="462279"/>
                </a:lnTo>
                <a:lnTo>
                  <a:pt x="3341" y="475765"/>
                </a:lnTo>
                <a:lnTo>
                  <a:pt x="0" y="492251"/>
                </a:lnTo>
                <a:lnTo>
                  <a:pt x="0" y="661924"/>
                </a:lnTo>
                <a:lnTo>
                  <a:pt x="3341" y="678410"/>
                </a:lnTo>
                <a:lnTo>
                  <a:pt x="12446" y="691896"/>
                </a:lnTo>
                <a:lnTo>
                  <a:pt x="25931" y="701000"/>
                </a:lnTo>
                <a:lnTo>
                  <a:pt x="42417" y="704341"/>
                </a:lnTo>
                <a:lnTo>
                  <a:pt x="634238" y="704341"/>
                </a:lnTo>
                <a:lnTo>
                  <a:pt x="650724" y="701000"/>
                </a:lnTo>
                <a:lnTo>
                  <a:pt x="664209" y="691895"/>
                </a:lnTo>
                <a:lnTo>
                  <a:pt x="673314" y="678410"/>
                </a:lnTo>
                <a:lnTo>
                  <a:pt x="676655" y="661924"/>
                </a:lnTo>
                <a:lnTo>
                  <a:pt x="676655" y="492251"/>
                </a:lnTo>
                <a:lnTo>
                  <a:pt x="673314" y="475765"/>
                </a:lnTo>
                <a:lnTo>
                  <a:pt x="664209" y="462279"/>
                </a:lnTo>
                <a:lnTo>
                  <a:pt x="650724" y="453175"/>
                </a:lnTo>
                <a:lnTo>
                  <a:pt x="634238" y="449833"/>
                </a:lnTo>
                <a:close/>
              </a:path>
              <a:path w="815339" h="704850">
                <a:moveTo>
                  <a:pt x="815213" y="0"/>
                </a:moveTo>
                <a:lnTo>
                  <a:pt x="394715" y="449833"/>
                </a:lnTo>
                <a:lnTo>
                  <a:pt x="563879" y="449833"/>
                </a:lnTo>
                <a:lnTo>
                  <a:pt x="815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6244" y="3119373"/>
            <a:ext cx="815340" cy="704850"/>
          </a:xfrm>
          <a:custGeom>
            <a:avLst/>
            <a:gdLst/>
            <a:ahLst/>
            <a:cxnLst/>
            <a:rect l="l" t="t" r="r" b="b"/>
            <a:pathLst>
              <a:path w="815339" h="704850">
                <a:moveTo>
                  <a:pt x="0" y="492251"/>
                </a:moveTo>
                <a:lnTo>
                  <a:pt x="3341" y="475765"/>
                </a:lnTo>
                <a:lnTo>
                  <a:pt x="12446" y="462279"/>
                </a:lnTo>
                <a:lnTo>
                  <a:pt x="25931" y="453175"/>
                </a:lnTo>
                <a:lnTo>
                  <a:pt x="42417" y="449833"/>
                </a:lnTo>
                <a:lnTo>
                  <a:pt x="394715" y="449833"/>
                </a:lnTo>
                <a:lnTo>
                  <a:pt x="815213" y="0"/>
                </a:lnTo>
                <a:lnTo>
                  <a:pt x="563879" y="449833"/>
                </a:lnTo>
                <a:lnTo>
                  <a:pt x="634238" y="449833"/>
                </a:lnTo>
                <a:lnTo>
                  <a:pt x="650724" y="453175"/>
                </a:lnTo>
                <a:lnTo>
                  <a:pt x="664209" y="462279"/>
                </a:lnTo>
                <a:lnTo>
                  <a:pt x="673314" y="475765"/>
                </a:lnTo>
                <a:lnTo>
                  <a:pt x="676655" y="492251"/>
                </a:lnTo>
                <a:lnTo>
                  <a:pt x="676655" y="555878"/>
                </a:lnTo>
                <a:lnTo>
                  <a:pt x="676655" y="661924"/>
                </a:lnTo>
                <a:lnTo>
                  <a:pt x="673314" y="678410"/>
                </a:lnTo>
                <a:lnTo>
                  <a:pt x="664209" y="691895"/>
                </a:lnTo>
                <a:lnTo>
                  <a:pt x="650724" y="701000"/>
                </a:lnTo>
                <a:lnTo>
                  <a:pt x="634238" y="704341"/>
                </a:lnTo>
                <a:lnTo>
                  <a:pt x="563879" y="704341"/>
                </a:lnTo>
                <a:lnTo>
                  <a:pt x="394715" y="704341"/>
                </a:lnTo>
                <a:lnTo>
                  <a:pt x="42417" y="704341"/>
                </a:lnTo>
                <a:lnTo>
                  <a:pt x="25931" y="701000"/>
                </a:lnTo>
                <a:lnTo>
                  <a:pt x="12446" y="691896"/>
                </a:lnTo>
                <a:lnTo>
                  <a:pt x="3341" y="678410"/>
                </a:lnTo>
                <a:lnTo>
                  <a:pt x="0" y="661924"/>
                </a:lnTo>
                <a:lnTo>
                  <a:pt x="0" y="555878"/>
                </a:lnTo>
                <a:lnTo>
                  <a:pt x="0" y="4922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91610" y="3627246"/>
            <a:ext cx="65151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BatangChe"/>
                <a:cs typeface="BatangChe"/>
              </a:rPr>
              <a:t>도어행거</a:t>
            </a:r>
            <a:r>
              <a:rPr sz="1000" spc="-320" dirty="0">
                <a:latin typeface="BatangChe"/>
                <a:cs typeface="BatangChe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56739" y="2150363"/>
            <a:ext cx="962660" cy="473075"/>
          </a:xfrm>
          <a:custGeom>
            <a:avLst/>
            <a:gdLst/>
            <a:ahLst/>
            <a:cxnLst/>
            <a:rect l="l" t="t" r="r" b="b"/>
            <a:pathLst>
              <a:path w="962660" h="473075">
                <a:moveTo>
                  <a:pt x="485267" y="259079"/>
                </a:moveTo>
                <a:lnTo>
                  <a:pt x="280670" y="259079"/>
                </a:lnTo>
                <a:lnTo>
                  <a:pt x="0" y="472948"/>
                </a:lnTo>
                <a:lnTo>
                  <a:pt x="485267" y="259079"/>
                </a:lnTo>
                <a:close/>
              </a:path>
              <a:path w="962660" h="473075">
                <a:moveTo>
                  <a:pt x="919480" y="0"/>
                </a:moveTo>
                <a:lnTo>
                  <a:pt x="187452" y="0"/>
                </a:lnTo>
                <a:lnTo>
                  <a:pt x="170632" y="3389"/>
                </a:lnTo>
                <a:lnTo>
                  <a:pt x="156908" y="12636"/>
                </a:lnTo>
                <a:lnTo>
                  <a:pt x="147661" y="26360"/>
                </a:lnTo>
                <a:lnTo>
                  <a:pt x="144272" y="43179"/>
                </a:lnTo>
                <a:lnTo>
                  <a:pt x="144272" y="215900"/>
                </a:lnTo>
                <a:lnTo>
                  <a:pt x="147661" y="232719"/>
                </a:lnTo>
                <a:lnTo>
                  <a:pt x="156908" y="246443"/>
                </a:lnTo>
                <a:lnTo>
                  <a:pt x="170632" y="255690"/>
                </a:lnTo>
                <a:lnTo>
                  <a:pt x="187452" y="259079"/>
                </a:lnTo>
                <a:lnTo>
                  <a:pt x="919480" y="259079"/>
                </a:lnTo>
                <a:lnTo>
                  <a:pt x="936299" y="255690"/>
                </a:lnTo>
                <a:lnTo>
                  <a:pt x="950023" y="246443"/>
                </a:lnTo>
                <a:lnTo>
                  <a:pt x="959270" y="232719"/>
                </a:lnTo>
                <a:lnTo>
                  <a:pt x="962660" y="215900"/>
                </a:lnTo>
                <a:lnTo>
                  <a:pt x="962660" y="43179"/>
                </a:lnTo>
                <a:lnTo>
                  <a:pt x="959270" y="26360"/>
                </a:lnTo>
                <a:lnTo>
                  <a:pt x="950023" y="12636"/>
                </a:lnTo>
                <a:lnTo>
                  <a:pt x="936299" y="3389"/>
                </a:lnTo>
                <a:lnTo>
                  <a:pt x="919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6739" y="2150363"/>
            <a:ext cx="962660" cy="473075"/>
          </a:xfrm>
          <a:custGeom>
            <a:avLst/>
            <a:gdLst/>
            <a:ahLst/>
            <a:cxnLst/>
            <a:rect l="l" t="t" r="r" b="b"/>
            <a:pathLst>
              <a:path w="962660" h="473075">
                <a:moveTo>
                  <a:pt x="144272" y="43179"/>
                </a:moveTo>
                <a:lnTo>
                  <a:pt x="147661" y="26360"/>
                </a:lnTo>
                <a:lnTo>
                  <a:pt x="156908" y="12636"/>
                </a:lnTo>
                <a:lnTo>
                  <a:pt x="170632" y="3389"/>
                </a:lnTo>
                <a:lnTo>
                  <a:pt x="187452" y="0"/>
                </a:lnTo>
                <a:lnTo>
                  <a:pt x="280670" y="0"/>
                </a:lnTo>
                <a:lnTo>
                  <a:pt x="485267" y="0"/>
                </a:lnTo>
                <a:lnTo>
                  <a:pt x="919480" y="0"/>
                </a:lnTo>
                <a:lnTo>
                  <a:pt x="936299" y="3389"/>
                </a:lnTo>
                <a:lnTo>
                  <a:pt x="950023" y="12636"/>
                </a:lnTo>
                <a:lnTo>
                  <a:pt x="959270" y="26360"/>
                </a:lnTo>
                <a:lnTo>
                  <a:pt x="962660" y="43179"/>
                </a:lnTo>
                <a:lnTo>
                  <a:pt x="962660" y="151129"/>
                </a:lnTo>
                <a:lnTo>
                  <a:pt x="962660" y="215900"/>
                </a:lnTo>
                <a:lnTo>
                  <a:pt x="959270" y="232719"/>
                </a:lnTo>
                <a:lnTo>
                  <a:pt x="950023" y="246443"/>
                </a:lnTo>
                <a:lnTo>
                  <a:pt x="936299" y="255690"/>
                </a:lnTo>
                <a:lnTo>
                  <a:pt x="919480" y="259079"/>
                </a:lnTo>
                <a:lnTo>
                  <a:pt x="485267" y="259079"/>
                </a:lnTo>
                <a:lnTo>
                  <a:pt x="0" y="472948"/>
                </a:lnTo>
                <a:lnTo>
                  <a:pt x="280670" y="259079"/>
                </a:lnTo>
                <a:lnTo>
                  <a:pt x="187452" y="259079"/>
                </a:lnTo>
                <a:lnTo>
                  <a:pt x="170632" y="255690"/>
                </a:lnTo>
                <a:lnTo>
                  <a:pt x="156908" y="246443"/>
                </a:lnTo>
                <a:lnTo>
                  <a:pt x="147661" y="232719"/>
                </a:lnTo>
                <a:lnTo>
                  <a:pt x="144272" y="215900"/>
                </a:lnTo>
                <a:lnTo>
                  <a:pt x="144272" y="151129"/>
                </a:lnTo>
                <a:lnTo>
                  <a:pt x="144272" y="4317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80005" y="2209545"/>
            <a:ext cx="66103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BatangChe"/>
                <a:cs typeface="BatangChe"/>
              </a:rPr>
              <a:t>타</a:t>
            </a:r>
            <a:r>
              <a:rPr sz="1000" spc="-5" dirty="0">
                <a:latin typeface="BatangChe"/>
                <a:cs typeface="BatangChe"/>
              </a:rPr>
              <a:t>이밍</a:t>
            </a:r>
            <a:r>
              <a:rPr sz="1000" spc="0" dirty="0">
                <a:latin typeface="BatangChe"/>
                <a:cs typeface="BatangChe"/>
              </a:rPr>
              <a:t>벨</a:t>
            </a:r>
            <a:r>
              <a:rPr sz="1000" spc="-5" dirty="0">
                <a:latin typeface="BatangChe"/>
                <a:cs typeface="BatangChe"/>
              </a:rPr>
              <a:t>트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93335" y="3112134"/>
            <a:ext cx="812800" cy="330835"/>
          </a:xfrm>
          <a:custGeom>
            <a:avLst/>
            <a:gdLst/>
            <a:ahLst/>
            <a:cxnLst/>
            <a:rect l="l" t="t" r="r" b="b"/>
            <a:pathLst>
              <a:path w="812800" h="330835">
                <a:moveTo>
                  <a:pt x="563879" y="28828"/>
                </a:moveTo>
                <a:lnTo>
                  <a:pt x="50291" y="28828"/>
                </a:lnTo>
                <a:lnTo>
                  <a:pt x="30700" y="32775"/>
                </a:lnTo>
                <a:lnTo>
                  <a:pt x="14716" y="43545"/>
                </a:lnTo>
                <a:lnTo>
                  <a:pt x="3946" y="59529"/>
                </a:lnTo>
                <a:lnTo>
                  <a:pt x="0" y="79121"/>
                </a:lnTo>
                <a:lnTo>
                  <a:pt x="0" y="280289"/>
                </a:lnTo>
                <a:lnTo>
                  <a:pt x="3946" y="299880"/>
                </a:lnTo>
                <a:lnTo>
                  <a:pt x="14716" y="315864"/>
                </a:lnTo>
                <a:lnTo>
                  <a:pt x="30700" y="326634"/>
                </a:lnTo>
                <a:lnTo>
                  <a:pt x="50291" y="330580"/>
                </a:lnTo>
                <a:lnTo>
                  <a:pt x="563879" y="330580"/>
                </a:lnTo>
                <a:lnTo>
                  <a:pt x="583471" y="326634"/>
                </a:lnTo>
                <a:lnTo>
                  <a:pt x="599455" y="315864"/>
                </a:lnTo>
                <a:lnTo>
                  <a:pt x="610225" y="299880"/>
                </a:lnTo>
                <a:lnTo>
                  <a:pt x="614172" y="280289"/>
                </a:lnTo>
                <a:lnTo>
                  <a:pt x="614172" y="154558"/>
                </a:lnTo>
                <a:lnTo>
                  <a:pt x="710995" y="79121"/>
                </a:lnTo>
                <a:lnTo>
                  <a:pt x="614172" y="79121"/>
                </a:lnTo>
                <a:lnTo>
                  <a:pt x="610225" y="59529"/>
                </a:lnTo>
                <a:lnTo>
                  <a:pt x="599455" y="43545"/>
                </a:lnTo>
                <a:lnTo>
                  <a:pt x="583471" y="32775"/>
                </a:lnTo>
                <a:lnTo>
                  <a:pt x="563879" y="28828"/>
                </a:lnTo>
                <a:close/>
              </a:path>
              <a:path w="812800" h="330835">
                <a:moveTo>
                  <a:pt x="812546" y="0"/>
                </a:moveTo>
                <a:lnTo>
                  <a:pt x="614172" y="79121"/>
                </a:lnTo>
                <a:lnTo>
                  <a:pt x="710995" y="79121"/>
                </a:lnTo>
                <a:lnTo>
                  <a:pt x="812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93335" y="3112134"/>
            <a:ext cx="812800" cy="330835"/>
          </a:xfrm>
          <a:custGeom>
            <a:avLst/>
            <a:gdLst/>
            <a:ahLst/>
            <a:cxnLst/>
            <a:rect l="l" t="t" r="r" b="b"/>
            <a:pathLst>
              <a:path w="812800" h="330835">
                <a:moveTo>
                  <a:pt x="0" y="79121"/>
                </a:moveTo>
                <a:lnTo>
                  <a:pt x="3946" y="59529"/>
                </a:lnTo>
                <a:lnTo>
                  <a:pt x="14716" y="43545"/>
                </a:lnTo>
                <a:lnTo>
                  <a:pt x="30700" y="32775"/>
                </a:lnTo>
                <a:lnTo>
                  <a:pt x="50291" y="28828"/>
                </a:lnTo>
                <a:lnTo>
                  <a:pt x="358266" y="28828"/>
                </a:lnTo>
                <a:lnTo>
                  <a:pt x="511810" y="28828"/>
                </a:lnTo>
                <a:lnTo>
                  <a:pt x="563879" y="28828"/>
                </a:lnTo>
                <a:lnTo>
                  <a:pt x="583471" y="32775"/>
                </a:lnTo>
                <a:lnTo>
                  <a:pt x="599455" y="43545"/>
                </a:lnTo>
                <a:lnTo>
                  <a:pt x="610225" y="59529"/>
                </a:lnTo>
                <a:lnTo>
                  <a:pt x="614172" y="79121"/>
                </a:lnTo>
                <a:lnTo>
                  <a:pt x="812546" y="0"/>
                </a:lnTo>
                <a:lnTo>
                  <a:pt x="614172" y="154558"/>
                </a:lnTo>
                <a:lnTo>
                  <a:pt x="614172" y="280289"/>
                </a:lnTo>
                <a:lnTo>
                  <a:pt x="610225" y="299880"/>
                </a:lnTo>
                <a:lnTo>
                  <a:pt x="599455" y="315864"/>
                </a:lnTo>
                <a:lnTo>
                  <a:pt x="583471" y="326634"/>
                </a:lnTo>
                <a:lnTo>
                  <a:pt x="563879" y="330580"/>
                </a:lnTo>
                <a:lnTo>
                  <a:pt x="511810" y="330580"/>
                </a:lnTo>
                <a:lnTo>
                  <a:pt x="358266" y="330580"/>
                </a:lnTo>
                <a:lnTo>
                  <a:pt x="50291" y="330580"/>
                </a:lnTo>
                <a:lnTo>
                  <a:pt x="30700" y="326634"/>
                </a:lnTo>
                <a:lnTo>
                  <a:pt x="14716" y="315864"/>
                </a:lnTo>
                <a:lnTo>
                  <a:pt x="3946" y="299880"/>
                </a:lnTo>
                <a:lnTo>
                  <a:pt x="0" y="280289"/>
                </a:lnTo>
                <a:lnTo>
                  <a:pt x="0" y="154558"/>
                </a:lnTo>
                <a:lnTo>
                  <a:pt x="0" y="7912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98872" y="3201669"/>
            <a:ext cx="40640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BatangChe"/>
                <a:cs typeface="BatangChe"/>
              </a:rPr>
              <a:t>스</a:t>
            </a:r>
            <a:r>
              <a:rPr sz="1000" spc="-5" dirty="0">
                <a:latin typeface="BatangChe"/>
                <a:cs typeface="BatangChe"/>
              </a:rPr>
              <a:t>톱퍼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66927" y="5896355"/>
            <a:ext cx="838835" cy="624205"/>
          </a:xfrm>
          <a:custGeom>
            <a:avLst/>
            <a:gdLst/>
            <a:ahLst/>
            <a:cxnLst/>
            <a:rect l="l" t="t" r="r" b="b"/>
            <a:pathLst>
              <a:path w="838835" h="624204">
                <a:moveTo>
                  <a:pt x="438378" y="316991"/>
                </a:moveTo>
                <a:lnTo>
                  <a:pt x="266928" y="316991"/>
                </a:lnTo>
                <a:lnTo>
                  <a:pt x="0" y="623697"/>
                </a:lnTo>
                <a:lnTo>
                  <a:pt x="438378" y="316991"/>
                </a:lnTo>
                <a:close/>
              </a:path>
              <a:path w="838835" h="624204">
                <a:moveTo>
                  <a:pt x="785596" y="0"/>
                </a:moveTo>
                <a:lnTo>
                  <a:pt x="205460" y="0"/>
                </a:lnTo>
                <a:lnTo>
                  <a:pt x="184898" y="4147"/>
                </a:lnTo>
                <a:lnTo>
                  <a:pt x="168105" y="15462"/>
                </a:lnTo>
                <a:lnTo>
                  <a:pt x="156781" y="32254"/>
                </a:lnTo>
                <a:lnTo>
                  <a:pt x="152628" y="52831"/>
                </a:lnTo>
                <a:lnTo>
                  <a:pt x="152628" y="264160"/>
                </a:lnTo>
                <a:lnTo>
                  <a:pt x="156781" y="284737"/>
                </a:lnTo>
                <a:lnTo>
                  <a:pt x="168105" y="301529"/>
                </a:lnTo>
                <a:lnTo>
                  <a:pt x="184898" y="312844"/>
                </a:lnTo>
                <a:lnTo>
                  <a:pt x="205460" y="316991"/>
                </a:lnTo>
                <a:lnTo>
                  <a:pt x="785596" y="316991"/>
                </a:lnTo>
                <a:lnTo>
                  <a:pt x="806174" y="312844"/>
                </a:lnTo>
                <a:lnTo>
                  <a:pt x="822966" y="301529"/>
                </a:lnTo>
                <a:lnTo>
                  <a:pt x="834281" y="284737"/>
                </a:lnTo>
                <a:lnTo>
                  <a:pt x="838428" y="264160"/>
                </a:lnTo>
                <a:lnTo>
                  <a:pt x="838428" y="52831"/>
                </a:lnTo>
                <a:lnTo>
                  <a:pt x="834281" y="32254"/>
                </a:lnTo>
                <a:lnTo>
                  <a:pt x="822966" y="15462"/>
                </a:lnTo>
                <a:lnTo>
                  <a:pt x="806174" y="4147"/>
                </a:lnTo>
                <a:lnTo>
                  <a:pt x="785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6927" y="5896355"/>
            <a:ext cx="838835" cy="624205"/>
          </a:xfrm>
          <a:custGeom>
            <a:avLst/>
            <a:gdLst/>
            <a:ahLst/>
            <a:cxnLst/>
            <a:rect l="l" t="t" r="r" b="b"/>
            <a:pathLst>
              <a:path w="838835" h="624204">
                <a:moveTo>
                  <a:pt x="152628" y="52831"/>
                </a:moveTo>
                <a:lnTo>
                  <a:pt x="156781" y="32254"/>
                </a:lnTo>
                <a:lnTo>
                  <a:pt x="168105" y="15462"/>
                </a:lnTo>
                <a:lnTo>
                  <a:pt x="184898" y="4147"/>
                </a:lnTo>
                <a:lnTo>
                  <a:pt x="205460" y="0"/>
                </a:lnTo>
                <a:lnTo>
                  <a:pt x="266928" y="0"/>
                </a:lnTo>
                <a:lnTo>
                  <a:pt x="438378" y="0"/>
                </a:lnTo>
                <a:lnTo>
                  <a:pt x="785596" y="0"/>
                </a:lnTo>
                <a:lnTo>
                  <a:pt x="806174" y="4147"/>
                </a:lnTo>
                <a:lnTo>
                  <a:pt x="822966" y="15462"/>
                </a:lnTo>
                <a:lnTo>
                  <a:pt x="834281" y="32254"/>
                </a:lnTo>
                <a:lnTo>
                  <a:pt x="838428" y="52831"/>
                </a:lnTo>
                <a:lnTo>
                  <a:pt x="838428" y="184912"/>
                </a:lnTo>
                <a:lnTo>
                  <a:pt x="838428" y="264160"/>
                </a:lnTo>
                <a:lnTo>
                  <a:pt x="834281" y="284737"/>
                </a:lnTo>
                <a:lnTo>
                  <a:pt x="822966" y="301529"/>
                </a:lnTo>
                <a:lnTo>
                  <a:pt x="806174" y="312844"/>
                </a:lnTo>
                <a:lnTo>
                  <a:pt x="785596" y="316991"/>
                </a:lnTo>
                <a:lnTo>
                  <a:pt x="438378" y="316991"/>
                </a:lnTo>
                <a:lnTo>
                  <a:pt x="0" y="623697"/>
                </a:lnTo>
                <a:lnTo>
                  <a:pt x="266928" y="316991"/>
                </a:lnTo>
                <a:lnTo>
                  <a:pt x="205460" y="316991"/>
                </a:lnTo>
                <a:lnTo>
                  <a:pt x="184898" y="312844"/>
                </a:lnTo>
                <a:lnTo>
                  <a:pt x="168105" y="301529"/>
                </a:lnTo>
                <a:lnTo>
                  <a:pt x="156781" y="284737"/>
                </a:lnTo>
                <a:lnTo>
                  <a:pt x="152628" y="264160"/>
                </a:lnTo>
                <a:lnTo>
                  <a:pt x="152628" y="184912"/>
                </a:lnTo>
                <a:lnTo>
                  <a:pt x="152628" y="528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97076" y="5956172"/>
            <a:ext cx="53276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BatangChe"/>
                <a:cs typeface="BatangChe"/>
              </a:rPr>
              <a:t>종</a:t>
            </a:r>
            <a:r>
              <a:rPr sz="1000" spc="-5" dirty="0">
                <a:latin typeface="BatangChe"/>
                <a:cs typeface="BatangChe"/>
              </a:rPr>
              <a:t>동풀리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15711" y="3225926"/>
            <a:ext cx="965835" cy="549275"/>
          </a:xfrm>
          <a:custGeom>
            <a:avLst/>
            <a:gdLst/>
            <a:ahLst/>
            <a:cxnLst/>
            <a:rect l="l" t="t" r="r" b="b"/>
            <a:pathLst>
              <a:path w="965835" h="549275">
                <a:moveTo>
                  <a:pt x="842263" y="216788"/>
                </a:moveTo>
                <a:lnTo>
                  <a:pt x="55372" y="216788"/>
                </a:lnTo>
                <a:lnTo>
                  <a:pt x="33807" y="221136"/>
                </a:lnTo>
                <a:lnTo>
                  <a:pt x="16208" y="232997"/>
                </a:lnTo>
                <a:lnTo>
                  <a:pt x="4347" y="250596"/>
                </a:lnTo>
                <a:lnTo>
                  <a:pt x="0" y="272160"/>
                </a:lnTo>
                <a:lnTo>
                  <a:pt x="0" y="493649"/>
                </a:lnTo>
                <a:lnTo>
                  <a:pt x="4347" y="515213"/>
                </a:lnTo>
                <a:lnTo>
                  <a:pt x="16208" y="532812"/>
                </a:lnTo>
                <a:lnTo>
                  <a:pt x="33807" y="544673"/>
                </a:lnTo>
                <a:lnTo>
                  <a:pt x="55372" y="549021"/>
                </a:lnTo>
                <a:lnTo>
                  <a:pt x="842263" y="549021"/>
                </a:lnTo>
                <a:lnTo>
                  <a:pt x="863828" y="544673"/>
                </a:lnTo>
                <a:lnTo>
                  <a:pt x="881427" y="532812"/>
                </a:lnTo>
                <a:lnTo>
                  <a:pt x="893288" y="515213"/>
                </a:lnTo>
                <a:lnTo>
                  <a:pt x="897636" y="493649"/>
                </a:lnTo>
                <a:lnTo>
                  <a:pt x="897636" y="272160"/>
                </a:lnTo>
                <a:lnTo>
                  <a:pt x="893288" y="250596"/>
                </a:lnTo>
                <a:lnTo>
                  <a:pt x="881427" y="232997"/>
                </a:lnTo>
                <a:lnTo>
                  <a:pt x="863828" y="221136"/>
                </a:lnTo>
                <a:lnTo>
                  <a:pt x="842263" y="216788"/>
                </a:lnTo>
                <a:close/>
              </a:path>
              <a:path w="965835" h="549275">
                <a:moveTo>
                  <a:pt x="965453" y="0"/>
                </a:moveTo>
                <a:lnTo>
                  <a:pt x="523621" y="216788"/>
                </a:lnTo>
                <a:lnTo>
                  <a:pt x="748029" y="216788"/>
                </a:lnTo>
                <a:lnTo>
                  <a:pt x="9654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15711" y="3225926"/>
            <a:ext cx="965835" cy="549275"/>
          </a:xfrm>
          <a:custGeom>
            <a:avLst/>
            <a:gdLst/>
            <a:ahLst/>
            <a:cxnLst/>
            <a:rect l="l" t="t" r="r" b="b"/>
            <a:pathLst>
              <a:path w="965835" h="549275">
                <a:moveTo>
                  <a:pt x="0" y="272160"/>
                </a:moveTo>
                <a:lnTo>
                  <a:pt x="4347" y="250596"/>
                </a:lnTo>
                <a:lnTo>
                  <a:pt x="16208" y="232997"/>
                </a:lnTo>
                <a:lnTo>
                  <a:pt x="33807" y="221136"/>
                </a:lnTo>
                <a:lnTo>
                  <a:pt x="55372" y="216788"/>
                </a:lnTo>
                <a:lnTo>
                  <a:pt x="523621" y="216788"/>
                </a:lnTo>
                <a:lnTo>
                  <a:pt x="965453" y="0"/>
                </a:lnTo>
                <a:lnTo>
                  <a:pt x="748029" y="216788"/>
                </a:lnTo>
                <a:lnTo>
                  <a:pt x="842263" y="216788"/>
                </a:lnTo>
                <a:lnTo>
                  <a:pt x="863828" y="221136"/>
                </a:lnTo>
                <a:lnTo>
                  <a:pt x="881427" y="232997"/>
                </a:lnTo>
                <a:lnTo>
                  <a:pt x="893288" y="250596"/>
                </a:lnTo>
                <a:lnTo>
                  <a:pt x="897636" y="272160"/>
                </a:lnTo>
                <a:lnTo>
                  <a:pt x="897636" y="355218"/>
                </a:lnTo>
                <a:lnTo>
                  <a:pt x="897636" y="493649"/>
                </a:lnTo>
                <a:lnTo>
                  <a:pt x="893288" y="515213"/>
                </a:lnTo>
                <a:lnTo>
                  <a:pt x="881427" y="532812"/>
                </a:lnTo>
                <a:lnTo>
                  <a:pt x="863828" y="544673"/>
                </a:lnTo>
                <a:lnTo>
                  <a:pt x="842263" y="549021"/>
                </a:lnTo>
                <a:lnTo>
                  <a:pt x="748029" y="549021"/>
                </a:lnTo>
                <a:lnTo>
                  <a:pt x="523621" y="549021"/>
                </a:lnTo>
                <a:lnTo>
                  <a:pt x="55372" y="549021"/>
                </a:lnTo>
                <a:lnTo>
                  <a:pt x="33807" y="544673"/>
                </a:lnTo>
                <a:lnTo>
                  <a:pt x="16208" y="532812"/>
                </a:lnTo>
                <a:lnTo>
                  <a:pt x="4347" y="515213"/>
                </a:lnTo>
                <a:lnTo>
                  <a:pt x="0" y="493649"/>
                </a:lnTo>
                <a:lnTo>
                  <a:pt x="0" y="355218"/>
                </a:lnTo>
                <a:lnTo>
                  <a:pt x="0" y="2721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436489" y="3505327"/>
            <a:ext cx="66103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BatangChe"/>
                <a:cs typeface="BatangChe"/>
              </a:rPr>
              <a:t>전</a:t>
            </a:r>
            <a:r>
              <a:rPr sz="1000" spc="-5" dirty="0">
                <a:latin typeface="BatangChe"/>
                <a:cs typeface="BatangChe"/>
              </a:rPr>
              <a:t>원스</a:t>
            </a:r>
            <a:r>
              <a:rPr sz="1000" spc="0" dirty="0">
                <a:latin typeface="BatangChe"/>
                <a:cs typeface="BatangChe"/>
              </a:rPr>
              <a:t>위</a:t>
            </a:r>
            <a:r>
              <a:rPr sz="1000" spc="-5" dirty="0">
                <a:latin typeface="BatangChe"/>
                <a:cs typeface="BatangChe"/>
              </a:rPr>
              <a:t>치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29761" y="5925311"/>
            <a:ext cx="1017269" cy="502920"/>
          </a:xfrm>
          <a:custGeom>
            <a:avLst/>
            <a:gdLst/>
            <a:ahLst/>
            <a:cxnLst/>
            <a:rect l="l" t="t" r="r" b="b"/>
            <a:pathLst>
              <a:path w="1017270" h="502920">
                <a:moveTo>
                  <a:pt x="595884" y="332232"/>
                </a:moveTo>
                <a:lnTo>
                  <a:pt x="415289" y="332232"/>
                </a:lnTo>
                <a:lnTo>
                  <a:pt x="0" y="502666"/>
                </a:lnTo>
                <a:lnTo>
                  <a:pt x="595884" y="332232"/>
                </a:lnTo>
                <a:close/>
              </a:path>
              <a:path w="1017270" h="502920">
                <a:moveTo>
                  <a:pt x="961898" y="0"/>
                </a:moveTo>
                <a:lnTo>
                  <a:pt x="350265" y="0"/>
                </a:lnTo>
                <a:lnTo>
                  <a:pt x="328701" y="4347"/>
                </a:lnTo>
                <a:lnTo>
                  <a:pt x="311102" y="16208"/>
                </a:lnTo>
                <a:lnTo>
                  <a:pt x="299241" y="33807"/>
                </a:lnTo>
                <a:lnTo>
                  <a:pt x="294893" y="55372"/>
                </a:lnTo>
                <a:lnTo>
                  <a:pt x="294893" y="276860"/>
                </a:lnTo>
                <a:lnTo>
                  <a:pt x="299241" y="298424"/>
                </a:lnTo>
                <a:lnTo>
                  <a:pt x="311102" y="316023"/>
                </a:lnTo>
                <a:lnTo>
                  <a:pt x="328701" y="327884"/>
                </a:lnTo>
                <a:lnTo>
                  <a:pt x="350265" y="332232"/>
                </a:lnTo>
                <a:lnTo>
                  <a:pt x="961898" y="332232"/>
                </a:lnTo>
                <a:lnTo>
                  <a:pt x="983462" y="327884"/>
                </a:lnTo>
                <a:lnTo>
                  <a:pt x="1001061" y="316023"/>
                </a:lnTo>
                <a:lnTo>
                  <a:pt x="1012922" y="298424"/>
                </a:lnTo>
                <a:lnTo>
                  <a:pt x="1017270" y="276860"/>
                </a:lnTo>
                <a:lnTo>
                  <a:pt x="1017270" y="55372"/>
                </a:lnTo>
                <a:lnTo>
                  <a:pt x="1012922" y="33807"/>
                </a:lnTo>
                <a:lnTo>
                  <a:pt x="1001061" y="16208"/>
                </a:lnTo>
                <a:lnTo>
                  <a:pt x="983462" y="4347"/>
                </a:lnTo>
                <a:lnTo>
                  <a:pt x="961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29761" y="5925311"/>
            <a:ext cx="1017269" cy="502920"/>
          </a:xfrm>
          <a:custGeom>
            <a:avLst/>
            <a:gdLst/>
            <a:ahLst/>
            <a:cxnLst/>
            <a:rect l="l" t="t" r="r" b="b"/>
            <a:pathLst>
              <a:path w="1017270" h="502920">
                <a:moveTo>
                  <a:pt x="294893" y="55372"/>
                </a:moveTo>
                <a:lnTo>
                  <a:pt x="299241" y="33807"/>
                </a:lnTo>
                <a:lnTo>
                  <a:pt x="311102" y="16208"/>
                </a:lnTo>
                <a:lnTo>
                  <a:pt x="328701" y="4347"/>
                </a:lnTo>
                <a:lnTo>
                  <a:pt x="350265" y="0"/>
                </a:lnTo>
                <a:lnTo>
                  <a:pt x="415289" y="0"/>
                </a:lnTo>
                <a:lnTo>
                  <a:pt x="595884" y="0"/>
                </a:lnTo>
                <a:lnTo>
                  <a:pt x="961898" y="0"/>
                </a:lnTo>
                <a:lnTo>
                  <a:pt x="983462" y="4347"/>
                </a:lnTo>
                <a:lnTo>
                  <a:pt x="1001061" y="16208"/>
                </a:lnTo>
                <a:lnTo>
                  <a:pt x="1012922" y="33807"/>
                </a:lnTo>
                <a:lnTo>
                  <a:pt x="1017270" y="55372"/>
                </a:lnTo>
                <a:lnTo>
                  <a:pt x="1017270" y="193801"/>
                </a:lnTo>
                <a:lnTo>
                  <a:pt x="1017270" y="276860"/>
                </a:lnTo>
                <a:lnTo>
                  <a:pt x="1012922" y="298424"/>
                </a:lnTo>
                <a:lnTo>
                  <a:pt x="1001061" y="316023"/>
                </a:lnTo>
                <a:lnTo>
                  <a:pt x="983462" y="327884"/>
                </a:lnTo>
                <a:lnTo>
                  <a:pt x="961898" y="332232"/>
                </a:lnTo>
                <a:lnTo>
                  <a:pt x="595884" y="332232"/>
                </a:lnTo>
                <a:lnTo>
                  <a:pt x="0" y="502666"/>
                </a:lnTo>
                <a:lnTo>
                  <a:pt x="415289" y="332232"/>
                </a:lnTo>
                <a:lnTo>
                  <a:pt x="350265" y="332232"/>
                </a:lnTo>
                <a:lnTo>
                  <a:pt x="328701" y="327884"/>
                </a:lnTo>
                <a:lnTo>
                  <a:pt x="311102" y="316023"/>
                </a:lnTo>
                <a:lnTo>
                  <a:pt x="299241" y="298424"/>
                </a:lnTo>
                <a:lnTo>
                  <a:pt x="294893" y="276860"/>
                </a:lnTo>
                <a:lnTo>
                  <a:pt x="294893" y="193801"/>
                </a:lnTo>
                <a:lnTo>
                  <a:pt x="294893" y="553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20795" y="5985128"/>
            <a:ext cx="53276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BatangChe"/>
                <a:cs typeface="BatangChe"/>
              </a:rPr>
              <a:t>컨</a:t>
            </a:r>
            <a:r>
              <a:rPr sz="1000" spc="-5" dirty="0">
                <a:latin typeface="BatangChe"/>
                <a:cs typeface="BatangChe"/>
              </a:rPr>
              <a:t>트롤러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760220" y="5942075"/>
            <a:ext cx="818515" cy="508000"/>
          </a:xfrm>
          <a:custGeom>
            <a:avLst/>
            <a:gdLst/>
            <a:ahLst/>
            <a:cxnLst/>
            <a:rect l="l" t="t" r="r" b="b"/>
            <a:pathLst>
              <a:path w="818514" h="508000">
                <a:moveTo>
                  <a:pt x="340994" y="252984"/>
                </a:moveTo>
                <a:lnTo>
                  <a:pt x="136398" y="252984"/>
                </a:lnTo>
                <a:lnTo>
                  <a:pt x="10794" y="507873"/>
                </a:lnTo>
                <a:lnTo>
                  <a:pt x="340994" y="252984"/>
                </a:lnTo>
                <a:close/>
              </a:path>
              <a:path w="818514" h="508000">
                <a:moveTo>
                  <a:pt x="776224" y="0"/>
                </a:moveTo>
                <a:lnTo>
                  <a:pt x="42163" y="0"/>
                </a:lnTo>
                <a:lnTo>
                  <a:pt x="25771" y="3319"/>
                </a:lnTo>
                <a:lnTo>
                  <a:pt x="12366" y="12366"/>
                </a:lnTo>
                <a:lnTo>
                  <a:pt x="3319" y="25771"/>
                </a:lnTo>
                <a:lnTo>
                  <a:pt x="0" y="42163"/>
                </a:lnTo>
                <a:lnTo>
                  <a:pt x="0" y="210820"/>
                </a:lnTo>
                <a:lnTo>
                  <a:pt x="3319" y="227212"/>
                </a:lnTo>
                <a:lnTo>
                  <a:pt x="12366" y="240617"/>
                </a:lnTo>
                <a:lnTo>
                  <a:pt x="25771" y="249664"/>
                </a:lnTo>
                <a:lnTo>
                  <a:pt x="42163" y="252984"/>
                </a:lnTo>
                <a:lnTo>
                  <a:pt x="776224" y="252984"/>
                </a:lnTo>
                <a:lnTo>
                  <a:pt x="792616" y="249664"/>
                </a:lnTo>
                <a:lnTo>
                  <a:pt x="806021" y="240617"/>
                </a:lnTo>
                <a:lnTo>
                  <a:pt x="815068" y="227212"/>
                </a:lnTo>
                <a:lnTo>
                  <a:pt x="818388" y="210820"/>
                </a:lnTo>
                <a:lnTo>
                  <a:pt x="818388" y="42163"/>
                </a:lnTo>
                <a:lnTo>
                  <a:pt x="815068" y="25771"/>
                </a:lnTo>
                <a:lnTo>
                  <a:pt x="806021" y="12366"/>
                </a:lnTo>
                <a:lnTo>
                  <a:pt x="792616" y="3319"/>
                </a:lnTo>
                <a:lnTo>
                  <a:pt x="7762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60220" y="5942075"/>
            <a:ext cx="818515" cy="508000"/>
          </a:xfrm>
          <a:custGeom>
            <a:avLst/>
            <a:gdLst/>
            <a:ahLst/>
            <a:cxnLst/>
            <a:rect l="l" t="t" r="r" b="b"/>
            <a:pathLst>
              <a:path w="818514" h="508000">
                <a:moveTo>
                  <a:pt x="0" y="42163"/>
                </a:moveTo>
                <a:lnTo>
                  <a:pt x="3319" y="25771"/>
                </a:lnTo>
                <a:lnTo>
                  <a:pt x="12366" y="12366"/>
                </a:lnTo>
                <a:lnTo>
                  <a:pt x="25771" y="3319"/>
                </a:lnTo>
                <a:lnTo>
                  <a:pt x="42163" y="0"/>
                </a:lnTo>
                <a:lnTo>
                  <a:pt x="136398" y="0"/>
                </a:lnTo>
                <a:lnTo>
                  <a:pt x="340994" y="0"/>
                </a:lnTo>
                <a:lnTo>
                  <a:pt x="776224" y="0"/>
                </a:lnTo>
                <a:lnTo>
                  <a:pt x="792616" y="3319"/>
                </a:lnTo>
                <a:lnTo>
                  <a:pt x="806021" y="12366"/>
                </a:lnTo>
                <a:lnTo>
                  <a:pt x="815068" y="25771"/>
                </a:lnTo>
                <a:lnTo>
                  <a:pt x="818388" y="42163"/>
                </a:lnTo>
                <a:lnTo>
                  <a:pt x="818388" y="147574"/>
                </a:lnTo>
                <a:lnTo>
                  <a:pt x="818388" y="210820"/>
                </a:lnTo>
                <a:lnTo>
                  <a:pt x="815068" y="227212"/>
                </a:lnTo>
                <a:lnTo>
                  <a:pt x="806021" y="240617"/>
                </a:lnTo>
                <a:lnTo>
                  <a:pt x="792616" y="249664"/>
                </a:lnTo>
                <a:lnTo>
                  <a:pt x="776224" y="252984"/>
                </a:lnTo>
                <a:lnTo>
                  <a:pt x="340994" y="252984"/>
                </a:lnTo>
                <a:lnTo>
                  <a:pt x="10794" y="507873"/>
                </a:lnTo>
                <a:lnTo>
                  <a:pt x="136398" y="252984"/>
                </a:lnTo>
                <a:lnTo>
                  <a:pt x="42163" y="252984"/>
                </a:lnTo>
                <a:lnTo>
                  <a:pt x="25771" y="249664"/>
                </a:lnTo>
                <a:lnTo>
                  <a:pt x="12366" y="240617"/>
                </a:lnTo>
                <a:lnTo>
                  <a:pt x="3319" y="227212"/>
                </a:lnTo>
                <a:lnTo>
                  <a:pt x="0" y="210820"/>
                </a:lnTo>
                <a:lnTo>
                  <a:pt x="0" y="147574"/>
                </a:lnTo>
                <a:lnTo>
                  <a:pt x="0" y="421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839214" y="6000368"/>
            <a:ext cx="66103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BatangChe"/>
                <a:cs typeface="BatangChe"/>
              </a:rPr>
              <a:t>타</a:t>
            </a:r>
            <a:r>
              <a:rPr sz="1000" spc="-5" dirty="0">
                <a:latin typeface="BatangChe"/>
                <a:cs typeface="BatangChe"/>
              </a:rPr>
              <a:t>이밍</a:t>
            </a:r>
            <a:r>
              <a:rPr sz="1000" spc="0" dirty="0">
                <a:latin typeface="BatangChe"/>
                <a:cs typeface="BatangChe"/>
              </a:rPr>
              <a:t>벨</a:t>
            </a:r>
            <a:r>
              <a:rPr sz="1000" spc="-5" dirty="0">
                <a:latin typeface="BatangChe"/>
                <a:cs typeface="BatangChe"/>
              </a:rPr>
              <a:t>트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623559" y="1958339"/>
            <a:ext cx="372110" cy="539750"/>
          </a:xfrm>
          <a:custGeom>
            <a:avLst/>
            <a:gdLst/>
            <a:ahLst/>
            <a:cxnLst/>
            <a:rect l="l" t="t" r="r" b="b"/>
            <a:pathLst>
              <a:path w="372110" h="539750">
                <a:moveTo>
                  <a:pt x="154939" y="252984"/>
                </a:moveTo>
                <a:lnTo>
                  <a:pt x="61975" y="252984"/>
                </a:lnTo>
                <a:lnTo>
                  <a:pt x="13335" y="539496"/>
                </a:lnTo>
                <a:lnTo>
                  <a:pt x="154939" y="252984"/>
                </a:lnTo>
                <a:close/>
              </a:path>
              <a:path w="372110" h="539750">
                <a:moveTo>
                  <a:pt x="329691" y="0"/>
                </a:moveTo>
                <a:lnTo>
                  <a:pt x="42163" y="0"/>
                </a:lnTo>
                <a:lnTo>
                  <a:pt x="25771" y="3319"/>
                </a:lnTo>
                <a:lnTo>
                  <a:pt x="12366" y="12366"/>
                </a:lnTo>
                <a:lnTo>
                  <a:pt x="3319" y="25771"/>
                </a:lnTo>
                <a:lnTo>
                  <a:pt x="0" y="42164"/>
                </a:lnTo>
                <a:lnTo>
                  <a:pt x="0" y="210820"/>
                </a:lnTo>
                <a:lnTo>
                  <a:pt x="3319" y="227212"/>
                </a:lnTo>
                <a:lnTo>
                  <a:pt x="12366" y="240617"/>
                </a:lnTo>
                <a:lnTo>
                  <a:pt x="25771" y="249664"/>
                </a:lnTo>
                <a:lnTo>
                  <a:pt x="42163" y="252984"/>
                </a:lnTo>
                <a:lnTo>
                  <a:pt x="329691" y="252984"/>
                </a:lnTo>
                <a:lnTo>
                  <a:pt x="346084" y="249664"/>
                </a:lnTo>
                <a:lnTo>
                  <a:pt x="359489" y="240617"/>
                </a:lnTo>
                <a:lnTo>
                  <a:pt x="368536" y="227212"/>
                </a:lnTo>
                <a:lnTo>
                  <a:pt x="371855" y="210820"/>
                </a:lnTo>
                <a:lnTo>
                  <a:pt x="371855" y="42164"/>
                </a:lnTo>
                <a:lnTo>
                  <a:pt x="368536" y="25771"/>
                </a:lnTo>
                <a:lnTo>
                  <a:pt x="359489" y="12366"/>
                </a:lnTo>
                <a:lnTo>
                  <a:pt x="346084" y="3319"/>
                </a:lnTo>
                <a:lnTo>
                  <a:pt x="329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23559" y="1958339"/>
            <a:ext cx="372110" cy="539750"/>
          </a:xfrm>
          <a:custGeom>
            <a:avLst/>
            <a:gdLst/>
            <a:ahLst/>
            <a:cxnLst/>
            <a:rect l="l" t="t" r="r" b="b"/>
            <a:pathLst>
              <a:path w="372110" h="539750">
                <a:moveTo>
                  <a:pt x="0" y="42164"/>
                </a:moveTo>
                <a:lnTo>
                  <a:pt x="3319" y="25771"/>
                </a:lnTo>
                <a:lnTo>
                  <a:pt x="12366" y="12366"/>
                </a:lnTo>
                <a:lnTo>
                  <a:pt x="25771" y="3319"/>
                </a:lnTo>
                <a:lnTo>
                  <a:pt x="42163" y="0"/>
                </a:lnTo>
                <a:lnTo>
                  <a:pt x="61975" y="0"/>
                </a:lnTo>
                <a:lnTo>
                  <a:pt x="154939" y="0"/>
                </a:lnTo>
                <a:lnTo>
                  <a:pt x="329691" y="0"/>
                </a:lnTo>
                <a:lnTo>
                  <a:pt x="346084" y="3319"/>
                </a:lnTo>
                <a:lnTo>
                  <a:pt x="359489" y="12366"/>
                </a:lnTo>
                <a:lnTo>
                  <a:pt x="368536" y="25771"/>
                </a:lnTo>
                <a:lnTo>
                  <a:pt x="371855" y="42164"/>
                </a:lnTo>
                <a:lnTo>
                  <a:pt x="371855" y="147574"/>
                </a:lnTo>
                <a:lnTo>
                  <a:pt x="371855" y="210820"/>
                </a:lnTo>
                <a:lnTo>
                  <a:pt x="368536" y="227212"/>
                </a:lnTo>
                <a:lnTo>
                  <a:pt x="359489" y="240617"/>
                </a:lnTo>
                <a:lnTo>
                  <a:pt x="346084" y="249664"/>
                </a:lnTo>
                <a:lnTo>
                  <a:pt x="329691" y="252984"/>
                </a:lnTo>
                <a:lnTo>
                  <a:pt x="154939" y="252984"/>
                </a:lnTo>
                <a:lnTo>
                  <a:pt x="13335" y="539496"/>
                </a:lnTo>
                <a:lnTo>
                  <a:pt x="61975" y="252984"/>
                </a:lnTo>
                <a:lnTo>
                  <a:pt x="42163" y="252984"/>
                </a:lnTo>
                <a:lnTo>
                  <a:pt x="25771" y="249664"/>
                </a:lnTo>
                <a:lnTo>
                  <a:pt x="12366" y="240617"/>
                </a:lnTo>
                <a:lnTo>
                  <a:pt x="3319" y="227212"/>
                </a:lnTo>
                <a:lnTo>
                  <a:pt x="0" y="210820"/>
                </a:lnTo>
                <a:lnTo>
                  <a:pt x="0" y="147574"/>
                </a:lnTo>
                <a:lnTo>
                  <a:pt x="0" y="4216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673090" y="2015997"/>
            <a:ext cx="28194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BatangChe"/>
                <a:cs typeface="BatangChe"/>
              </a:rPr>
              <a:t>모터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57855" y="5914643"/>
            <a:ext cx="589915" cy="569595"/>
          </a:xfrm>
          <a:custGeom>
            <a:avLst/>
            <a:gdLst/>
            <a:ahLst/>
            <a:cxnLst/>
            <a:rect l="l" t="t" r="r" b="b"/>
            <a:pathLst>
              <a:path w="589914" h="569595">
                <a:moveTo>
                  <a:pt x="245744" y="283463"/>
                </a:moveTo>
                <a:lnTo>
                  <a:pt x="98298" y="283463"/>
                </a:lnTo>
                <a:lnTo>
                  <a:pt x="7746" y="569087"/>
                </a:lnTo>
                <a:lnTo>
                  <a:pt x="245744" y="283463"/>
                </a:lnTo>
                <a:close/>
              </a:path>
              <a:path w="589914" h="569595">
                <a:moveTo>
                  <a:pt x="542544" y="0"/>
                </a:moveTo>
                <a:lnTo>
                  <a:pt x="47243" y="0"/>
                </a:lnTo>
                <a:lnTo>
                  <a:pt x="28878" y="3720"/>
                </a:lnTo>
                <a:lnTo>
                  <a:pt x="13858" y="13858"/>
                </a:lnTo>
                <a:lnTo>
                  <a:pt x="3720" y="28878"/>
                </a:lnTo>
                <a:lnTo>
                  <a:pt x="0" y="47243"/>
                </a:lnTo>
                <a:lnTo>
                  <a:pt x="0" y="236219"/>
                </a:lnTo>
                <a:lnTo>
                  <a:pt x="3720" y="254585"/>
                </a:lnTo>
                <a:lnTo>
                  <a:pt x="13858" y="269605"/>
                </a:lnTo>
                <a:lnTo>
                  <a:pt x="28878" y="279743"/>
                </a:lnTo>
                <a:lnTo>
                  <a:pt x="47243" y="283463"/>
                </a:lnTo>
                <a:lnTo>
                  <a:pt x="542544" y="283463"/>
                </a:lnTo>
                <a:lnTo>
                  <a:pt x="560909" y="279743"/>
                </a:lnTo>
                <a:lnTo>
                  <a:pt x="575929" y="269605"/>
                </a:lnTo>
                <a:lnTo>
                  <a:pt x="586067" y="254585"/>
                </a:lnTo>
                <a:lnTo>
                  <a:pt x="589788" y="236219"/>
                </a:lnTo>
                <a:lnTo>
                  <a:pt x="589788" y="47243"/>
                </a:lnTo>
                <a:lnTo>
                  <a:pt x="586067" y="28878"/>
                </a:lnTo>
                <a:lnTo>
                  <a:pt x="575929" y="13858"/>
                </a:lnTo>
                <a:lnTo>
                  <a:pt x="560909" y="3720"/>
                </a:lnTo>
                <a:lnTo>
                  <a:pt x="542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57855" y="5914643"/>
            <a:ext cx="589915" cy="569595"/>
          </a:xfrm>
          <a:custGeom>
            <a:avLst/>
            <a:gdLst/>
            <a:ahLst/>
            <a:cxnLst/>
            <a:rect l="l" t="t" r="r" b="b"/>
            <a:pathLst>
              <a:path w="589914" h="569595">
                <a:moveTo>
                  <a:pt x="0" y="47243"/>
                </a:moveTo>
                <a:lnTo>
                  <a:pt x="3720" y="28878"/>
                </a:lnTo>
                <a:lnTo>
                  <a:pt x="13858" y="13858"/>
                </a:lnTo>
                <a:lnTo>
                  <a:pt x="28878" y="3720"/>
                </a:lnTo>
                <a:lnTo>
                  <a:pt x="47243" y="0"/>
                </a:lnTo>
                <a:lnTo>
                  <a:pt x="98298" y="0"/>
                </a:lnTo>
                <a:lnTo>
                  <a:pt x="245744" y="0"/>
                </a:lnTo>
                <a:lnTo>
                  <a:pt x="542544" y="0"/>
                </a:lnTo>
                <a:lnTo>
                  <a:pt x="560909" y="3720"/>
                </a:lnTo>
                <a:lnTo>
                  <a:pt x="575929" y="13858"/>
                </a:lnTo>
                <a:lnTo>
                  <a:pt x="586067" y="28878"/>
                </a:lnTo>
                <a:lnTo>
                  <a:pt x="589788" y="47243"/>
                </a:lnTo>
                <a:lnTo>
                  <a:pt x="589788" y="165353"/>
                </a:lnTo>
                <a:lnTo>
                  <a:pt x="589788" y="236219"/>
                </a:lnTo>
                <a:lnTo>
                  <a:pt x="586067" y="254585"/>
                </a:lnTo>
                <a:lnTo>
                  <a:pt x="575929" y="269605"/>
                </a:lnTo>
                <a:lnTo>
                  <a:pt x="560909" y="279743"/>
                </a:lnTo>
                <a:lnTo>
                  <a:pt x="542544" y="283463"/>
                </a:lnTo>
                <a:lnTo>
                  <a:pt x="245744" y="283463"/>
                </a:lnTo>
                <a:lnTo>
                  <a:pt x="7746" y="569087"/>
                </a:lnTo>
                <a:lnTo>
                  <a:pt x="98298" y="283463"/>
                </a:lnTo>
                <a:lnTo>
                  <a:pt x="47243" y="283463"/>
                </a:lnTo>
                <a:lnTo>
                  <a:pt x="28878" y="279743"/>
                </a:lnTo>
                <a:lnTo>
                  <a:pt x="13858" y="269605"/>
                </a:lnTo>
                <a:lnTo>
                  <a:pt x="3720" y="254585"/>
                </a:lnTo>
                <a:lnTo>
                  <a:pt x="0" y="236219"/>
                </a:lnTo>
                <a:lnTo>
                  <a:pt x="0" y="165353"/>
                </a:lnTo>
                <a:lnTo>
                  <a:pt x="0" y="4724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755519" y="5972936"/>
            <a:ext cx="40640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BatangChe"/>
                <a:cs typeface="BatangChe"/>
              </a:rPr>
              <a:t>단</a:t>
            </a:r>
            <a:r>
              <a:rPr sz="1000" spc="-5" dirty="0">
                <a:latin typeface="BatangChe"/>
                <a:cs typeface="BatangChe"/>
              </a:rPr>
              <a:t>자대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501640" y="7220077"/>
            <a:ext cx="784860" cy="691515"/>
          </a:xfrm>
          <a:custGeom>
            <a:avLst/>
            <a:gdLst/>
            <a:ahLst/>
            <a:cxnLst/>
            <a:rect l="l" t="t" r="r" b="b"/>
            <a:pathLst>
              <a:path w="784860" h="691515">
                <a:moveTo>
                  <a:pt x="714501" y="342011"/>
                </a:moveTo>
                <a:lnTo>
                  <a:pt x="58165" y="342011"/>
                </a:lnTo>
                <a:lnTo>
                  <a:pt x="35522" y="346581"/>
                </a:lnTo>
                <a:lnTo>
                  <a:pt x="17033" y="359044"/>
                </a:lnTo>
                <a:lnTo>
                  <a:pt x="4570" y="377533"/>
                </a:lnTo>
                <a:lnTo>
                  <a:pt x="0" y="400177"/>
                </a:lnTo>
                <a:lnTo>
                  <a:pt x="0" y="632841"/>
                </a:lnTo>
                <a:lnTo>
                  <a:pt x="4570" y="655484"/>
                </a:lnTo>
                <a:lnTo>
                  <a:pt x="17033" y="673973"/>
                </a:lnTo>
                <a:lnTo>
                  <a:pt x="35522" y="686436"/>
                </a:lnTo>
                <a:lnTo>
                  <a:pt x="58165" y="691007"/>
                </a:lnTo>
                <a:lnTo>
                  <a:pt x="714501" y="691007"/>
                </a:lnTo>
                <a:lnTo>
                  <a:pt x="737145" y="686436"/>
                </a:lnTo>
                <a:lnTo>
                  <a:pt x="755634" y="673973"/>
                </a:lnTo>
                <a:lnTo>
                  <a:pt x="768097" y="655484"/>
                </a:lnTo>
                <a:lnTo>
                  <a:pt x="772668" y="632841"/>
                </a:lnTo>
                <a:lnTo>
                  <a:pt x="772668" y="400177"/>
                </a:lnTo>
                <a:lnTo>
                  <a:pt x="768097" y="377533"/>
                </a:lnTo>
                <a:lnTo>
                  <a:pt x="755634" y="359044"/>
                </a:lnTo>
                <a:lnTo>
                  <a:pt x="737145" y="346581"/>
                </a:lnTo>
                <a:lnTo>
                  <a:pt x="714501" y="342011"/>
                </a:lnTo>
                <a:close/>
              </a:path>
              <a:path w="784860" h="691515">
                <a:moveTo>
                  <a:pt x="784733" y="0"/>
                </a:moveTo>
                <a:lnTo>
                  <a:pt x="450723" y="342011"/>
                </a:lnTo>
                <a:lnTo>
                  <a:pt x="643889" y="342011"/>
                </a:lnTo>
                <a:lnTo>
                  <a:pt x="7847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01640" y="7220077"/>
            <a:ext cx="784860" cy="691515"/>
          </a:xfrm>
          <a:custGeom>
            <a:avLst/>
            <a:gdLst/>
            <a:ahLst/>
            <a:cxnLst/>
            <a:rect l="l" t="t" r="r" b="b"/>
            <a:pathLst>
              <a:path w="784860" h="691515">
                <a:moveTo>
                  <a:pt x="0" y="400177"/>
                </a:moveTo>
                <a:lnTo>
                  <a:pt x="4570" y="377533"/>
                </a:lnTo>
                <a:lnTo>
                  <a:pt x="17033" y="359044"/>
                </a:lnTo>
                <a:lnTo>
                  <a:pt x="35522" y="346581"/>
                </a:lnTo>
                <a:lnTo>
                  <a:pt x="58165" y="342011"/>
                </a:lnTo>
                <a:lnTo>
                  <a:pt x="450723" y="342011"/>
                </a:lnTo>
                <a:lnTo>
                  <a:pt x="784733" y="0"/>
                </a:lnTo>
                <a:lnTo>
                  <a:pt x="643889" y="342011"/>
                </a:lnTo>
                <a:lnTo>
                  <a:pt x="714501" y="342011"/>
                </a:lnTo>
                <a:lnTo>
                  <a:pt x="737145" y="346581"/>
                </a:lnTo>
                <a:lnTo>
                  <a:pt x="755634" y="359044"/>
                </a:lnTo>
                <a:lnTo>
                  <a:pt x="768097" y="377533"/>
                </a:lnTo>
                <a:lnTo>
                  <a:pt x="772668" y="400177"/>
                </a:lnTo>
                <a:lnTo>
                  <a:pt x="772668" y="487426"/>
                </a:lnTo>
                <a:lnTo>
                  <a:pt x="772668" y="632841"/>
                </a:lnTo>
                <a:lnTo>
                  <a:pt x="768097" y="655484"/>
                </a:lnTo>
                <a:lnTo>
                  <a:pt x="755634" y="673973"/>
                </a:lnTo>
                <a:lnTo>
                  <a:pt x="737145" y="686436"/>
                </a:lnTo>
                <a:lnTo>
                  <a:pt x="714501" y="691007"/>
                </a:lnTo>
                <a:lnTo>
                  <a:pt x="643889" y="691007"/>
                </a:lnTo>
                <a:lnTo>
                  <a:pt x="450723" y="691007"/>
                </a:lnTo>
                <a:lnTo>
                  <a:pt x="58165" y="691007"/>
                </a:lnTo>
                <a:lnTo>
                  <a:pt x="35522" y="686436"/>
                </a:lnTo>
                <a:lnTo>
                  <a:pt x="17033" y="673973"/>
                </a:lnTo>
                <a:lnTo>
                  <a:pt x="4570" y="655484"/>
                </a:lnTo>
                <a:lnTo>
                  <a:pt x="0" y="632841"/>
                </a:lnTo>
                <a:lnTo>
                  <a:pt x="0" y="487426"/>
                </a:lnTo>
                <a:lnTo>
                  <a:pt x="0" y="40017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5400" y="6812533"/>
            <a:ext cx="983615" cy="488950"/>
          </a:xfrm>
          <a:custGeom>
            <a:avLst/>
            <a:gdLst/>
            <a:ahLst/>
            <a:cxnLst/>
            <a:rect l="l" t="t" r="r" b="b"/>
            <a:pathLst>
              <a:path w="983614" h="488950">
                <a:moveTo>
                  <a:pt x="621283" y="229870"/>
                </a:moveTo>
                <a:lnTo>
                  <a:pt x="43180" y="229870"/>
                </a:lnTo>
                <a:lnTo>
                  <a:pt x="26360" y="233259"/>
                </a:lnTo>
                <a:lnTo>
                  <a:pt x="12636" y="242506"/>
                </a:lnTo>
                <a:lnTo>
                  <a:pt x="3389" y="256230"/>
                </a:lnTo>
                <a:lnTo>
                  <a:pt x="0" y="273050"/>
                </a:lnTo>
                <a:lnTo>
                  <a:pt x="0" y="445770"/>
                </a:lnTo>
                <a:lnTo>
                  <a:pt x="3389" y="462589"/>
                </a:lnTo>
                <a:lnTo>
                  <a:pt x="12636" y="476313"/>
                </a:lnTo>
                <a:lnTo>
                  <a:pt x="26360" y="485560"/>
                </a:lnTo>
                <a:lnTo>
                  <a:pt x="43180" y="488950"/>
                </a:lnTo>
                <a:lnTo>
                  <a:pt x="621283" y="488950"/>
                </a:lnTo>
                <a:lnTo>
                  <a:pt x="638103" y="485560"/>
                </a:lnTo>
                <a:lnTo>
                  <a:pt x="651827" y="476313"/>
                </a:lnTo>
                <a:lnTo>
                  <a:pt x="661074" y="462589"/>
                </a:lnTo>
                <a:lnTo>
                  <a:pt x="664463" y="445770"/>
                </a:lnTo>
                <a:lnTo>
                  <a:pt x="664463" y="273050"/>
                </a:lnTo>
                <a:lnTo>
                  <a:pt x="661074" y="256230"/>
                </a:lnTo>
                <a:lnTo>
                  <a:pt x="651827" y="242506"/>
                </a:lnTo>
                <a:lnTo>
                  <a:pt x="638103" y="233259"/>
                </a:lnTo>
                <a:lnTo>
                  <a:pt x="621283" y="229870"/>
                </a:lnTo>
                <a:close/>
              </a:path>
              <a:path w="983614" h="488950">
                <a:moveTo>
                  <a:pt x="983361" y="0"/>
                </a:moveTo>
                <a:lnTo>
                  <a:pt x="387604" y="229870"/>
                </a:lnTo>
                <a:lnTo>
                  <a:pt x="553719" y="229870"/>
                </a:lnTo>
                <a:lnTo>
                  <a:pt x="983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95400" y="6812533"/>
            <a:ext cx="983615" cy="488950"/>
          </a:xfrm>
          <a:custGeom>
            <a:avLst/>
            <a:gdLst/>
            <a:ahLst/>
            <a:cxnLst/>
            <a:rect l="l" t="t" r="r" b="b"/>
            <a:pathLst>
              <a:path w="983614" h="488950">
                <a:moveTo>
                  <a:pt x="0" y="273050"/>
                </a:moveTo>
                <a:lnTo>
                  <a:pt x="3389" y="256230"/>
                </a:lnTo>
                <a:lnTo>
                  <a:pt x="12636" y="242506"/>
                </a:lnTo>
                <a:lnTo>
                  <a:pt x="26360" y="233259"/>
                </a:lnTo>
                <a:lnTo>
                  <a:pt x="43180" y="229870"/>
                </a:lnTo>
                <a:lnTo>
                  <a:pt x="387604" y="229870"/>
                </a:lnTo>
                <a:lnTo>
                  <a:pt x="983361" y="0"/>
                </a:lnTo>
                <a:lnTo>
                  <a:pt x="553719" y="229870"/>
                </a:lnTo>
                <a:lnTo>
                  <a:pt x="621283" y="229870"/>
                </a:lnTo>
                <a:lnTo>
                  <a:pt x="638103" y="233259"/>
                </a:lnTo>
                <a:lnTo>
                  <a:pt x="651827" y="242506"/>
                </a:lnTo>
                <a:lnTo>
                  <a:pt x="661074" y="256230"/>
                </a:lnTo>
                <a:lnTo>
                  <a:pt x="664463" y="273050"/>
                </a:lnTo>
                <a:lnTo>
                  <a:pt x="664463" y="337820"/>
                </a:lnTo>
                <a:lnTo>
                  <a:pt x="664463" y="445770"/>
                </a:lnTo>
                <a:lnTo>
                  <a:pt x="661074" y="462589"/>
                </a:lnTo>
                <a:lnTo>
                  <a:pt x="651827" y="476313"/>
                </a:lnTo>
                <a:lnTo>
                  <a:pt x="638103" y="485560"/>
                </a:lnTo>
                <a:lnTo>
                  <a:pt x="621283" y="488950"/>
                </a:lnTo>
                <a:lnTo>
                  <a:pt x="553719" y="488950"/>
                </a:lnTo>
                <a:lnTo>
                  <a:pt x="387604" y="488950"/>
                </a:lnTo>
                <a:lnTo>
                  <a:pt x="43180" y="488950"/>
                </a:lnTo>
                <a:lnTo>
                  <a:pt x="26360" y="485560"/>
                </a:lnTo>
                <a:lnTo>
                  <a:pt x="12636" y="476313"/>
                </a:lnTo>
                <a:lnTo>
                  <a:pt x="3389" y="462589"/>
                </a:lnTo>
                <a:lnTo>
                  <a:pt x="0" y="445770"/>
                </a:lnTo>
                <a:lnTo>
                  <a:pt x="0" y="337820"/>
                </a:lnTo>
                <a:lnTo>
                  <a:pt x="0" y="27305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304289" y="7100696"/>
            <a:ext cx="65087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BatangChe"/>
                <a:cs typeface="BatangChe"/>
              </a:rPr>
              <a:t>도어행거</a:t>
            </a:r>
            <a:r>
              <a:rPr sz="1000" spc="-320" dirty="0">
                <a:latin typeface="BatangChe"/>
                <a:cs typeface="BatangChe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47060" y="2077211"/>
            <a:ext cx="981710" cy="604520"/>
          </a:xfrm>
          <a:custGeom>
            <a:avLst/>
            <a:gdLst/>
            <a:ahLst/>
            <a:cxnLst/>
            <a:rect l="l" t="t" r="r" b="b"/>
            <a:pathLst>
              <a:path w="981710" h="604519">
                <a:moveTo>
                  <a:pt x="637539" y="281940"/>
                </a:moveTo>
                <a:lnTo>
                  <a:pt x="490093" y="281940"/>
                </a:lnTo>
                <a:lnTo>
                  <a:pt x="0" y="604012"/>
                </a:lnTo>
                <a:lnTo>
                  <a:pt x="637539" y="281940"/>
                </a:lnTo>
                <a:close/>
              </a:path>
              <a:path w="981710" h="604519">
                <a:moveTo>
                  <a:pt x="934592" y="0"/>
                </a:moveTo>
                <a:lnTo>
                  <a:pt x="438784" y="0"/>
                </a:lnTo>
                <a:lnTo>
                  <a:pt x="420512" y="3698"/>
                </a:lnTo>
                <a:lnTo>
                  <a:pt x="405574" y="13779"/>
                </a:lnTo>
                <a:lnTo>
                  <a:pt x="395493" y="28717"/>
                </a:lnTo>
                <a:lnTo>
                  <a:pt x="391794" y="46990"/>
                </a:lnTo>
                <a:lnTo>
                  <a:pt x="391794" y="234950"/>
                </a:lnTo>
                <a:lnTo>
                  <a:pt x="395493" y="253222"/>
                </a:lnTo>
                <a:lnTo>
                  <a:pt x="405574" y="268160"/>
                </a:lnTo>
                <a:lnTo>
                  <a:pt x="420512" y="278241"/>
                </a:lnTo>
                <a:lnTo>
                  <a:pt x="438784" y="281940"/>
                </a:lnTo>
                <a:lnTo>
                  <a:pt x="934592" y="281940"/>
                </a:lnTo>
                <a:lnTo>
                  <a:pt x="952865" y="278241"/>
                </a:lnTo>
                <a:lnTo>
                  <a:pt x="967803" y="268160"/>
                </a:lnTo>
                <a:lnTo>
                  <a:pt x="977884" y="253222"/>
                </a:lnTo>
                <a:lnTo>
                  <a:pt x="981583" y="234950"/>
                </a:lnTo>
                <a:lnTo>
                  <a:pt x="981583" y="46990"/>
                </a:lnTo>
                <a:lnTo>
                  <a:pt x="977884" y="28717"/>
                </a:lnTo>
                <a:lnTo>
                  <a:pt x="967803" y="13779"/>
                </a:lnTo>
                <a:lnTo>
                  <a:pt x="952865" y="3698"/>
                </a:lnTo>
                <a:lnTo>
                  <a:pt x="934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47060" y="2077211"/>
            <a:ext cx="981710" cy="604520"/>
          </a:xfrm>
          <a:custGeom>
            <a:avLst/>
            <a:gdLst/>
            <a:ahLst/>
            <a:cxnLst/>
            <a:rect l="l" t="t" r="r" b="b"/>
            <a:pathLst>
              <a:path w="981710" h="604519">
                <a:moveTo>
                  <a:pt x="391794" y="46990"/>
                </a:moveTo>
                <a:lnTo>
                  <a:pt x="395493" y="28717"/>
                </a:lnTo>
                <a:lnTo>
                  <a:pt x="405574" y="13779"/>
                </a:lnTo>
                <a:lnTo>
                  <a:pt x="420512" y="3698"/>
                </a:lnTo>
                <a:lnTo>
                  <a:pt x="438784" y="0"/>
                </a:lnTo>
                <a:lnTo>
                  <a:pt x="490093" y="0"/>
                </a:lnTo>
                <a:lnTo>
                  <a:pt x="637539" y="0"/>
                </a:lnTo>
                <a:lnTo>
                  <a:pt x="934592" y="0"/>
                </a:lnTo>
                <a:lnTo>
                  <a:pt x="952865" y="3698"/>
                </a:lnTo>
                <a:lnTo>
                  <a:pt x="967803" y="13779"/>
                </a:lnTo>
                <a:lnTo>
                  <a:pt x="977884" y="28717"/>
                </a:lnTo>
                <a:lnTo>
                  <a:pt x="981583" y="46990"/>
                </a:lnTo>
                <a:lnTo>
                  <a:pt x="981583" y="164465"/>
                </a:lnTo>
                <a:lnTo>
                  <a:pt x="981583" y="234950"/>
                </a:lnTo>
                <a:lnTo>
                  <a:pt x="977884" y="253222"/>
                </a:lnTo>
                <a:lnTo>
                  <a:pt x="967803" y="268160"/>
                </a:lnTo>
                <a:lnTo>
                  <a:pt x="952865" y="278241"/>
                </a:lnTo>
                <a:lnTo>
                  <a:pt x="934592" y="281940"/>
                </a:lnTo>
                <a:lnTo>
                  <a:pt x="637539" y="281940"/>
                </a:lnTo>
                <a:lnTo>
                  <a:pt x="0" y="604012"/>
                </a:lnTo>
                <a:lnTo>
                  <a:pt x="490093" y="281940"/>
                </a:lnTo>
                <a:lnTo>
                  <a:pt x="438784" y="281940"/>
                </a:lnTo>
                <a:lnTo>
                  <a:pt x="420512" y="278241"/>
                </a:lnTo>
                <a:lnTo>
                  <a:pt x="405574" y="268160"/>
                </a:lnTo>
                <a:lnTo>
                  <a:pt x="395493" y="253222"/>
                </a:lnTo>
                <a:lnTo>
                  <a:pt x="391794" y="234950"/>
                </a:lnTo>
                <a:lnTo>
                  <a:pt x="391794" y="164465"/>
                </a:lnTo>
                <a:lnTo>
                  <a:pt x="391794" y="4699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136519" y="2136393"/>
            <a:ext cx="40640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BatangChe"/>
                <a:cs typeface="BatangChe"/>
              </a:rPr>
              <a:t>단</a:t>
            </a:r>
            <a:r>
              <a:rPr sz="1000" spc="-5" dirty="0">
                <a:latin typeface="BatangChe"/>
                <a:cs typeface="BatangChe"/>
              </a:rPr>
              <a:t>자대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326891" y="7051928"/>
            <a:ext cx="1109980" cy="645795"/>
          </a:xfrm>
          <a:custGeom>
            <a:avLst/>
            <a:gdLst/>
            <a:ahLst/>
            <a:cxnLst/>
            <a:rect l="l" t="t" r="r" b="b"/>
            <a:pathLst>
              <a:path w="1109979" h="645795">
                <a:moveTo>
                  <a:pt x="762254" y="363854"/>
                </a:moveTo>
                <a:lnTo>
                  <a:pt x="46990" y="363854"/>
                </a:lnTo>
                <a:lnTo>
                  <a:pt x="28717" y="367553"/>
                </a:lnTo>
                <a:lnTo>
                  <a:pt x="13779" y="377634"/>
                </a:lnTo>
                <a:lnTo>
                  <a:pt x="3698" y="392572"/>
                </a:lnTo>
                <a:lnTo>
                  <a:pt x="0" y="410844"/>
                </a:lnTo>
                <a:lnTo>
                  <a:pt x="0" y="598804"/>
                </a:lnTo>
                <a:lnTo>
                  <a:pt x="3698" y="617077"/>
                </a:lnTo>
                <a:lnTo>
                  <a:pt x="13779" y="632015"/>
                </a:lnTo>
                <a:lnTo>
                  <a:pt x="28717" y="642096"/>
                </a:lnTo>
                <a:lnTo>
                  <a:pt x="46990" y="645794"/>
                </a:lnTo>
                <a:lnTo>
                  <a:pt x="762254" y="645794"/>
                </a:lnTo>
                <a:lnTo>
                  <a:pt x="780526" y="642096"/>
                </a:lnTo>
                <a:lnTo>
                  <a:pt x="795464" y="632015"/>
                </a:lnTo>
                <a:lnTo>
                  <a:pt x="805545" y="617077"/>
                </a:lnTo>
                <a:lnTo>
                  <a:pt x="809244" y="598804"/>
                </a:lnTo>
                <a:lnTo>
                  <a:pt x="809244" y="410844"/>
                </a:lnTo>
                <a:lnTo>
                  <a:pt x="805545" y="392572"/>
                </a:lnTo>
                <a:lnTo>
                  <a:pt x="795464" y="377634"/>
                </a:lnTo>
                <a:lnTo>
                  <a:pt x="780526" y="367553"/>
                </a:lnTo>
                <a:lnTo>
                  <a:pt x="762254" y="363854"/>
                </a:lnTo>
                <a:close/>
              </a:path>
              <a:path w="1109979" h="645795">
                <a:moveTo>
                  <a:pt x="1109472" y="0"/>
                </a:moveTo>
                <a:lnTo>
                  <a:pt x="472059" y="363854"/>
                </a:lnTo>
                <a:lnTo>
                  <a:pt x="674370" y="363854"/>
                </a:lnTo>
                <a:lnTo>
                  <a:pt x="1109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26891" y="7051928"/>
            <a:ext cx="1109980" cy="645795"/>
          </a:xfrm>
          <a:custGeom>
            <a:avLst/>
            <a:gdLst/>
            <a:ahLst/>
            <a:cxnLst/>
            <a:rect l="l" t="t" r="r" b="b"/>
            <a:pathLst>
              <a:path w="1109979" h="645795">
                <a:moveTo>
                  <a:pt x="0" y="410844"/>
                </a:moveTo>
                <a:lnTo>
                  <a:pt x="3698" y="392572"/>
                </a:lnTo>
                <a:lnTo>
                  <a:pt x="13779" y="377634"/>
                </a:lnTo>
                <a:lnTo>
                  <a:pt x="28717" y="367553"/>
                </a:lnTo>
                <a:lnTo>
                  <a:pt x="46990" y="363854"/>
                </a:lnTo>
                <a:lnTo>
                  <a:pt x="472059" y="363854"/>
                </a:lnTo>
                <a:lnTo>
                  <a:pt x="1109472" y="0"/>
                </a:lnTo>
                <a:lnTo>
                  <a:pt x="674370" y="363854"/>
                </a:lnTo>
                <a:lnTo>
                  <a:pt x="762254" y="363854"/>
                </a:lnTo>
                <a:lnTo>
                  <a:pt x="780526" y="367553"/>
                </a:lnTo>
                <a:lnTo>
                  <a:pt x="795464" y="377634"/>
                </a:lnTo>
                <a:lnTo>
                  <a:pt x="805545" y="392572"/>
                </a:lnTo>
                <a:lnTo>
                  <a:pt x="809244" y="410844"/>
                </a:lnTo>
                <a:lnTo>
                  <a:pt x="809244" y="481329"/>
                </a:lnTo>
                <a:lnTo>
                  <a:pt x="809244" y="598804"/>
                </a:lnTo>
                <a:lnTo>
                  <a:pt x="805545" y="617077"/>
                </a:lnTo>
                <a:lnTo>
                  <a:pt x="795464" y="632015"/>
                </a:lnTo>
                <a:lnTo>
                  <a:pt x="780526" y="642096"/>
                </a:lnTo>
                <a:lnTo>
                  <a:pt x="762254" y="645794"/>
                </a:lnTo>
                <a:lnTo>
                  <a:pt x="674370" y="645794"/>
                </a:lnTo>
                <a:lnTo>
                  <a:pt x="472059" y="645794"/>
                </a:lnTo>
                <a:lnTo>
                  <a:pt x="46990" y="645794"/>
                </a:lnTo>
                <a:lnTo>
                  <a:pt x="28717" y="642096"/>
                </a:lnTo>
                <a:lnTo>
                  <a:pt x="13779" y="632015"/>
                </a:lnTo>
                <a:lnTo>
                  <a:pt x="3698" y="617077"/>
                </a:lnTo>
                <a:lnTo>
                  <a:pt x="0" y="598804"/>
                </a:lnTo>
                <a:lnTo>
                  <a:pt x="0" y="481329"/>
                </a:lnTo>
                <a:lnTo>
                  <a:pt x="0" y="4108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407790" y="7474077"/>
            <a:ext cx="2811780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z="1000" spc="-5" dirty="0">
                <a:latin typeface="BatangChe"/>
                <a:cs typeface="BatangChe"/>
              </a:rPr>
              <a:t>도어행거</a:t>
            </a:r>
            <a:r>
              <a:rPr sz="1000" spc="-320" dirty="0">
                <a:latin typeface="BatangChe"/>
                <a:cs typeface="BatangChe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B</a:t>
            </a: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ts val="1190"/>
              </a:lnSpc>
            </a:pPr>
            <a:r>
              <a:rPr sz="1000" spc="0" dirty="0">
                <a:latin typeface="BatangChe"/>
                <a:cs typeface="BatangChe"/>
              </a:rPr>
              <a:t>전</a:t>
            </a:r>
            <a:r>
              <a:rPr sz="1000" spc="-5" dirty="0">
                <a:latin typeface="BatangChe"/>
                <a:cs typeface="BatangChe"/>
              </a:rPr>
              <a:t>원스</a:t>
            </a:r>
            <a:r>
              <a:rPr sz="1000" spc="0" dirty="0">
                <a:latin typeface="BatangChe"/>
                <a:cs typeface="BatangChe"/>
              </a:rPr>
              <a:t>위</a:t>
            </a:r>
            <a:r>
              <a:rPr sz="1000" spc="-5" dirty="0">
                <a:latin typeface="BatangChe"/>
                <a:cs typeface="BatangChe"/>
              </a:rPr>
              <a:t>치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115311" y="6863206"/>
            <a:ext cx="1109980" cy="647065"/>
          </a:xfrm>
          <a:custGeom>
            <a:avLst/>
            <a:gdLst/>
            <a:ahLst/>
            <a:cxnLst/>
            <a:rect l="l" t="t" r="r" b="b"/>
            <a:pathLst>
              <a:path w="1109980" h="647065">
                <a:moveTo>
                  <a:pt x="766826" y="392556"/>
                </a:moveTo>
                <a:lnTo>
                  <a:pt x="42418" y="392556"/>
                </a:lnTo>
                <a:lnTo>
                  <a:pt x="25931" y="395898"/>
                </a:lnTo>
                <a:lnTo>
                  <a:pt x="12445" y="405002"/>
                </a:lnTo>
                <a:lnTo>
                  <a:pt x="3341" y="418488"/>
                </a:lnTo>
                <a:lnTo>
                  <a:pt x="0" y="434975"/>
                </a:lnTo>
                <a:lnTo>
                  <a:pt x="0" y="604646"/>
                </a:lnTo>
                <a:lnTo>
                  <a:pt x="3341" y="621133"/>
                </a:lnTo>
                <a:lnTo>
                  <a:pt x="12445" y="634619"/>
                </a:lnTo>
                <a:lnTo>
                  <a:pt x="25931" y="643723"/>
                </a:lnTo>
                <a:lnTo>
                  <a:pt x="42418" y="647064"/>
                </a:lnTo>
                <a:lnTo>
                  <a:pt x="766826" y="647064"/>
                </a:lnTo>
                <a:lnTo>
                  <a:pt x="783312" y="643723"/>
                </a:lnTo>
                <a:lnTo>
                  <a:pt x="796798" y="634619"/>
                </a:lnTo>
                <a:lnTo>
                  <a:pt x="805902" y="621133"/>
                </a:lnTo>
                <a:lnTo>
                  <a:pt x="809244" y="604646"/>
                </a:lnTo>
                <a:lnTo>
                  <a:pt x="809244" y="434975"/>
                </a:lnTo>
                <a:lnTo>
                  <a:pt x="805902" y="418488"/>
                </a:lnTo>
                <a:lnTo>
                  <a:pt x="796798" y="405002"/>
                </a:lnTo>
                <a:lnTo>
                  <a:pt x="783312" y="395898"/>
                </a:lnTo>
                <a:lnTo>
                  <a:pt x="766826" y="392556"/>
                </a:lnTo>
                <a:close/>
              </a:path>
              <a:path w="1109980" h="647065">
                <a:moveTo>
                  <a:pt x="1109471" y="0"/>
                </a:moveTo>
                <a:lnTo>
                  <a:pt x="472058" y="392556"/>
                </a:lnTo>
                <a:lnTo>
                  <a:pt x="674369" y="392556"/>
                </a:lnTo>
                <a:lnTo>
                  <a:pt x="1109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15311" y="6863206"/>
            <a:ext cx="1109980" cy="647065"/>
          </a:xfrm>
          <a:custGeom>
            <a:avLst/>
            <a:gdLst/>
            <a:ahLst/>
            <a:cxnLst/>
            <a:rect l="l" t="t" r="r" b="b"/>
            <a:pathLst>
              <a:path w="1109980" h="647065">
                <a:moveTo>
                  <a:pt x="0" y="434975"/>
                </a:moveTo>
                <a:lnTo>
                  <a:pt x="3341" y="418488"/>
                </a:lnTo>
                <a:lnTo>
                  <a:pt x="12445" y="405002"/>
                </a:lnTo>
                <a:lnTo>
                  <a:pt x="25931" y="395898"/>
                </a:lnTo>
                <a:lnTo>
                  <a:pt x="42418" y="392556"/>
                </a:lnTo>
                <a:lnTo>
                  <a:pt x="472058" y="392556"/>
                </a:lnTo>
                <a:lnTo>
                  <a:pt x="1109471" y="0"/>
                </a:lnTo>
                <a:lnTo>
                  <a:pt x="674369" y="392556"/>
                </a:lnTo>
                <a:lnTo>
                  <a:pt x="766826" y="392556"/>
                </a:lnTo>
                <a:lnTo>
                  <a:pt x="783312" y="395898"/>
                </a:lnTo>
                <a:lnTo>
                  <a:pt x="796798" y="405002"/>
                </a:lnTo>
                <a:lnTo>
                  <a:pt x="805902" y="418488"/>
                </a:lnTo>
                <a:lnTo>
                  <a:pt x="809244" y="434975"/>
                </a:lnTo>
                <a:lnTo>
                  <a:pt x="809244" y="498601"/>
                </a:lnTo>
                <a:lnTo>
                  <a:pt x="809244" y="604646"/>
                </a:lnTo>
                <a:lnTo>
                  <a:pt x="805902" y="621133"/>
                </a:lnTo>
                <a:lnTo>
                  <a:pt x="796798" y="634619"/>
                </a:lnTo>
                <a:lnTo>
                  <a:pt x="783312" y="643723"/>
                </a:lnTo>
                <a:lnTo>
                  <a:pt x="766826" y="647064"/>
                </a:lnTo>
                <a:lnTo>
                  <a:pt x="674369" y="647064"/>
                </a:lnTo>
                <a:lnTo>
                  <a:pt x="472058" y="647064"/>
                </a:lnTo>
                <a:lnTo>
                  <a:pt x="42418" y="647064"/>
                </a:lnTo>
                <a:lnTo>
                  <a:pt x="25931" y="643723"/>
                </a:lnTo>
                <a:lnTo>
                  <a:pt x="12445" y="634619"/>
                </a:lnTo>
                <a:lnTo>
                  <a:pt x="3341" y="621133"/>
                </a:lnTo>
                <a:lnTo>
                  <a:pt x="0" y="604646"/>
                </a:lnTo>
                <a:lnTo>
                  <a:pt x="0" y="498601"/>
                </a:lnTo>
                <a:lnTo>
                  <a:pt x="0" y="43497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192782" y="7315580"/>
            <a:ext cx="65849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BatangChe"/>
                <a:cs typeface="BatangChe"/>
              </a:rPr>
              <a:t>도어행거</a:t>
            </a:r>
            <a:r>
              <a:rPr sz="1000" spc="-320" dirty="0">
                <a:latin typeface="BatangChe"/>
                <a:cs typeface="BatangChe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2627" y="6719951"/>
            <a:ext cx="1043940" cy="647065"/>
          </a:xfrm>
          <a:custGeom>
            <a:avLst/>
            <a:gdLst/>
            <a:ahLst/>
            <a:cxnLst/>
            <a:rect l="l" t="t" r="r" b="b"/>
            <a:pathLst>
              <a:path w="1043940" h="647065">
                <a:moveTo>
                  <a:pt x="701294" y="392556"/>
                </a:moveTo>
                <a:lnTo>
                  <a:pt x="42417" y="392556"/>
                </a:lnTo>
                <a:lnTo>
                  <a:pt x="25905" y="395898"/>
                </a:lnTo>
                <a:lnTo>
                  <a:pt x="12422" y="405002"/>
                </a:lnTo>
                <a:lnTo>
                  <a:pt x="3332" y="418488"/>
                </a:lnTo>
                <a:lnTo>
                  <a:pt x="0" y="434974"/>
                </a:lnTo>
                <a:lnTo>
                  <a:pt x="0" y="604646"/>
                </a:lnTo>
                <a:lnTo>
                  <a:pt x="3332" y="621133"/>
                </a:lnTo>
                <a:lnTo>
                  <a:pt x="12422" y="634618"/>
                </a:lnTo>
                <a:lnTo>
                  <a:pt x="25905" y="643723"/>
                </a:lnTo>
                <a:lnTo>
                  <a:pt x="42417" y="647064"/>
                </a:lnTo>
                <a:lnTo>
                  <a:pt x="701294" y="647064"/>
                </a:lnTo>
                <a:lnTo>
                  <a:pt x="717806" y="643723"/>
                </a:lnTo>
                <a:lnTo>
                  <a:pt x="731289" y="634618"/>
                </a:lnTo>
                <a:lnTo>
                  <a:pt x="740379" y="621133"/>
                </a:lnTo>
                <a:lnTo>
                  <a:pt x="743712" y="604646"/>
                </a:lnTo>
                <a:lnTo>
                  <a:pt x="743712" y="434974"/>
                </a:lnTo>
                <a:lnTo>
                  <a:pt x="740379" y="418488"/>
                </a:lnTo>
                <a:lnTo>
                  <a:pt x="731289" y="405002"/>
                </a:lnTo>
                <a:lnTo>
                  <a:pt x="717806" y="395898"/>
                </a:lnTo>
                <a:lnTo>
                  <a:pt x="701294" y="392556"/>
                </a:lnTo>
                <a:close/>
              </a:path>
              <a:path w="1043940" h="647065">
                <a:moveTo>
                  <a:pt x="1043559" y="0"/>
                </a:moveTo>
                <a:lnTo>
                  <a:pt x="433831" y="392556"/>
                </a:lnTo>
                <a:lnTo>
                  <a:pt x="619760" y="392556"/>
                </a:lnTo>
                <a:lnTo>
                  <a:pt x="1043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2627" y="6719951"/>
            <a:ext cx="1043940" cy="647065"/>
          </a:xfrm>
          <a:custGeom>
            <a:avLst/>
            <a:gdLst/>
            <a:ahLst/>
            <a:cxnLst/>
            <a:rect l="l" t="t" r="r" b="b"/>
            <a:pathLst>
              <a:path w="1043940" h="647065">
                <a:moveTo>
                  <a:pt x="0" y="434974"/>
                </a:moveTo>
                <a:lnTo>
                  <a:pt x="3332" y="418488"/>
                </a:lnTo>
                <a:lnTo>
                  <a:pt x="12422" y="405002"/>
                </a:lnTo>
                <a:lnTo>
                  <a:pt x="25905" y="395898"/>
                </a:lnTo>
                <a:lnTo>
                  <a:pt x="42417" y="392556"/>
                </a:lnTo>
                <a:lnTo>
                  <a:pt x="433831" y="392556"/>
                </a:lnTo>
                <a:lnTo>
                  <a:pt x="1043559" y="0"/>
                </a:lnTo>
                <a:lnTo>
                  <a:pt x="619760" y="392556"/>
                </a:lnTo>
                <a:lnTo>
                  <a:pt x="701294" y="392556"/>
                </a:lnTo>
                <a:lnTo>
                  <a:pt x="717806" y="395898"/>
                </a:lnTo>
                <a:lnTo>
                  <a:pt x="731289" y="405002"/>
                </a:lnTo>
                <a:lnTo>
                  <a:pt x="740379" y="418488"/>
                </a:lnTo>
                <a:lnTo>
                  <a:pt x="743712" y="434974"/>
                </a:lnTo>
                <a:lnTo>
                  <a:pt x="743712" y="498601"/>
                </a:lnTo>
                <a:lnTo>
                  <a:pt x="743712" y="604646"/>
                </a:lnTo>
                <a:lnTo>
                  <a:pt x="740379" y="621133"/>
                </a:lnTo>
                <a:lnTo>
                  <a:pt x="731289" y="634618"/>
                </a:lnTo>
                <a:lnTo>
                  <a:pt x="717806" y="643723"/>
                </a:lnTo>
                <a:lnTo>
                  <a:pt x="701294" y="647064"/>
                </a:lnTo>
                <a:lnTo>
                  <a:pt x="619760" y="647064"/>
                </a:lnTo>
                <a:lnTo>
                  <a:pt x="433831" y="647064"/>
                </a:lnTo>
                <a:lnTo>
                  <a:pt x="42417" y="647064"/>
                </a:lnTo>
                <a:lnTo>
                  <a:pt x="25905" y="643723"/>
                </a:lnTo>
                <a:lnTo>
                  <a:pt x="12422" y="634618"/>
                </a:lnTo>
                <a:lnTo>
                  <a:pt x="3332" y="621133"/>
                </a:lnTo>
                <a:lnTo>
                  <a:pt x="0" y="604646"/>
                </a:lnTo>
                <a:lnTo>
                  <a:pt x="0" y="498601"/>
                </a:lnTo>
                <a:lnTo>
                  <a:pt x="0" y="43497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97840" y="7172325"/>
            <a:ext cx="65849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BatangChe"/>
                <a:cs typeface="BatangChe"/>
              </a:rPr>
              <a:t>도어행거</a:t>
            </a:r>
            <a:r>
              <a:rPr sz="1000" spc="-320" dirty="0">
                <a:latin typeface="BatangChe"/>
                <a:cs typeface="BatangChe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501640" y="5954267"/>
            <a:ext cx="422275" cy="559435"/>
          </a:xfrm>
          <a:custGeom>
            <a:avLst/>
            <a:gdLst/>
            <a:ahLst/>
            <a:cxnLst/>
            <a:rect l="l" t="t" r="r" b="b"/>
            <a:pathLst>
              <a:path w="422275" h="559434">
                <a:moveTo>
                  <a:pt x="175895" y="262127"/>
                </a:moveTo>
                <a:lnTo>
                  <a:pt x="70358" y="262127"/>
                </a:lnTo>
                <a:lnTo>
                  <a:pt x="15112" y="558926"/>
                </a:lnTo>
                <a:lnTo>
                  <a:pt x="175895" y="262127"/>
                </a:lnTo>
                <a:close/>
              </a:path>
              <a:path w="422275" h="559434">
                <a:moveTo>
                  <a:pt x="378460" y="0"/>
                </a:moveTo>
                <a:lnTo>
                  <a:pt x="43687" y="0"/>
                </a:lnTo>
                <a:lnTo>
                  <a:pt x="26681" y="3432"/>
                </a:lnTo>
                <a:lnTo>
                  <a:pt x="12795" y="12795"/>
                </a:lnTo>
                <a:lnTo>
                  <a:pt x="3432" y="26681"/>
                </a:lnTo>
                <a:lnTo>
                  <a:pt x="0" y="43687"/>
                </a:lnTo>
                <a:lnTo>
                  <a:pt x="0" y="218439"/>
                </a:lnTo>
                <a:lnTo>
                  <a:pt x="3432" y="235446"/>
                </a:lnTo>
                <a:lnTo>
                  <a:pt x="12795" y="249332"/>
                </a:lnTo>
                <a:lnTo>
                  <a:pt x="26681" y="258695"/>
                </a:lnTo>
                <a:lnTo>
                  <a:pt x="43687" y="262127"/>
                </a:lnTo>
                <a:lnTo>
                  <a:pt x="378460" y="262127"/>
                </a:lnTo>
                <a:lnTo>
                  <a:pt x="395466" y="258695"/>
                </a:lnTo>
                <a:lnTo>
                  <a:pt x="409352" y="249332"/>
                </a:lnTo>
                <a:lnTo>
                  <a:pt x="418715" y="235446"/>
                </a:lnTo>
                <a:lnTo>
                  <a:pt x="422148" y="218439"/>
                </a:lnTo>
                <a:lnTo>
                  <a:pt x="422148" y="43687"/>
                </a:lnTo>
                <a:lnTo>
                  <a:pt x="418715" y="26681"/>
                </a:lnTo>
                <a:lnTo>
                  <a:pt x="409352" y="12795"/>
                </a:lnTo>
                <a:lnTo>
                  <a:pt x="395466" y="3432"/>
                </a:lnTo>
                <a:lnTo>
                  <a:pt x="378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01640" y="5954267"/>
            <a:ext cx="422275" cy="559435"/>
          </a:xfrm>
          <a:custGeom>
            <a:avLst/>
            <a:gdLst/>
            <a:ahLst/>
            <a:cxnLst/>
            <a:rect l="l" t="t" r="r" b="b"/>
            <a:pathLst>
              <a:path w="422275" h="559434">
                <a:moveTo>
                  <a:pt x="0" y="43687"/>
                </a:moveTo>
                <a:lnTo>
                  <a:pt x="3432" y="26681"/>
                </a:lnTo>
                <a:lnTo>
                  <a:pt x="12795" y="12795"/>
                </a:lnTo>
                <a:lnTo>
                  <a:pt x="26681" y="3432"/>
                </a:lnTo>
                <a:lnTo>
                  <a:pt x="43687" y="0"/>
                </a:lnTo>
                <a:lnTo>
                  <a:pt x="70358" y="0"/>
                </a:lnTo>
                <a:lnTo>
                  <a:pt x="175895" y="0"/>
                </a:lnTo>
                <a:lnTo>
                  <a:pt x="378460" y="0"/>
                </a:lnTo>
                <a:lnTo>
                  <a:pt x="395466" y="3432"/>
                </a:lnTo>
                <a:lnTo>
                  <a:pt x="409352" y="12795"/>
                </a:lnTo>
                <a:lnTo>
                  <a:pt x="418715" y="26681"/>
                </a:lnTo>
                <a:lnTo>
                  <a:pt x="422148" y="43687"/>
                </a:lnTo>
                <a:lnTo>
                  <a:pt x="422148" y="152907"/>
                </a:lnTo>
                <a:lnTo>
                  <a:pt x="422148" y="218439"/>
                </a:lnTo>
                <a:lnTo>
                  <a:pt x="418715" y="235446"/>
                </a:lnTo>
                <a:lnTo>
                  <a:pt x="409352" y="249332"/>
                </a:lnTo>
                <a:lnTo>
                  <a:pt x="395466" y="258695"/>
                </a:lnTo>
                <a:lnTo>
                  <a:pt x="378460" y="262127"/>
                </a:lnTo>
                <a:lnTo>
                  <a:pt x="175895" y="262127"/>
                </a:lnTo>
                <a:lnTo>
                  <a:pt x="15112" y="558926"/>
                </a:lnTo>
                <a:lnTo>
                  <a:pt x="70358" y="262127"/>
                </a:lnTo>
                <a:lnTo>
                  <a:pt x="43687" y="262127"/>
                </a:lnTo>
                <a:lnTo>
                  <a:pt x="26681" y="258695"/>
                </a:lnTo>
                <a:lnTo>
                  <a:pt x="12795" y="249332"/>
                </a:lnTo>
                <a:lnTo>
                  <a:pt x="3432" y="235446"/>
                </a:lnTo>
                <a:lnTo>
                  <a:pt x="0" y="218439"/>
                </a:lnTo>
                <a:lnTo>
                  <a:pt x="0" y="152907"/>
                </a:lnTo>
                <a:lnTo>
                  <a:pt x="0" y="436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573648" y="6014084"/>
            <a:ext cx="28194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BatangChe"/>
                <a:cs typeface="BatangChe"/>
              </a:rPr>
              <a:t>모터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039867" y="7098918"/>
            <a:ext cx="563880" cy="461645"/>
          </a:xfrm>
          <a:custGeom>
            <a:avLst/>
            <a:gdLst/>
            <a:ahLst/>
            <a:cxnLst/>
            <a:rect l="l" t="t" r="r" b="b"/>
            <a:pathLst>
              <a:path w="563879" h="461645">
                <a:moveTo>
                  <a:pt x="513588" y="159893"/>
                </a:moveTo>
                <a:lnTo>
                  <a:pt x="50292" y="159893"/>
                </a:lnTo>
                <a:lnTo>
                  <a:pt x="30700" y="163839"/>
                </a:lnTo>
                <a:lnTo>
                  <a:pt x="14716" y="174609"/>
                </a:lnTo>
                <a:lnTo>
                  <a:pt x="3946" y="190593"/>
                </a:lnTo>
                <a:lnTo>
                  <a:pt x="0" y="210185"/>
                </a:lnTo>
                <a:lnTo>
                  <a:pt x="0" y="411353"/>
                </a:lnTo>
                <a:lnTo>
                  <a:pt x="3946" y="430944"/>
                </a:lnTo>
                <a:lnTo>
                  <a:pt x="14716" y="446928"/>
                </a:lnTo>
                <a:lnTo>
                  <a:pt x="30700" y="457698"/>
                </a:lnTo>
                <a:lnTo>
                  <a:pt x="50292" y="461645"/>
                </a:lnTo>
                <a:lnTo>
                  <a:pt x="513588" y="461645"/>
                </a:lnTo>
                <a:lnTo>
                  <a:pt x="533179" y="457698"/>
                </a:lnTo>
                <a:lnTo>
                  <a:pt x="549163" y="446928"/>
                </a:lnTo>
                <a:lnTo>
                  <a:pt x="559933" y="430944"/>
                </a:lnTo>
                <a:lnTo>
                  <a:pt x="563880" y="411353"/>
                </a:lnTo>
                <a:lnTo>
                  <a:pt x="563880" y="210185"/>
                </a:lnTo>
                <a:lnTo>
                  <a:pt x="559933" y="190593"/>
                </a:lnTo>
                <a:lnTo>
                  <a:pt x="549163" y="174609"/>
                </a:lnTo>
                <a:lnTo>
                  <a:pt x="533179" y="163839"/>
                </a:lnTo>
                <a:lnTo>
                  <a:pt x="513588" y="159893"/>
                </a:lnTo>
                <a:close/>
              </a:path>
              <a:path w="563879" h="461645">
                <a:moveTo>
                  <a:pt x="259969" y="0"/>
                </a:moveTo>
                <a:lnTo>
                  <a:pt x="93980" y="159893"/>
                </a:lnTo>
                <a:lnTo>
                  <a:pt x="234950" y="159893"/>
                </a:lnTo>
                <a:lnTo>
                  <a:pt x="259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39867" y="7098918"/>
            <a:ext cx="563880" cy="461645"/>
          </a:xfrm>
          <a:custGeom>
            <a:avLst/>
            <a:gdLst/>
            <a:ahLst/>
            <a:cxnLst/>
            <a:rect l="l" t="t" r="r" b="b"/>
            <a:pathLst>
              <a:path w="563879" h="461645">
                <a:moveTo>
                  <a:pt x="0" y="210185"/>
                </a:moveTo>
                <a:lnTo>
                  <a:pt x="3946" y="190593"/>
                </a:lnTo>
                <a:lnTo>
                  <a:pt x="14716" y="174609"/>
                </a:lnTo>
                <a:lnTo>
                  <a:pt x="30700" y="163839"/>
                </a:lnTo>
                <a:lnTo>
                  <a:pt x="50292" y="159893"/>
                </a:lnTo>
                <a:lnTo>
                  <a:pt x="93980" y="159893"/>
                </a:lnTo>
                <a:lnTo>
                  <a:pt x="259969" y="0"/>
                </a:lnTo>
                <a:lnTo>
                  <a:pt x="234950" y="159893"/>
                </a:lnTo>
                <a:lnTo>
                  <a:pt x="513588" y="159893"/>
                </a:lnTo>
                <a:lnTo>
                  <a:pt x="533179" y="163839"/>
                </a:lnTo>
                <a:lnTo>
                  <a:pt x="549163" y="174609"/>
                </a:lnTo>
                <a:lnTo>
                  <a:pt x="559933" y="190593"/>
                </a:lnTo>
                <a:lnTo>
                  <a:pt x="563880" y="210185"/>
                </a:lnTo>
                <a:lnTo>
                  <a:pt x="563880" y="285623"/>
                </a:lnTo>
                <a:lnTo>
                  <a:pt x="563880" y="411353"/>
                </a:lnTo>
                <a:lnTo>
                  <a:pt x="559933" y="430944"/>
                </a:lnTo>
                <a:lnTo>
                  <a:pt x="549163" y="446928"/>
                </a:lnTo>
                <a:lnTo>
                  <a:pt x="533179" y="457698"/>
                </a:lnTo>
                <a:lnTo>
                  <a:pt x="513588" y="461645"/>
                </a:lnTo>
                <a:lnTo>
                  <a:pt x="234950" y="461645"/>
                </a:lnTo>
                <a:lnTo>
                  <a:pt x="93980" y="461645"/>
                </a:lnTo>
                <a:lnTo>
                  <a:pt x="50292" y="461645"/>
                </a:lnTo>
                <a:lnTo>
                  <a:pt x="30700" y="457698"/>
                </a:lnTo>
                <a:lnTo>
                  <a:pt x="14716" y="446928"/>
                </a:lnTo>
                <a:lnTo>
                  <a:pt x="3946" y="430944"/>
                </a:lnTo>
                <a:lnTo>
                  <a:pt x="0" y="411353"/>
                </a:lnTo>
                <a:lnTo>
                  <a:pt x="0" y="285623"/>
                </a:lnTo>
                <a:lnTo>
                  <a:pt x="0" y="21018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5119496" y="7320153"/>
            <a:ext cx="40640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BatangChe"/>
                <a:cs typeface="BatangChe"/>
              </a:rPr>
              <a:t>스</a:t>
            </a:r>
            <a:r>
              <a:rPr sz="1000" spc="-5" dirty="0">
                <a:latin typeface="BatangChe"/>
                <a:cs typeface="BatangChe"/>
              </a:rPr>
              <a:t>톱퍼</a:t>
            </a:r>
            <a:endParaRPr sz="1000">
              <a:latin typeface="BatangChe"/>
              <a:cs typeface="BatangCh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760" y="1015491"/>
            <a:ext cx="96774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4.</a:t>
            </a:r>
            <a:r>
              <a:rPr sz="1400" b="1" spc="3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부품명세</a:t>
            </a:r>
            <a:endParaRPr sz="1400">
              <a:latin typeface="Malgun Gothic"/>
              <a:cs typeface="Malgun Gothic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2855" y="1358137"/>
          <a:ext cx="6405114" cy="7984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304"/>
                <a:gridCol w="1072845"/>
                <a:gridCol w="629792"/>
                <a:gridCol w="2341117"/>
                <a:gridCol w="449732"/>
                <a:gridCol w="449808"/>
                <a:gridCol w="1080516"/>
              </a:tblGrid>
              <a:tr h="24841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No.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ct val="100000"/>
                        </a:lnSpc>
                        <a:tabLst>
                          <a:tab pos="636905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품	명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품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번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46760">
                        <a:lnSpc>
                          <a:spcPct val="100000"/>
                        </a:lnSpc>
                        <a:tabLst>
                          <a:tab pos="1445895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외	관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수</a:t>
                      </a:r>
                      <a:r>
                        <a:rPr sz="1100" spc="-9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량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  <a:tabLst>
                          <a:tab pos="676275" algn="l"/>
                        </a:tabLst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비	고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4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120" dirty="0">
                          <a:latin typeface="BatangChe"/>
                          <a:cs typeface="BatangChe"/>
                        </a:rPr>
                        <a:t>편</a:t>
                      </a:r>
                      <a:r>
                        <a:rPr sz="1100" spc="-14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20" dirty="0">
                          <a:latin typeface="BatangChe"/>
                          <a:cs typeface="BatangChe"/>
                        </a:rPr>
                        <a:t>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120" dirty="0">
                          <a:latin typeface="BatangChe"/>
                          <a:cs typeface="BatangChe"/>
                        </a:rPr>
                        <a:t>양</a:t>
                      </a:r>
                      <a:r>
                        <a:rPr sz="1100" spc="-14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20" dirty="0">
                          <a:latin typeface="BatangChe"/>
                          <a:cs typeface="BatangChe"/>
                        </a:rPr>
                        <a:t>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63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레일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R130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9652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2(1)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L=2,000mm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컨트롤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C730i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엔진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M90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기본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90</a:t>
                      </a:r>
                      <a:r>
                        <a:rPr sz="11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6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단자대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C701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131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연결선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C702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종동풀리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P91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도어행거</a:t>
                      </a:r>
                      <a:r>
                        <a:rPr sz="1100" spc="-36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H40(L)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좌측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설치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도어행거</a:t>
                      </a:r>
                      <a:r>
                        <a:rPr sz="1100" spc="-36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H40(R)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우측</a:t>
                      </a:r>
                      <a:r>
                        <a:rPr sz="1100" spc="-8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설치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벨트클램프</a:t>
                      </a:r>
                      <a:r>
                        <a:rPr sz="1100" spc="-37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H41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기본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벨트클램프</a:t>
                      </a:r>
                      <a:r>
                        <a:rPr sz="1100" spc="-37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H42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양개용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스톱퍼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전원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스위치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C220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램프내장형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하부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가이드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G50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656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타이밍</a:t>
                      </a:r>
                      <a:r>
                        <a:rPr sz="1100" spc="-80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spc="-15" dirty="0">
                          <a:latin typeface="BatangChe"/>
                          <a:cs typeface="BatangChe"/>
                        </a:rPr>
                        <a:t>벨트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S8M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S8M-Type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6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설치브라켓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C101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9652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5(6)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BatangChe"/>
                          <a:cs typeface="BatangChe"/>
                        </a:rPr>
                        <a:t>조립식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옵션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설치브라켓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C201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9652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5(6)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BatangChe"/>
                          <a:cs typeface="BatangChe"/>
                        </a:rPr>
                        <a:t>용접식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spc="-5" dirty="0">
                          <a:latin typeface="BatangChe"/>
                          <a:cs typeface="BatangChe"/>
                        </a:rPr>
                        <a:t>옵션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1752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dirty="0">
                          <a:latin typeface="BatangChe"/>
                          <a:cs typeface="BatangChe"/>
                        </a:rPr>
                        <a:t>기타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C703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5mm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라이너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선 정리용 자재</a:t>
                      </a:r>
                      <a:r>
                        <a:rPr sz="1100" spc="-75" dirty="0">
                          <a:latin typeface="BatangChe"/>
                          <a:cs typeface="BatangChe"/>
                        </a:rPr>
                        <a:t> </a:t>
                      </a:r>
                      <a:r>
                        <a:rPr sz="1100" dirty="0">
                          <a:latin typeface="BatangChe"/>
                          <a:cs typeface="BatangChe"/>
                        </a:rPr>
                        <a:t>등</a:t>
                      </a:r>
                      <a:endParaRPr sz="1100">
                        <a:latin typeface="BatangChe"/>
                        <a:cs typeface="BatangChe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400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400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79780" y="9288983"/>
            <a:ext cx="328612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표</a:t>
            </a:r>
            <a:r>
              <a:rPr sz="1100" b="1" spc="7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4-1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solidFill>
                  <a:srgbClr val="FF0000"/>
                </a:solidFill>
                <a:latin typeface="BatangChe"/>
                <a:cs typeface="BatangChe"/>
              </a:rPr>
              <a:t>※  기동센서</a:t>
            </a:r>
            <a:r>
              <a:rPr sz="1100" dirty="0">
                <a:solidFill>
                  <a:srgbClr val="FF0000"/>
                </a:solidFill>
                <a:latin typeface="Times New Roman"/>
                <a:cs typeface="Times New Roman"/>
              </a:rPr>
              <a:t>,  </a:t>
            </a:r>
            <a:r>
              <a:rPr sz="1100" dirty="0">
                <a:solidFill>
                  <a:srgbClr val="FF0000"/>
                </a:solidFill>
                <a:latin typeface="BatangChe"/>
                <a:cs typeface="BatangChe"/>
              </a:rPr>
              <a:t>안전센서</a:t>
            </a:r>
            <a:r>
              <a:rPr sz="1100" dirty="0">
                <a:solidFill>
                  <a:srgbClr val="FF0000"/>
                </a:solidFill>
                <a:latin typeface="Times New Roman"/>
                <a:cs typeface="Times New Roman"/>
              </a:rPr>
              <a:t>,  </a:t>
            </a:r>
            <a:r>
              <a:rPr sz="1100" spc="-5" dirty="0">
                <a:solidFill>
                  <a:srgbClr val="FF0000"/>
                </a:solidFill>
                <a:latin typeface="BatangChe"/>
                <a:cs typeface="BatangChe"/>
              </a:rPr>
              <a:t>전기정 </a:t>
            </a:r>
            <a:r>
              <a:rPr sz="1100" dirty="0">
                <a:solidFill>
                  <a:srgbClr val="FF0000"/>
                </a:solidFill>
                <a:latin typeface="BatangChe"/>
                <a:cs typeface="BatangChe"/>
              </a:rPr>
              <a:t>등은</a:t>
            </a:r>
            <a:r>
              <a:rPr sz="1100" spc="-300" dirty="0">
                <a:solidFill>
                  <a:srgbClr val="FF0000"/>
                </a:solidFill>
                <a:latin typeface="BatangChe"/>
                <a:cs typeface="BatangChe"/>
              </a:rPr>
              <a:t> </a:t>
            </a:r>
            <a:r>
              <a:rPr sz="1100" dirty="0">
                <a:solidFill>
                  <a:srgbClr val="FF0000"/>
                </a:solidFill>
                <a:latin typeface="BatangChe"/>
                <a:cs typeface="BatangChe"/>
              </a:rPr>
              <a:t>선택사양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4783" y="2181135"/>
            <a:ext cx="81280" cy="62230"/>
          </a:xfrm>
          <a:custGeom>
            <a:avLst/>
            <a:gdLst/>
            <a:ahLst/>
            <a:cxnLst/>
            <a:rect l="l" t="t" r="r" b="b"/>
            <a:pathLst>
              <a:path w="81279" h="62230">
                <a:moveTo>
                  <a:pt x="73892" y="877"/>
                </a:moveTo>
                <a:lnTo>
                  <a:pt x="76561" y="1754"/>
                </a:lnTo>
                <a:lnTo>
                  <a:pt x="79230" y="3508"/>
                </a:lnTo>
                <a:lnTo>
                  <a:pt x="80120" y="6136"/>
                </a:lnTo>
                <a:lnTo>
                  <a:pt x="81014" y="8764"/>
                </a:lnTo>
                <a:lnTo>
                  <a:pt x="81014" y="55220"/>
                </a:lnTo>
                <a:lnTo>
                  <a:pt x="80120" y="57850"/>
                </a:lnTo>
                <a:lnTo>
                  <a:pt x="78341" y="60479"/>
                </a:lnTo>
                <a:lnTo>
                  <a:pt x="76561" y="62232"/>
                </a:lnTo>
                <a:lnTo>
                  <a:pt x="73892" y="62232"/>
                </a:lnTo>
                <a:lnTo>
                  <a:pt x="56976" y="62232"/>
                </a:lnTo>
                <a:lnTo>
                  <a:pt x="55197" y="62232"/>
                </a:lnTo>
                <a:lnTo>
                  <a:pt x="54303" y="60479"/>
                </a:lnTo>
                <a:lnTo>
                  <a:pt x="40950" y="47332"/>
                </a:lnTo>
                <a:lnTo>
                  <a:pt x="37391" y="44704"/>
                </a:lnTo>
                <a:lnTo>
                  <a:pt x="33828" y="43827"/>
                </a:lnTo>
                <a:lnTo>
                  <a:pt x="7122" y="43827"/>
                </a:lnTo>
                <a:lnTo>
                  <a:pt x="4451" y="42950"/>
                </a:lnTo>
                <a:lnTo>
                  <a:pt x="1780" y="41195"/>
                </a:lnTo>
                <a:lnTo>
                  <a:pt x="890" y="38567"/>
                </a:lnTo>
                <a:lnTo>
                  <a:pt x="0" y="35939"/>
                </a:lnTo>
                <a:lnTo>
                  <a:pt x="0" y="8764"/>
                </a:lnTo>
                <a:lnTo>
                  <a:pt x="890" y="5259"/>
                </a:lnTo>
                <a:lnTo>
                  <a:pt x="1780" y="2631"/>
                </a:lnTo>
                <a:lnTo>
                  <a:pt x="3561" y="877"/>
                </a:lnTo>
                <a:lnTo>
                  <a:pt x="7122" y="0"/>
                </a:lnTo>
                <a:lnTo>
                  <a:pt x="73892" y="877"/>
                </a:lnTo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2658" y="21495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9099" y="2149582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0" y="4382"/>
                </a:moveTo>
                <a:lnTo>
                  <a:pt x="35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52658" y="21495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6127" y="2149582"/>
            <a:ext cx="1366520" cy="100965"/>
          </a:xfrm>
          <a:custGeom>
            <a:avLst/>
            <a:gdLst/>
            <a:ahLst/>
            <a:cxnLst/>
            <a:rect l="l" t="t" r="r" b="b"/>
            <a:pathLst>
              <a:path w="1366520" h="100964">
                <a:moveTo>
                  <a:pt x="1366531" y="0"/>
                </a:moveTo>
                <a:lnTo>
                  <a:pt x="0" y="1007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37808" y="20075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37808" y="2007588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445" y="438"/>
                </a:moveTo>
                <a:lnTo>
                  <a:pt x="445" y="4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9588" y="20093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9588" y="2009343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445" y="3068"/>
                </a:moveTo>
                <a:lnTo>
                  <a:pt x="445" y="3068"/>
                </a:lnTo>
              </a:path>
            </a:pathLst>
          </a:custGeom>
          <a:ln w="61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6706" y="2016353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7117" y="263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53824" y="20189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53824" y="20198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52934" y="20198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3379" y="2018984"/>
            <a:ext cx="0" cy="4445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0" y="0"/>
                </a:moveTo>
                <a:lnTo>
                  <a:pt x="0" y="43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52934" y="20233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51154" y="202336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877"/>
                </a:moveTo>
                <a:lnTo>
                  <a:pt x="1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39588" y="20233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9588" y="2023367"/>
            <a:ext cx="0" cy="1143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139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9588" y="20356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40478" y="20733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39588" y="20733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39588" y="2035636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08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49375" y="208472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55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52934" y="2084720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5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52934" y="208822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55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56493" y="2088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56493" y="2088229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445" y="438"/>
                </a:moveTo>
                <a:lnTo>
                  <a:pt x="445" y="4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40478" y="20926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40478" y="2092611"/>
            <a:ext cx="0" cy="13335"/>
          </a:xfrm>
          <a:custGeom>
            <a:avLst/>
            <a:gdLst/>
            <a:ahLst/>
            <a:cxnLst/>
            <a:rect l="l" t="t" r="r" b="b"/>
            <a:pathLst>
              <a:path h="13335">
                <a:moveTo>
                  <a:pt x="0" y="131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01017" y="2104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06355" y="2104003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0"/>
                </a:moveTo>
                <a:lnTo>
                  <a:pt x="0" y="298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62979" y="2251257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5">
                <a:moveTo>
                  <a:pt x="15132" y="0"/>
                </a:moveTo>
                <a:lnTo>
                  <a:pt x="0" y="1752"/>
                </a:lnTo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29442" y="1903285"/>
            <a:ext cx="1408430" cy="104775"/>
          </a:xfrm>
          <a:custGeom>
            <a:avLst/>
            <a:gdLst/>
            <a:ahLst/>
            <a:cxnLst/>
            <a:rect l="l" t="t" r="r" b="b"/>
            <a:pathLst>
              <a:path w="1408429" h="104775">
                <a:moveTo>
                  <a:pt x="1408367" y="10430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34783" y="2062808"/>
            <a:ext cx="1405255" cy="10795"/>
          </a:xfrm>
          <a:custGeom>
            <a:avLst/>
            <a:gdLst/>
            <a:ahLst/>
            <a:cxnLst/>
            <a:rect l="l" t="t" r="r" b="b"/>
            <a:pathLst>
              <a:path w="1405254" h="10794">
                <a:moveTo>
                  <a:pt x="1404805" y="1051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52934" y="2088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55259" y="2088229"/>
            <a:ext cx="1398270" cy="11430"/>
          </a:xfrm>
          <a:custGeom>
            <a:avLst/>
            <a:gdLst/>
            <a:ahLst/>
            <a:cxnLst/>
            <a:rect l="l" t="t" r="r" b="b"/>
            <a:pathLst>
              <a:path w="1398270" h="11430">
                <a:moveTo>
                  <a:pt x="1397675" y="0"/>
                </a:moveTo>
                <a:lnTo>
                  <a:pt x="0" y="113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52934" y="20926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49917" y="2092611"/>
            <a:ext cx="1403350" cy="17145"/>
          </a:xfrm>
          <a:custGeom>
            <a:avLst/>
            <a:gdLst/>
            <a:ahLst/>
            <a:cxnLst/>
            <a:rect l="l" t="t" r="r" b="b"/>
            <a:pathLst>
              <a:path w="1403350" h="17144">
                <a:moveTo>
                  <a:pt x="1403016" y="0"/>
                </a:moveTo>
                <a:lnTo>
                  <a:pt x="0" y="166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52658" y="2145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86127" y="2145199"/>
            <a:ext cx="1366520" cy="90805"/>
          </a:xfrm>
          <a:custGeom>
            <a:avLst/>
            <a:gdLst/>
            <a:ahLst/>
            <a:cxnLst/>
            <a:rect l="l" t="t" r="r" b="b"/>
            <a:pathLst>
              <a:path w="1366520" h="90805">
                <a:moveTo>
                  <a:pt x="1366531" y="0"/>
                </a:moveTo>
                <a:lnTo>
                  <a:pt x="0" y="902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34783" y="1908545"/>
            <a:ext cx="1405890" cy="100965"/>
          </a:xfrm>
          <a:custGeom>
            <a:avLst/>
            <a:gdLst/>
            <a:ahLst/>
            <a:cxnLst/>
            <a:rect l="l" t="t" r="r" b="b"/>
            <a:pathLst>
              <a:path w="1405889" h="100964">
                <a:moveTo>
                  <a:pt x="1405694" y="10079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51698" y="1932211"/>
            <a:ext cx="1402715" cy="86995"/>
          </a:xfrm>
          <a:custGeom>
            <a:avLst/>
            <a:gdLst/>
            <a:ahLst/>
            <a:cxnLst/>
            <a:rect l="l" t="t" r="r" b="b"/>
            <a:pathLst>
              <a:path w="1402714" h="86994">
                <a:moveTo>
                  <a:pt x="1402125" y="867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51698" y="1933962"/>
            <a:ext cx="1401445" cy="86360"/>
          </a:xfrm>
          <a:custGeom>
            <a:avLst/>
            <a:gdLst/>
            <a:ahLst/>
            <a:cxnLst/>
            <a:rect l="l" t="t" r="r" b="b"/>
            <a:pathLst>
              <a:path w="1401445" h="86360">
                <a:moveTo>
                  <a:pt x="1401236" y="859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34783" y="1971652"/>
            <a:ext cx="1407160" cy="64135"/>
          </a:xfrm>
          <a:custGeom>
            <a:avLst/>
            <a:gdLst/>
            <a:ahLst/>
            <a:cxnLst/>
            <a:rect l="l" t="t" r="r" b="b"/>
            <a:pathLst>
              <a:path w="1407160" h="64135">
                <a:moveTo>
                  <a:pt x="1406584" y="63107"/>
                </a:moveTo>
                <a:lnTo>
                  <a:pt x="1405694" y="6398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41981" y="21390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74553" y="2139066"/>
            <a:ext cx="1367790" cy="85090"/>
          </a:xfrm>
          <a:custGeom>
            <a:avLst/>
            <a:gdLst/>
            <a:ahLst/>
            <a:cxnLst/>
            <a:rect l="l" t="t" r="r" b="b"/>
            <a:pathLst>
              <a:path w="1367789" h="85089">
                <a:moveTo>
                  <a:pt x="1367428" y="0"/>
                </a:moveTo>
                <a:lnTo>
                  <a:pt x="0" y="850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49375" y="208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50808" y="2084720"/>
            <a:ext cx="1398905" cy="7620"/>
          </a:xfrm>
          <a:custGeom>
            <a:avLst/>
            <a:gdLst/>
            <a:ahLst/>
            <a:cxnLst/>
            <a:rect l="l" t="t" r="r" b="b"/>
            <a:pathLst>
              <a:path w="1398904" h="7619">
                <a:moveTo>
                  <a:pt x="1398567" y="0"/>
                </a:moveTo>
                <a:lnTo>
                  <a:pt x="0" y="70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22918" y="2104004"/>
            <a:ext cx="1383665" cy="34290"/>
          </a:xfrm>
          <a:custGeom>
            <a:avLst/>
            <a:gdLst/>
            <a:ahLst/>
            <a:cxnLst/>
            <a:rect l="l" t="t" r="r" b="b"/>
            <a:pathLst>
              <a:path w="1383664" h="34289">
                <a:moveTo>
                  <a:pt x="1383436" y="0"/>
                </a:moveTo>
                <a:lnTo>
                  <a:pt x="0" y="341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33893" y="2252133"/>
            <a:ext cx="73025" cy="5715"/>
          </a:xfrm>
          <a:custGeom>
            <a:avLst/>
            <a:gdLst/>
            <a:ahLst/>
            <a:cxnLst/>
            <a:rect l="l" t="t" r="r" b="b"/>
            <a:pathLst>
              <a:path w="73025" h="5714">
                <a:moveTo>
                  <a:pt x="72999" y="0"/>
                </a:moveTo>
                <a:lnTo>
                  <a:pt x="0" y="5259"/>
                </a:lnTo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49027" y="1944481"/>
            <a:ext cx="1402715" cy="80010"/>
          </a:xfrm>
          <a:custGeom>
            <a:avLst/>
            <a:gdLst/>
            <a:ahLst/>
            <a:cxnLst/>
            <a:rect l="l" t="t" r="r" b="b"/>
            <a:pathLst>
              <a:path w="1402714" h="80010">
                <a:moveTo>
                  <a:pt x="1402127" y="7976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34783" y="1969024"/>
            <a:ext cx="1407160" cy="66040"/>
          </a:xfrm>
          <a:custGeom>
            <a:avLst/>
            <a:gdLst/>
            <a:ahLst/>
            <a:cxnLst/>
            <a:rect l="l" t="t" r="r" b="b"/>
            <a:pathLst>
              <a:path w="1407160" h="66039">
                <a:moveTo>
                  <a:pt x="1406584" y="6573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34783" y="2060180"/>
            <a:ext cx="1407160" cy="12700"/>
          </a:xfrm>
          <a:custGeom>
            <a:avLst/>
            <a:gdLst/>
            <a:ahLst/>
            <a:cxnLst/>
            <a:rect l="l" t="t" r="r" b="b"/>
            <a:pathLst>
              <a:path w="1407160" h="12700">
                <a:moveTo>
                  <a:pt x="1406584" y="122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49099" y="21539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81674" y="2153964"/>
            <a:ext cx="1367790" cy="106680"/>
          </a:xfrm>
          <a:custGeom>
            <a:avLst/>
            <a:gdLst/>
            <a:ahLst/>
            <a:cxnLst/>
            <a:rect l="l" t="t" r="r" b="b"/>
            <a:pathLst>
              <a:path w="1367789" h="106680">
                <a:moveTo>
                  <a:pt x="1367424" y="0"/>
                </a:moveTo>
                <a:lnTo>
                  <a:pt x="0" y="1060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41905" y="1924324"/>
            <a:ext cx="1405255" cy="92075"/>
          </a:xfrm>
          <a:custGeom>
            <a:avLst/>
            <a:gdLst/>
            <a:ahLst/>
            <a:cxnLst/>
            <a:rect l="l" t="t" r="r" b="b"/>
            <a:pathLst>
              <a:path w="1405254" h="92075">
                <a:moveTo>
                  <a:pt x="1404800" y="9202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34783" y="1905917"/>
            <a:ext cx="1405890" cy="102870"/>
          </a:xfrm>
          <a:custGeom>
            <a:avLst/>
            <a:gdLst/>
            <a:ahLst/>
            <a:cxnLst/>
            <a:rect l="l" t="t" r="r" b="b"/>
            <a:pathLst>
              <a:path w="1405889" h="102869">
                <a:moveTo>
                  <a:pt x="1405694" y="10254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26771" y="1903285"/>
            <a:ext cx="159385" cy="356870"/>
          </a:xfrm>
          <a:custGeom>
            <a:avLst/>
            <a:gdLst/>
            <a:ahLst/>
            <a:cxnLst/>
            <a:rect l="l" t="t" r="r" b="b"/>
            <a:pathLst>
              <a:path w="159385" h="356869">
                <a:moveTo>
                  <a:pt x="2670" y="0"/>
                </a:moveTo>
                <a:lnTo>
                  <a:pt x="3561" y="0"/>
                </a:lnTo>
                <a:lnTo>
                  <a:pt x="3561" y="2631"/>
                </a:lnTo>
                <a:lnTo>
                  <a:pt x="8012" y="2631"/>
                </a:lnTo>
                <a:lnTo>
                  <a:pt x="8012" y="3505"/>
                </a:lnTo>
                <a:lnTo>
                  <a:pt x="8012" y="4382"/>
                </a:lnTo>
                <a:lnTo>
                  <a:pt x="8012" y="5259"/>
                </a:lnTo>
                <a:lnTo>
                  <a:pt x="6231" y="5259"/>
                </a:lnTo>
                <a:lnTo>
                  <a:pt x="6231" y="21038"/>
                </a:lnTo>
                <a:lnTo>
                  <a:pt x="15134" y="21038"/>
                </a:lnTo>
                <a:lnTo>
                  <a:pt x="24926" y="28925"/>
                </a:lnTo>
                <a:lnTo>
                  <a:pt x="24926" y="30676"/>
                </a:lnTo>
                <a:lnTo>
                  <a:pt x="24036" y="30676"/>
                </a:lnTo>
                <a:lnTo>
                  <a:pt x="24036" y="38567"/>
                </a:lnTo>
                <a:lnTo>
                  <a:pt x="21365" y="41195"/>
                </a:lnTo>
                <a:lnTo>
                  <a:pt x="19585" y="41195"/>
                </a:lnTo>
                <a:lnTo>
                  <a:pt x="19585" y="30676"/>
                </a:lnTo>
                <a:lnTo>
                  <a:pt x="14243" y="27171"/>
                </a:lnTo>
                <a:lnTo>
                  <a:pt x="6231" y="27171"/>
                </a:lnTo>
                <a:lnTo>
                  <a:pt x="6231" y="65738"/>
                </a:lnTo>
                <a:lnTo>
                  <a:pt x="8012" y="65738"/>
                </a:lnTo>
                <a:lnTo>
                  <a:pt x="8902" y="67489"/>
                </a:lnTo>
                <a:lnTo>
                  <a:pt x="8012" y="68366"/>
                </a:lnTo>
                <a:lnTo>
                  <a:pt x="7121" y="68366"/>
                </a:lnTo>
                <a:lnTo>
                  <a:pt x="6231" y="68366"/>
                </a:lnTo>
                <a:lnTo>
                  <a:pt x="6231" y="156894"/>
                </a:lnTo>
                <a:lnTo>
                  <a:pt x="8012" y="156894"/>
                </a:lnTo>
                <a:lnTo>
                  <a:pt x="8902" y="158645"/>
                </a:lnTo>
                <a:lnTo>
                  <a:pt x="8012" y="159522"/>
                </a:lnTo>
                <a:lnTo>
                  <a:pt x="7121" y="159522"/>
                </a:lnTo>
                <a:lnTo>
                  <a:pt x="6231" y="159522"/>
                </a:lnTo>
                <a:lnTo>
                  <a:pt x="6231" y="193708"/>
                </a:lnTo>
                <a:lnTo>
                  <a:pt x="19585" y="193708"/>
                </a:lnTo>
                <a:lnTo>
                  <a:pt x="19585" y="188448"/>
                </a:lnTo>
                <a:lnTo>
                  <a:pt x="24036" y="188448"/>
                </a:lnTo>
                <a:lnTo>
                  <a:pt x="24036" y="196336"/>
                </a:lnTo>
                <a:lnTo>
                  <a:pt x="28488" y="196336"/>
                </a:lnTo>
                <a:lnTo>
                  <a:pt x="23146" y="205978"/>
                </a:lnTo>
                <a:lnTo>
                  <a:pt x="23146" y="198967"/>
                </a:lnTo>
                <a:lnTo>
                  <a:pt x="8012" y="198967"/>
                </a:lnTo>
                <a:lnTo>
                  <a:pt x="8012" y="269962"/>
                </a:lnTo>
                <a:lnTo>
                  <a:pt x="92585" y="269962"/>
                </a:lnTo>
                <a:lnTo>
                  <a:pt x="92585" y="238408"/>
                </a:lnTo>
                <a:lnTo>
                  <a:pt x="88132" y="238408"/>
                </a:lnTo>
                <a:lnTo>
                  <a:pt x="88132" y="234903"/>
                </a:lnTo>
                <a:lnTo>
                  <a:pt x="96147" y="234903"/>
                </a:lnTo>
                <a:lnTo>
                  <a:pt x="96147" y="307653"/>
                </a:lnTo>
                <a:lnTo>
                  <a:pt x="96147" y="314663"/>
                </a:lnTo>
                <a:lnTo>
                  <a:pt x="121075" y="338329"/>
                </a:lnTo>
                <a:lnTo>
                  <a:pt x="126413" y="338329"/>
                </a:lnTo>
                <a:lnTo>
                  <a:pt x="128196" y="337453"/>
                </a:lnTo>
                <a:lnTo>
                  <a:pt x="129976" y="336576"/>
                </a:lnTo>
                <a:lnTo>
                  <a:pt x="130865" y="335700"/>
                </a:lnTo>
                <a:lnTo>
                  <a:pt x="131755" y="333947"/>
                </a:lnTo>
                <a:lnTo>
                  <a:pt x="134428" y="329565"/>
                </a:lnTo>
                <a:lnTo>
                  <a:pt x="136207" y="325182"/>
                </a:lnTo>
                <a:lnTo>
                  <a:pt x="139770" y="321677"/>
                </a:lnTo>
                <a:lnTo>
                  <a:pt x="143329" y="320800"/>
                </a:lnTo>
                <a:lnTo>
                  <a:pt x="147781" y="320800"/>
                </a:lnTo>
                <a:lnTo>
                  <a:pt x="151340" y="321677"/>
                </a:lnTo>
                <a:lnTo>
                  <a:pt x="154903" y="324305"/>
                </a:lnTo>
                <a:lnTo>
                  <a:pt x="157572" y="327811"/>
                </a:lnTo>
                <a:lnTo>
                  <a:pt x="159355" y="332194"/>
                </a:lnTo>
                <a:lnTo>
                  <a:pt x="159355" y="347095"/>
                </a:lnTo>
                <a:lnTo>
                  <a:pt x="154903" y="356736"/>
                </a:lnTo>
                <a:lnTo>
                  <a:pt x="151340" y="356736"/>
                </a:lnTo>
                <a:lnTo>
                  <a:pt x="151340" y="337453"/>
                </a:lnTo>
                <a:lnTo>
                  <a:pt x="149561" y="333947"/>
                </a:lnTo>
                <a:lnTo>
                  <a:pt x="147781" y="331318"/>
                </a:lnTo>
                <a:lnTo>
                  <a:pt x="146892" y="331318"/>
                </a:lnTo>
                <a:lnTo>
                  <a:pt x="145108" y="332194"/>
                </a:lnTo>
                <a:lnTo>
                  <a:pt x="143329" y="333071"/>
                </a:lnTo>
                <a:lnTo>
                  <a:pt x="142439" y="334824"/>
                </a:lnTo>
                <a:lnTo>
                  <a:pt x="136207" y="349724"/>
                </a:lnTo>
                <a:lnTo>
                  <a:pt x="64988" y="347971"/>
                </a:lnTo>
                <a:lnTo>
                  <a:pt x="61425" y="347095"/>
                </a:lnTo>
                <a:lnTo>
                  <a:pt x="57867" y="345342"/>
                </a:lnTo>
                <a:lnTo>
                  <a:pt x="43623" y="330441"/>
                </a:lnTo>
                <a:lnTo>
                  <a:pt x="5341" y="329565"/>
                </a:lnTo>
                <a:lnTo>
                  <a:pt x="5341" y="341836"/>
                </a:lnTo>
                <a:lnTo>
                  <a:pt x="7121" y="343589"/>
                </a:lnTo>
                <a:lnTo>
                  <a:pt x="7121" y="354107"/>
                </a:lnTo>
                <a:lnTo>
                  <a:pt x="0" y="354107"/>
                </a:lnTo>
                <a:lnTo>
                  <a:pt x="0" y="7013"/>
                </a:lnTo>
                <a:lnTo>
                  <a:pt x="2670" y="0"/>
                </a:lnTo>
                <a:close/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40478" y="2008465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445" y="438"/>
                </a:moveTo>
                <a:lnTo>
                  <a:pt x="445" y="438"/>
                </a:lnTo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40478" y="207245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889" y="0"/>
                </a:moveTo>
                <a:lnTo>
                  <a:pt x="0" y="877"/>
                </a:lnTo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52934" y="2089106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558" y="0"/>
                </a:moveTo>
                <a:lnTo>
                  <a:pt x="0" y="3505"/>
                </a:lnTo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52658" y="2145199"/>
            <a:ext cx="0" cy="4445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0" y="4382"/>
                </a:moveTo>
                <a:lnTo>
                  <a:pt x="0" y="0"/>
                </a:lnTo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41981" y="2139066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0" y="0"/>
                </a:moveTo>
                <a:lnTo>
                  <a:pt x="4448" y="873"/>
                </a:lnTo>
                <a:lnTo>
                  <a:pt x="8007" y="1750"/>
                </a:lnTo>
                <a:lnTo>
                  <a:pt x="9787" y="3505"/>
                </a:lnTo>
                <a:lnTo>
                  <a:pt x="10676" y="6133"/>
                </a:lnTo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06355" y="2133807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4" h="7619">
                <a:moveTo>
                  <a:pt x="0" y="0"/>
                </a:moveTo>
                <a:lnTo>
                  <a:pt x="1779" y="3505"/>
                </a:lnTo>
                <a:lnTo>
                  <a:pt x="5338" y="5259"/>
                </a:lnTo>
                <a:lnTo>
                  <a:pt x="10676" y="6133"/>
                </a:lnTo>
                <a:lnTo>
                  <a:pt x="17794" y="7010"/>
                </a:lnTo>
              </a:path>
            </a:pathLst>
          </a:custGeom>
          <a:ln w="31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71088" y="2354579"/>
            <a:ext cx="1421891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50920" y="2837687"/>
            <a:ext cx="1066800" cy="336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70376" y="3291839"/>
            <a:ext cx="627888" cy="359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13988" y="3745991"/>
            <a:ext cx="742188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90188" y="4049267"/>
            <a:ext cx="588263" cy="359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14571" y="4529327"/>
            <a:ext cx="539496" cy="3307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14571" y="5006339"/>
            <a:ext cx="539496" cy="301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73423" y="5477255"/>
            <a:ext cx="551688" cy="2880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89603" y="5899403"/>
            <a:ext cx="790956" cy="3718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08832" y="6396227"/>
            <a:ext cx="952500" cy="3017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17619" y="6821423"/>
            <a:ext cx="525780" cy="3733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43528" y="7304531"/>
            <a:ext cx="481584" cy="3383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32276" y="7767827"/>
            <a:ext cx="702563" cy="1706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21964" y="8052815"/>
            <a:ext cx="1056132" cy="3611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65576" y="8526779"/>
            <a:ext cx="1235964" cy="3352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760" y="1015491"/>
            <a:ext cx="61087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5.</a:t>
            </a:r>
            <a:r>
              <a:rPr sz="1400" b="1" spc="30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설치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1405890"/>
            <a:ext cx="2930525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7185" algn="l"/>
              </a:tabLst>
            </a:pPr>
            <a:r>
              <a:rPr sz="1100" b="1" spc="-5" dirty="0">
                <a:latin typeface="Times New Roman"/>
                <a:cs typeface="Times New Roman"/>
              </a:rPr>
              <a:t>A.	Frame</a:t>
            </a:r>
            <a:r>
              <a:rPr sz="1100" b="1" spc="19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설치</a:t>
            </a:r>
            <a:endParaRPr sz="1100">
              <a:latin typeface="Malgun Gothic"/>
              <a:cs typeface="Malgun Gothic"/>
            </a:endParaRPr>
          </a:p>
          <a:p>
            <a:pPr marL="45720">
              <a:lnSpc>
                <a:spcPct val="100000"/>
              </a:lnSpc>
              <a:spcBef>
                <a:spcPts val="480"/>
              </a:spcBef>
              <a:tabLst>
                <a:tab pos="294005" algn="l"/>
              </a:tabLst>
            </a:pPr>
            <a:r>
              <a:rPr sz="1100" dirty="0">
                <a:latin typeface="Times New Roman"/>
                <a:cs typeface="Times New Roman"/>
              </a:rPr>
              <a:t>1.	</a:t>
            </a: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10</a:t>
            </a:r>
            <a:r>
              <a:rPr sz="1100" dirty="0">
                <a:latin typeface="Times New Roman"/>
                <a:cs typeface="Times New Roman"/>
              </a:rPr>
              <a:t>   </a:t>
            </a:r>
            <a:r>
              <a:rPr sz="1100" dirty="0">
                <a:latin typeface="BatangChe"/>
                <a:cs typeface="BatangChe"/>
              </a:rPr>
              <a:t>장의 </a:t>
            </a: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10.A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Times New Roman"/>
                <a:cs typeface="Times New Roman"/>
              </a:rPr>
              <a:t>Frame   </a:t>
            </a:r>
            <a:r>
              <a:rPr sz="1100" dirty="0">
                <a:latin typeface="BatangChe"/>
                <a:cs typeface="BatangChe"/>
              </a:rPr>
              <a:t>제작도를</a:t>
            </a:r>
            <a:r>
              <a:rPr sz="1100" spc="19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참고하여</a:t>
            </a:r>
            <a:endParaRPr sz="1100">
              <a:latin typeface="BatangChe"/>
              <a:cs typeface="BatangChe"/>
            </a:endParaRPr>
          </a:p>
          <a:p>
            <a:pPr marL="224154">
              <a:lnSpc>
                <a:spcPct val="100000"/>
              </a:lnSpc>
              <a:spcBef>
                <a:spcPts val="480"/>
              </a:spcBef>
            </a:pPr>
            <a:r>
              <a:rPr sz="1100" spc="-5" dirty="0">
                <a:latin typeface="Times New Roman"/>
                <a:cs typeface="Times New Roman"/>
              </a:rPr>
              <a:t>Frame </a:t>
            </a:r>
            <a:r>
              <a:rPr sz="1100" dirty="0">
                <a:latin typeface="BatangChe"/>
                <a:cs typeface="BatangChe"/>
              </a:rPr>
              <a:t>을 제작하여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설치한다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1272" y="2259269"/>
            <a:ext cx="289750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>
              <a:lnSpc>
                <a:spcPct val="136400"/>
              </a:lnSpc>
              <a:tabLst>
                <a:tab pos="260985" algn="l"/>
              </a:tabLst>
            </a:pPr>
            <a:r>
              <a:rPr sz="1100" dirty="0">
                <a:latin typeface="Times New Roman"/>
                <a:cs typeface="Times New Roman"/>
              </a:rPr>
              <a:t>2.		</a:t>
            </a:r>
            <a:r>
              <a:rPr sz="1100" spc="-5" dirty="0">
                <a:latin typeface="Times New Roman"/>
                <a:cs typeface="Times New Roman"/>
              </a:rPr>
              <a:t>Operator  </a:t>
            </a:r>
            <a:r>
              <a:rPr sz="1100" dirty="0">
                <a:latin typeface="Times New Roman"/>
                <a:cs typeface="Times New Roman"/>
              </a:rPr>
              <a:t>Box  </a:t>
            </a:r>
            <a:r>
              <a:rPr sz="1100" dirty="0">
                <a:latin typeface="BatangChe"/>
                <a:cs typeface="BatangChe"/>
              </a:rPr>
              <a:t>및 </a:t>
            </a:r>
            <a:r>
              <a:rPr sz="1100" dirty="0">
                <a:latin typeface="Times New Roman"/>
                <a:cs typeface="Times New Roman"/>
              </a:rPr>
              <a:t>Jam(</a:t>
            </a:r>
            <a:r>
              <a:rPr sz="1100" dirty="0">
                <a:latin typeface="BatangChe"/>
                <a:cs typeface="BatangChe"/>
              </a:rPr>
              <a:t>기둥</a:t>
            </a:r>
            <a:r>
              <a:rPr sz="1100" dirty="0">
                <a:latin typeface="Times New Roman"/>
                <a:cs typeface="Times New Roman"/>
              </a:rPr>
              <a:t>)</a:t>
            </a:r>
            <a:r>
              <a:rPr sz="1100" dirty="0">
                <a:latin typeface="BatangChe"/>
                <a:cs typeface="BatangChe"/>
              </a:rPr>
              <a:t>의 수직</a:t>
            </a:r>
            <a:r>
              <a:rPr sz="1100" spc="15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및</a:t>
            </a:r>
            <a:r>
              <a:rPr sz="1100" spc="6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수  평에 </a:t>
            </a:r>
            <a:r>
              <a:rPr sz="1100" spc="-5" dirty="0">
                <a:latin typeface="BatangChe"/>
                <a:cs typeface="BatangChe"/>
              </a:rPr>
              <a:t>특별히 </a:t>
            </a:r>
            <a:r>
              <a:rPr sz="1100" dirty="0">
                <a:latin typeface="BatangChe"/>
                <a:cs typeface="BatangChe"/>
              </a:rPr>
              <a:t>주의하여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설치한다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1272" y="2945069"/>
            <a:ext cx="2898775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6350" indent="-178435">
              <a:lnSpc>
                <a:spcPct val="136400"/>
              </a:lnSpc>
              <a:tabLst>
                <a:tab pos="260985" algn="l"/>
              </a:tabLst>
            </a:pPr>
            <a:r>
              <a:rPr sz="1100" dirty="0">
                <a:latin typeface="Times New Roman"/>
                <a:cs typeface="Times New Roman"/>
              </a:rPr>
              <a:t>3.		</a:t>
            </a:r>
            <a:r>
              <a:rPr sz="1100" dirty="0">
                <a:latin typeface="BatangChe"/>
                <a:cs typeface="BatangChe"/>
              </a:rPr>
              <a:t>상부의  </a:t>
            </a:r>
            <a:r>
              <a:rPr sz="1100" spc="-5" dirty="0">
                <a:latin typeface="Times New Roman"/>
                <a:cs typeface="Times New Roman"/>
              </a:rPr>
              <a:t>Transom(</a:t>
            </a:r>
            <a:r>
              <a:rPr sz="1100" spc="-5" dirty="0">
                <a:latin typeface="BatangChe"/>
                <a:cs typeface="BatangChe"/>
              </a:rPr>
              <a:t>채광창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r>
              <a:rPr sz="1100" spc="-5" dirty="0">
                <a:latin typeface="BatangChe"/>
                <a:cs typeface="BatangChe"/>
              </a:rPr>
              <a:t>이</a:t>
            </a:r>
            <a:r>
              <a:rPr sz="1100" spc="18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없이</a:t>
            </a:r>
            <a:r>
              <a:rPr sz="1100" spc="38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건물의 </a:t>
            </a:r>
            <a:r>
              <a:rPr sz="1100" dirty="0">
                <a:latin typeface="BatangChe"/>
                <a:cs typeface="BatangChe"/>
              </a:rPr>
              <a:t> 천정 부에 </a:t>
            </a:r>
            <a:r>
              <a:rPr sz="1100" spc="-5" dirty="0">
                <a:latin typeface="Times New Roman"/>
                <a:cs typeface="Times New Roman"/>
              </a:rPr>
              <a:t>Operator  Box  </a:t>
            </a:r>
            <a:r>
              <a:rPr sz="1100" dirty="0">
                <a:latin typeface="BatangChe"/>
                <a:cs typeface="BatangChe"/>
              </a:rPr>
              <a:t>를 직접 연결하여</a:t>
            </a:r>
            <a:endParaRPr sz="1100">
              <a:latin typeface="BatangChe"/>
              <a:cs typeface="BatangChe"/>
            </a:endParaRPr>
          </a:p>
          <a:p>
            <a:pPr marL="190500" marR="5080" algn="just">
              <a:lnSpc>
                <a:spcPct val="136400"/>
              </a:lnSpc>
            </a:pPr>
            <a:r>
              <a:rPr sz="1100" dirty="0">
                <a:latin typeface="BatangChe"/>
                <a:cs typeface="BatangChe"/>
              </a:rPr>
              <a:t>설치 할 </a:t>
            </a:r>
            <a:r>
              <a:rPr sz="1100" spc="-5" dirty="0">
                <a:latin typeface="BatangChe"/>
                <a:cs typeface="BatangChe"/>
              </a:rPr>
              <a:t>경우 점검용 </a:t>
            </a:r>
            <a:r>
              <a:rPr sz="1100" dirty="0">
                <a:latin typeface="BatangChe"/>
                <a:cs typeface="BatangChe"/>
              </a:rPr>
              <a:t>커버의 </a:t>
            </a:r>
            <a:r>
              <a:rPr sz="1100" spc="-5" dirty="0">
                <a:latin typeface="BatangChe"/>
                <a:cs typeface="BatangChe"/>
              </a:rPr>
              <a:t>경첩위치를  </a:t>
            </a:r>
            <a:r>
              <a:rPr sz="1100" dirty="0">
                <a:latin typeface="BatangChe"/>
                <a:cs typeface="BatangChe"/>
              </a:rPr>
              <a:t>전면으로 하여 </a:t>
            </a:r>
            <a:r>
              <a:rPr sz="1100" spc="-5" dirty="0">
                <a:latin typeface="BatangChe"/>
                <a:cs typeface="BatangChe"/>
              </a:rPr>
              <a:t>커버를 </a:t>
            </a:r>
            <a:r>
              <a:rPr sz="1100" dirty="0">
                <a:latin typeface="BatangChe"/>
                <a:cs typeface="BatangChe"/>
              </a:rPr>
              <a:t>여닫는데 문제가  없도록</a:t>
            </a:r>
            <a:r>
              <a:rPr sz="1100" spc="-8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한다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1272" y="4317049"/>
            <a:ext cx="3452495" cy="161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 algn="just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4. </a:t>
            </a:r>
            <a:r>
              <a:rPr sz="1100" dirty="0">
                <a:latin typeface="BatangChe"/>
                <a:cs typeface="BatangChe"/>
              </a:rPr>
              <a:t>표기된 치수 중 </a:t>
            </a:r>
            <a:r>
              <a:rPr sz="1100" dirty="0">
                <a:latin typeface="Times New Roman"/>
                <a:cs typeface="Times New Roman"/>
              </a:rPr>
              <a:t>( ) </a:t>
            </a:r>
            <a:r>
              <a:rPr sz="1100" dirty="0">
                <a:latin typeface="BatangChe"/>
                <a:cs typeface="BatangChe"/>
              </a:rPr>
              <a:t>내의 </a:t>
            </a:r>
            <a:r>
              <a:rPr sz="1100" spc="-5" dirty="0">
                <a:latin typeface="BatangChe"/>
                <a:cs typeface="BatangChe"/>
              </a:rPr>
              <a:t>치수는 원활한 설치를  </a:t>
            </a:r>
            <a:r>
              <a:rPr sz="1100" dirty="0">
                <a:latin typeface="BatangChe"/>
                <a:cs typeface="BatangChe"/>
              </a:rPr>
              <a:t>위해 매우 중요하므로 정확하게 맞추어야</a:t>
            </a:r>
            <a:r>
              <a:rPr sz="1100" spc="-85" dirty="0">
                <a:latin typeface="BatangChe"/>
                <a:cs typeface="BatangChe"/>
              </a:rPr>
              <a:t> </a:t>
            </a:r>
            <a:r>
              <a:rPr sz="1100" spc="-10" dirty="0">
                <a:latin typeface="BatangChe"/>
                <a:cs typeface="BatangChe"/>
              </a:rPr>
              <a:t>한다</a:t>
            </a:r>
            <a:r>
              <a:rPr sz="1100" spc="-1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90500" marR="5080" indent="-178435" algn="just">
              <a:lnSpc>
                <a:spcPct val="136400"/>
              </a:lnSpc>
            </a:pPr>
            <a:r>
              <a:rPr sz="1100" dirty="0">
                <a:latin typeface="Times New Roman"/>
                <a:cs typeface="Times New Roman"/>
              </a:rPr>
              <a:t>5. </a:t>
            </a:r>
            <a:r>
              <a:rPr sz="1100" spc="-5" dirty="0">
                <a:latin typeface="Times New Roman"/>
                <a:cs typeface="Times New Roman"/>
              </a:rPr>
              <a:t>Frame </a:t>
            </a:r>
            <a:r>
              <a:rPr sz="1100" dirty="0">
                <a:latin typeface="BatangChe"/>
                <a:cs typeface="BatangChe"/>
              </a:rPr>
              <a:t>은 </a:t>
            </a:r>
            <a:r>
              <a:rPr sz="1100" spc="-5" dirty="0">
                <a:latin typeface="BatangChe"/>
                <a:cs typeface="BatangChe"/>
              </a:rPr>
              <a:t>자동문 </a:t>
            </a:r>
            <a:r>
              <a:rPr sz="1100" dirty="0">
                <a:latin typeface="BatangChe"/>
                <a:cs typeface="BatangChe"/>
              </a:rPr>
              <a:t>장치 및 도어의 중량 등 </a:t>
            </a:r>
            <a:r>
              <a:rPr sz="1100" spc="-5" dirty="0">
                <a:latin typeface="BatangChe"/>
                <a:cs typeface="BatangChe"/>
              </a:rPr>
              <a:t>고정하  </a:t>
            </a:r>
            <a:r>
              <a:rPr sz="1100" dirty="0">
                <a:latin typeface="BatangChe"/>
                <a:cs typeface="BatangChe"/>
              </a:rPr>
              <a:t>중과</a:t>
            </a:r>
            <a:r>
              <a:rPr sz="1100" dirty="0">
                <a:latin typeface="Times New Roman"/>
                <a:cs typeface="Times New Roman"/>
              </a:rPr>
              <a:t>, </a:t>
            </a:r>
            <a:r>
              <a:rPr sz="1100" dirty="0">
                <a:latin typeface="BatangChe"/>
                <a:cs typeface="BatangChe"/>
              </a:rPr>
              <a:t>작동시의 관성과 풍압</a:t>
            </a:r>
            <a:r>
              <a:rPr sz="1100" dirty="0">
                <a:latin typeface="Times New Roman"/>
                <a:cs typeface="Times New Roman"/>
              </a:rPr>
              <a:t>, </a:t>
            </a:r>
            <a:r>
              <a:rPr sz="1100" spc="-5" dirty="0">
                <a:latin typeface="BatangChe"/>
                <a:cs typeface="BatangChe"/>
              </a:rPr>
              <a:t>충격 </a:t>
            </a:r>
            <a:r>
              <a:rPr sz="1100" dirty="0">
                <a:latin typeface="BatangChe"/>
                <a:cs typeface="BatangChe"/>
              </a:rPr>
              <a:t>등 지속적인 스  트레스를 </a:t>
            </a:r>
            <a:r>
              <a:rPr sz="1100" spc="-5" dirty="0">
                <a:latin typeface="BatangChe"/>
                <a:cs typeface="BatangChe"/>
              </a:rPr>
              <a:t>견뎌야 하므로 </a:t>
            </a:r>
            <a:r>
              <a:rPr sz="1100" dirty="0">
                <a:latin typeface="BatangChe"/>
                <a:cs typeface="BatangChe"/>
              </a:rPr>
              <a:t>충분히 튼튼하게 </a:t>
            </a:r>
            <a:r>
              <a:rPr sz="1100" spc="-5" dirty="0">
                <a:latin typeface="BatangChe"/>
                <a:cs typeface="BatangChe"/>
              </a:rPr>
              <a:t>설치한  </a:t>
            </a:r>
            <a:r>
              <a:rPr sz="1100" dirty="0">
                <a:latin typeface="BatangChe"/>
                <a:cs typeface="BatangChe"/>
              </a:rPr>
              <a:t>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7744" y="6998080"/>
            <a:ext cx="5136515" cy="866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5335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그림</a:t>
            </a:r>
            <a:r>
              <a:rPr sz="1100" b="1" spc="7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5-2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B.  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부품조립</a:t>
            </a:r>
            <a:endParaRPr sz="1100">
              <a:latin typeface="Malgun Gothic"/>
              <a:cs typeface="Malgun Gothic"/>
            </a:endParaRPr>
          </a:p>
          <a:p>
            <a:pPr marL="521334">
              <a:lnSpc>
                <a:spcPct val="100000"/>
              </a:lnSpc>
              <a:spcBef>
                <a:spcPts val="480"/>
              </a:spcBef>
              <a:tabLst>
                <a:tab pos="774065" algn="l"/>
              </a:tabLst>
            </a:pPr>
            <a:r>
              <a:rPr sz="1100" dirty="0">
                <a:latin typeface="Times New Roman"/>
                <a:cs typeface="Times New Roman"/>
              </a:rPr>
              <a:t>1.	</a:t>
            </a:r>
            <a:r>
              <a:rPr sz="1100" dirty="0">
                <a:latin typeface="BatangChe"/>
                <a:cs typeface="BatangChe"/>
              </a:rPr>
              <a:t>엔진 및 종동풀리</a:t>
            </a:r>
            <a:r>
              <a:rPr sz="1100" spc="-9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조립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2075" y="9513010"/>
            <a:ext cx="289242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그림 </a:t>
            </a:r>
            <a:r>
              <a:rPr sz="1100" b="1" dirty="0">
                <a:latin typeface="Times New Roman"/>
                <a:cs typeface="Times New Roman"/>
              </a:rPr>
              <a:t>5-3  </a:t>
            </a:r>
            <a:r>
              <a:rPr sz="1100" b="1" dirty="0">
                <a:latin typeface="Malgun Gothic"/>
                <a:cs typeface="Malgun Gothic"/>
              </a:rPr>
              <a:t>편개형 </a:t>
            </a:r>
            <a:r>
              <a:rPr sz="1000" spc="-5" dirty="0">
                <a:latin typeface="BatangChe"/>
                <a:cs typeface="BatangChe"/>
              </a:rPr>
              <a:t>도어의 </a:t>
            </a:r>
            <a:r>
              <a:rPr sz="1000" dirty="0">
                <a:latin typeface="BatangChe"/>
                <a:cs typeface="BatangChe"/>
              </a:rPr>
              <a:t>엔진 </a:t>
            </a:r>
            <a:r>
              <a:rPr sz="1000" spc="-5" dirty="0">
                <a:latin typeface="BatangChe"/>
                <a:cs typeface="BatangChe"/>
              </a:rPr>
              <a:t>및 종동풀리</a:t>
            </a:r>
            <a:r>
              <a:rPr sz="1000" spc="220" dirty="0">
                <a:latin typeface="BatangChe"/>
                <a:cs typeface="BatangChe"/>
              </a:rPr>
              <a:t> </a:t>
            </a:r>
            <a:r>
              <a:rPr sz="1000" spc="-5" dirty="0">
                <a:latin typeface="BatangChe"/>
                <a:cs typeface="BatangChe"/>
              </a:rPr>
              <a:t>위치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6296" y="8125967"/>
            <a:ext cx="4936235" cy="1303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34767" y="1383791"/>
            <a:ext cx="2966133" cy="2287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7295" y="8635872"/>
            <a:ext cx="632460" cy="692785"/>
          </a:xfrm>
          <a:custGeom>
            <a:avLst/>
            <a:gdLst/>
            <a:ahLst/>
            <a:cxnLst/>
            <a:rect l="l" t="t" r="r" b="b"/>
            <a:pathLst>
              <a:path w="632460" h="692784">
                <a:moveTo>
                  <a:pt x="590296" y="439547"/>
                </a:moveTo>
                <a:lnTo>
                  <a:pt x="42164" y="439547"/>
                </a:lnTo>
                <a:lnTo>
                  <a:pt x="25771" y="442866"/>
                </a:lnTo>
                <a:lnTo>
                  <a:pt x="12366" y="451913"/>
                </a:lnTo>
                <a:lnTo>
                  <a:pt x="3319" y="465318"/>
                </a:lnTo>
                <a:lnTo>
                  <a:pt x="0" y="481711"/>
                </a:lnTo>
                <a:lnTo>
                  <a:pt x="0" y="650367"/>
                </a:lnTo>
                <a:lnTo>
                  <a:pt x="3319" y="666759"/>
                </a:lnTo>
                <a:lnTo>
                  <a:pt x="12366" y="680164"/>
                </a:lnTo>
                <a:lnTo>
                  <a:pt x="25771" y="689211"/>
                </a:lnTo>
                <a:lnTo>
                  <a:pt x="42164" y="692531"/>
                </a:lnTo>
                <a:lnTo>
                  <a:pt x="590296" y="692531"/>
                </a:lnTo>
                <a:lnTo>
                  <a:pt x="606688" y="689211"/>
                </a:lnTo>
                <a:lnTo>
                  <a:pt x="620093" y="680164"/>
                </a:lnTo>
                <a:lnTo>
                  <a:pt x="629140" y="666759"/>
                </a:lnTo>
                <a:lnTo>
                  <a:pt x="632460" y="650367"/>
                </a:lnTo>
                <a:lnTo>
                  <a:pt x="632460" y="481711"/>
                </a:lnTo>
                <a:lnTo>
                  <a:pt x="629140" y="465318"/>
                </a:lnTo>
                <a:lnTo>
                  <a:pt x="620093" y="451913"/>
                </a:lnTo>
                <a:lnTo>
                  <a:pt x="606688" y="442866"/>
                </a:lnTo>
                <a:lnTo>
                  <a:pt x="590296" y="439547"/>
                </a:lnTo>
                <a:close/>
              </a:path>
              <a:path w="632460" h="692784">
                <a:moveTo>
                  <a:pt x="47625" y="0"/>
                </a:moveTo>
                <a:lnTo>
                  <a:pt x="105410" y="439547"/>
                </a:lnTo>
                <a:lnTo>
                  <a:pt x="263525" y="439547"/>
                </a:lnTo>
                <a:lnTo>
                  <a:pt x="47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7295" y="8635872"/>
            <a:ext cx="632460" cy="692785"/>
          </a:xfrm>
          <a:custGeom>
            <a:avLst/>
            <a:gdLst/>
            <a:ahLst/>
            <a:cxnLst/>
            <a:rect l="l" t="t" r="r" b="b"/>
            <a:pathLst>
              <a:path w="632460" h="692784">
                <a:moveTo>
                  <a:pt x="0" y="481711"/>
                </a:moveTo>
                <a:lnTo>
                  <a:pt x="3319" y="465318"/>
                </a:lnTo>
                <a:lnTo>
                  <a:pt x="12366" y="451913"/>
                </a:lnTo>
                <a:lnTo>
                  <a:pt x="25771" y="442866"/>
                </a:lnTo>
                <a:lnTo>
                  <a:pt x="42164" y="439547"/>
                </a:lnTo>
                <a:lnTo>
                  <a:pt x="105410" y="439547"/>
                </a:lnTo>
                <a:lnTo>
                  <a:pt x="47625" y="0"/>
                </a:lnTo>
                <a:lnTo>
                  <a:pt x="263525" y="439547"/>
                </a:lnTo>
                <a:lnTo>
                  <a:pt x="590296" y="439547"/>
                </a:lnTo>
                <a:lnTo>
                  <a:pt x="606688" y="442866"/>
                </a:lnTo>
                <a:lnTo>
                  <a:pt x="620093" y="451913"/>
                </a:lnTo>
                <a:lnTo>
                  <a:pt x="629140" y="465318"/>
                </a:lnTo>
                <a:lnTo>
                  <a:pt x="632460" y="481711"/>
                </a:lnTo>
                <a:lnTo>
                  <a:pt x="632460" y="544957"/>
                </a:lnTo>
                <a:lnTo>
                  <a:pt x="632460" y="650367"/>
                </a:lnTo>
                <a:lnTo>
                  <a:pt x="629140" y="666759"/>
                </a:lnTo>
                <a:lnTo>
                  <a:pt x="620093" y="680164"/>
                </a:lnTo>
                <a:lnTo>
                  <a:pt x="606688" y="689211"/>
                </a:lnTo>
                <a:lnTo>
                  <a:pt x="590296" y="692531"/>
                </a:lnTo>
                <a:lnTo>
                  <a:pt x="263525" y="692531"/>
                </a:lnTo>
                <a:lnTo>
                  <a:pt x="105410" y="692531"/>
                </a:lnTo>
                <a:lnTo>
                  <a:pt x="42164" y="692531"/>
                </a:lnTo>
                <a:lnTo>
                  <a:pt x="25771" y="689211"/>
                </a:lnTo>
                <a:lnTo>
                  <a:pt x="12366" y="680164"/>
                </a:lnTo>
                <a:lnTo>
                  <a:pt x="3319" y="666759"/>
                </a:lnTo>
                <a:lnTo>
                  <a:pt x="0" y="650367"/>
                </a:lnTo>
                <a:lnTo>
                  <a:pt x="0" y="544957"/>
                </a:lnTo>
                <a:lnTo>
                  <a:pt x="0" y="48171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93138" y="9121393"/>
            <a:ext cx="58674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종동풀리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64252" y="8633205"/>
            <a:ext cx="533400" cy="697230"/>
          </a:xfrm>
          <a:custGeom>
            <a:avLst/>
            <a:gdLst/>
            <a:ahLst/>
            <a:cxnLst/>
            <a:rect l="l" t="t" r="r" b="b"/>
            <a:pathLst>
              <a:path w="533400" h="697229">
                <a:moveTo>
                  <a:pt x="490982" y="442213"/>
                </a:moveTo>
                <a:lnTo>
                  <a:pt x="42418" y="442213"/>
                </a:lnTo>
                <a:lnTo>
                  <a:pt x="25931" y="445555"/>
                </a:lnTo>
                <a:lnTo>
                  <a:pt x="12446" y="454659"/>
                </a:lnTo>
                <a:lnTo>
                  <a:pt x="3341" y="468145"/>
                </a:lnTo>
                <a:lnTo>
                  <a:pt x="0" y="484631"/>
                </a:lnTo>
                <a:lnTo>
                  <a:pt x="0" y="654303"/>
                </a:lnTo>
                <a:lnTo>
                  <a:pt x="3341" y="670790"/>
                </a:lnTo>
                <a:lnTo>
                  <a:pt x="12446" y="684275"/>
                </a:lnTo>
                <a:lnTo>
                  <a:pt x="25931" y="693380"/>
                </a:lnTo>
                <a:lnTo>
                  <a:pt x="42418" y="696721"/>
                </a:lnTo>
                <a:lnTo>
                  <a:pt x="490982" y="696721"/>
                </a:lnTo>
                <a:lnTo>
                  <a:pt x="507468" y="693380"/>
                </a:lnTo>
                <a:lnTo>
                  <a:pt x="520953" y="684275"/>
                </a:lnTo>
                <a:lnTo>
                  <a:pt x="530058" y="670790"/>
                </a:lnTo>
                <a:lnTo>
                  <a:pt x="533400" y="654303"/>
                </a:lnTo>
                <a:lnTo>
                  <a:pt x="533400" y="484631"/>
                </a:lnTo>
                <a:lnTo>
                  <a:pt x="530058" y="468145"/>
                </a:lnTo>
                <a:lnTo>
                  <a:pt x="520953" y="454659"/>
                </a:lnTo>
                <a:lnTo>
                  <a:pt x="507468" y="445555"/>
                </a:lnTo>
                <a:lnTo>
                  <a:pt x="490982" y="442213"/>
                </a:lnTo>
                <a:close/>
              </a:path>
              <a:path w="533400" h="697229">
                <a:moveTo>
                  <a:pt x="68834" y="0"/>
                </a:moveTo>
                <a:lnTo>
                  <a:pt x="88900" y="442213"/>
                </a:lnTo>
                <a:lnTo>
                  <a:pt x="222250" y="442213"/>
                </a:lnTo>
                <a:lnTo>
                  <a:pt x="68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64252" y="8633205"/>
            <a:ext cx="533400" cy="697230"/>
          </a:xfrm>
          <a:custGeom>
            <a:avLst/>
            <a:gdLst/>
            <a:ahLst/>
            <a:cxnLst/>
            <a:rect l="l" t="t" r="r" b="b"/>
            <a:pathLst>
              <a:path w="533400" h="697229">
                <a:moveTo>
                  <a:pt x="0" y="484631"/>
                </a:moveTo>
                <a:lnTo>
                  <a:pt x="3341" y="468145"/>
                </a:lnTo>
                <a:lnTo>
                  <a:pt x="12446" y="454659"/>
                </a:lnTo>
                <a:lnTo>
                  <a:pt x="25931" y="445555"/>
                </a:lnTo>
                <a:lnTo>
                  <a:pt x="42418" y="442213"/>
                </a:lnTo>
                <a:lnTo>
                  <a:pt x="88900" y="442213"/>
                </a:lnTo>
                <a:lnTo>
                  <a:pt x="68834" y="0"/>
                </a:lnTo>
                <a:lnTo>
                  <a:pt x="222250" y="442213"/>
                </a:lnTo>
                <a:lnTo>
                  <a:pt x="490982" y="442213"/>
                </a:lnTo>
                <a:lnTo>
                  <a:pt x="507468" y="445555"/>
                </a:lnTo>
                <a:lnTo>
                  <a:pt x="520953" y="454659"/>
                </a:lnTo>
                <a:lnTo>
                  <a:pt x="530058" y="468145"/>
                </a:lnTo>
                <a:lnTo>
                  <a:pt x="533400" y="484631"/>
                </a:lnTo>
                <a:lnTo>
                  <a:pt x="533400" y="548258"/>
                </a:lnTo>
                <a:lnTo>
                  <a:pt x="533400" y="654303"/>
                </a:lnTo>
                <a:lnTo>
                  <a:pt x="530058" y="670790"/>
                </a:lnTo>
                <a:lnTo>
                  <a:pt x="520953" y="684275"/>
                </a:lnTo>
                <a:lnTo>
                  <a:pt x="507468" y="693380"/>
                </a:lnTo>
                <a:lnTo>
                  <a:pt x="490982" y="696721"/>
                </a:lnTo>
                <a:lnTo>
                  <a:pt x="222250" y="696721"/>
                </a:lnTo>
                <a:lnTo>
                  <a:pt x="88900" y="696721"/>
                </a:lnTo>
                <a:lnTo>
                  <a:pt x="42418" y="696721"/>
                </a:lnTo>
                <a:lnTo>
                  <a:pt x="25931" y="693380"/>
                </a:lnTo>
                <a:lnTo>
                  <a:pt x="12446" y="684275"/>
                </a:lnTo>
                <a:lnTo>
                  <a:pt x="3341" y="670790"/>
                </a:lnTo>
                <a:lnTo>
                  <a:pt x="0" y="654303"/>
                </a:lnTo>
                <a:lnTo>
                  <a:pt x="0" y="548258"/>
                </a:lnTo>
                <a:lnTo>
                  <a:pt x="0" y="4846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72253" y="9121393"/>
            <a:ext cx="3060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모터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39205" y="1434845"/>
            <a:ext cx="79184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Operator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Box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47509" y="1983485"/>
            <a:ext cx="252729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Jam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68392" y="2993897"/>
            <a:ext cx="3060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커버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28284" y="3663315"/>
            <a:ext cx="42354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림</a:t>
            </a:r>
            <a:r>
              <a:rPr sz="1100" b="1" spc="7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5-1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92396" y="4110227"/>
            <a:ext cx="2397252" cy="2837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2202" y="948435"/>
            <a:ext cx="5748020" cy="1780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6700" algn="l"/>
                <a:tab pos="1362075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BatangChe"/>
                <a:cs typeface="BatangChe"/>
              </a:rPr>
              <a:t>오른쪽</a:t>
            </a:r>
            <a:r>
              <a:rPr sz="1100" spc="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열림</a:t>
            </a:r>
            <a:r>
              <a:rPr sz="1100" spc="-5" dirty="0">
                <a:latin typeface="Times New Roman"/>
                <a:cs typeface="Times New Roman"/>
              </a:rPr>
              <a:t>(	</a:t>
            </a:r>
            <a:r>
              <a:rPr sz="1100" dirty="0">
                <a:latin typeface="Times New Roman"/>
                <a:cs typeface="Times New Roman"/>
              </a:rPr>
              <a:t>)</a:t>
            </a:r>
            <a:r>
              <a:rPr sz="1100" dirty="0">
                <a:latin typeface="BatangChe"/>
                <a:cs typeface="BatangChe"/>
              </a:rPr>
              <a:t>형 </a:t>
            </a:r>
            <a:r>
              <a:rPr sz="1100" spc="-5" dirty="0">
                <a:latin typeface="BatangChe"/>
                <a:cs typeface="BatangChe"/>
              </a:rPr>
              <a:t>도어 </a:t>
            </a:r>
            <a:r>
              <a:rPr sz="1100" dirty="0">
                <a:latin typeface="BatangChe"/>
                <a:cs typeface="BatangChe"/>
              </a:rPr>
              <a:t>일 때</a:t>
            </a:r>
            <a:r>
              <a:rPr sz="1100" spc="-6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D1</a:t>
            </a:r>
            <a:r>
              <a:rPr sz="1100" u="sng" spc="-5" dirty="0">
                <a:latin typeface="Times New Roman"/>
                <a:cs typeface="Times New Roman"/>
              </a:rPr>
              <a:t>=150mm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66700" algn="l"/>
                <a:tab pos="1223010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BatangChe"/>
                <a:cs typeface="BatangChe"/>
              </a:rPr>
              <a:t>왼쪽</a:t>
            </a:r>
            <a:r>
              <a:rPr sz="1100" spc="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열림</a:t>
            </a:r>
            <a:r>
              <a:rPr sz="1100" spc="-5" dirty="0">
                <a:latin typeface="Times New Roman"/>
                <a:cs typeface="Times New Roman"/>
              </a:rPr>
              <a:t>(	</a:t>
            </a:r>
            <a:r>
              <a:rPr sz="1100" dirty="0">
                <a:latin typeface="Times New Roman"/>
                <a:cs typeface="Times New Roman"/>
              </a:rPr>
              <a:t>)</a:t>
            </a:r>
            <a:r>
              <a:rPr sz="1100" dirty="0">
                <a:latin typeface="BatangChe"/>
                <a:cs typeface="BatangChe"/>
              </a:rPr>
              <a:t>형 도어 일 때 </a:t>
            </a:r>
            <a:r>
              <a:rPr sz="1100" u="sng" spc="-5" dirty="0">
                <a:latin typeface="Times New Roman"/>
                <a:cs typeface="Times New Roman"/>
              </a:rPr>
              <a:t>D3=</a:t>
            </a:r>
            <a:r>
              <a:rPr sz="1100" u="sng" spc="-5" dirty="0">
                <a:latin typeface="BatangChe"/>
                <a:cs typeface="BatangChe"/>
              </a:rPr>
              <a:t>도어 </a:t>
            </a:r>
            <a:r>
              <a:rPr sz="1100" u="sng" dirty="0">
                <a:latin typeface="BatangChe"/>
                <a:cs typeface="BatangChe"/>
              </a:rPr>
              <a:t>폭 </a:t>
            </a:r>
            <a:r>
              <a:rPr sz="1100" u="sng" dirty="0">
                <a:latin typeface="Times New Roman"/>
                <a:cs typeface="Times New Roman"/>
              </a:rPr>
              <a:t>- 400</a:t>
            </a:r>
            <a:r>
              <a:rPr sz="1100" u="sng" spc="185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BatangChe"/>
                <a:cs typeface="BatangChe"/>
              </a:rPr>
              <a:t>이상</a:t>
            </a:r>
            <a:r>
              <a:rPr sz="1100" u="sng" spc="-10" dirty="0">
                <a:latin typeface="BatangChe"/>
                <a:cs typeface="BatangChe"/>
              </a:rPr>
              <a:t> </a:t>
            </a:r>
            <a:endParaRPr sz="1100">
              <a:latin typeface="BatangChe"/>
              <a:cs typeface="BatangChe"/>
            </a:endParaRPr>
          </a:p>
          <a:p>
            <a:pPr marL="266700" marR="5080" indent="-254635" algn="just">
              <a:lnSpc>
                <a:spcPct val="136400"/>
              </a:lnSpc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D2 </a:t>
            </a:r>
            <a:r>
              <a:rPr sz="1100" dirty="0">
                <a:latin typeface="Times New Roman"/>
                <a:cs typeface="Times New Roman"/>
              </a:rPr>
              <a:t>: </a:t>
            </a:r>
            <a:r>
              <a:rPr sz="1100" spc="-5" dirty="0">
                <a:latin typeface="BatangChe"/>
                <a:cs typeface="BatangChe"/>
              </a:rPr>
              <a:t>엔진과 </a:t>
            </a:r>
            <a:r>
              <a:rPr sz="1100" dirty="0">
                <a:latin typeface="BatangChe"/>
                <a:cs typeface="BatangChe"/>
              </a:rPr>
              <a:t>종동풀리의 간격</a:t>
            </a:r>
            <a:r>
              <a:rPr sz="1100" dirty="0">
                <a:latin typeface="Times New Roman"/>
                <a:cs typeface="Times New Roman"/>
              </a:rPr>
              <a:t>(D2)</a:t>
            </a:r>
            <a:r>
              <a:rPr sz="1100" dirty="0">
                <a:latin typeface="BatangChe"/>
                <a:cs typeface="BatangChe"/>
              </a:rPr>
              <a:t>은 </a:t>
            </a:r>
            <a:r>
              <a:rPr sz="1100" spc="-5" dirty="0">
                <a:latin typeface="BatangChe"/>
                <a:cs typeface="BatangChe"/>
              </a:rPr>
              <a:t>최대 개폐거리</a:t>
            </a:r>
            <a:r>
              <a:rPr sz="1100" spc="-5" dirty="0">
                <a:latin typeface="Times New Roman"/>
                <a:cs typeface="Times New Roman"/>
              </a:rPr>
              <a:t>(</a:t>
            </a:r>
            <a:r>
              <a:rPr sz="1100" spc="-5" dirty="0">
                <a:latin typeface="BatangChe"/>
                <a:cs typeface="BatangChe"/>
              </a:rPr>
              <a:t>개구부 폭</a:t>
            </a:r>
            <a:r>
              <a:rPr sz="1100" spc="-5" dirty="0">
                <a:latin typeface="Times New Roman"/>
                <a:cs typeface="Times New Roman"/>
              </a:rPr>
              <a:t>)+600mm </a:t>
            </a:r>
            <a:r>
              <a:rPr sz="1100" dirty="0">
                <a:latin typeface="BatangChe"/>
                <a:cs typeface="BatangChe"/>
              </a:rPr>
              <a:t>이상이 </a:t>
            </a:r>
            <a:r>
              <a:rPr sz="1100" spc="-5" dirty="0">
                <a:latin typeface="BatangChe"/>
                <a:cs typeface="BatangChe"/>
              </a:rPr>
              <a:t>되어야  </a:t>
            </a:r>
            <a:r>
              <a:rPr sz="1100" dirty="0">
                <a:latin typeface="BatangChe"/>
                <a:cs typeface="BatangChe"/>
              </a:rPr>
              <a:t>한다</a:t>
            </a:r>
            <a:r>
              <a:rPr sz="1100" dirty="0">
                <a:latin typeface="Times New Roman"/>
                <a:cs typeface="Times New Roman"/>
              </a:rPr>
              <a:t>. </a:t>
            </a:r>
            <a:r>
              <a:rPr sz="1100" spc="-5" dirty="0">
                <a:latin typeface="BatangChe"/>
                <a:cs typeface="BatangChe"/>
              </a:rPr>
              <a:t>벨트의 </a:t>
            </a:r>
            <a:r>
              <a:rPr sz="1100" dirty="0">
                <a:latin typeface="BatangChe"/>
                <a:cs typeface="BatangChe"/>
              </a:rPr>
              <a:t>길이가 여유가 </a:t>
            </a:r>
            <a:r>
              <a:rPr sz="1100" spc="-5" dirty="0">
                <a:latin typeface="BatangChe"/>
                <a:cs typeface="BatangChe"/>
              </a:rPr>
              <a:t>있고 다른 부품의 </a:t>
            </a:r>
            <a:r>
              <a:rPr sz="1100" dirty="0">
                <a:latin typeface="BatangChe"/>
                <a:cs typeface="BatangChe"/>
              </a:rPr>
              <a:t>취부공간이 충분하면 </a:t>
            </a:r>
            <a:r>
              <a:rPr sz="1100" spc="-5" dirty="0">
                <a:latin typeface="Times New Roman"/>
                <a:cs typeface="Times New Roman"/>
              </a:rPr>
              <a:t>D2 </a:t>
            </a:r>
            <a:r>
              <a:rPr sz="1100" dirty="0">
                <a:latin typeface="BatangChe"/>
                <a:cs typeface="BatangChe"/>
              </a:rPr>
              <a:t>는 계산 값  보다 </a:t>
            </a:r>
            <a:r>
              <a:rPr sz="1100" spc="-5" dirty="0">
                <a:latin typeface="BatangChe"/>
                <a:cs typeface="BatangChe"/>
              </a:rPr>
              <a:t>되도록 넓게 </a:t>
            </a:r>
            <a:r>
              <a:rPr sz="1100" dirty="0">
                <a:latin typeface="BatangChe"/>
                <a:cs typeface="BatangChe"/>
              </a:rPr>
              <a:t>하는 것이 설치하기가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쉽다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266700" marR="7620" indent="-254635" algn="just">
              <a:lnSpc>
                <a:spcPct val="136400"/>
              </a:lnSpc>
              <a:tabLst>
                <a:tab pos="1096645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   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양개</a:t>
            </a:r>
            <a:r>
              <a:rPr sz="1100" dirty="0">
                <a:latin typeface="Times New Roman"/>
                <a:cs typeface="Times New Roman"/>
              </a:rPr>
              <a:t>(	</a:t>
            </a:r>
            <a:r>
              <a:rPr sz="1100" spc="5" dirty="0">
                <a:latin typeface="Times New Roman"/>
                <a:cs typeface="Times New Roman"/>
              </a:rPr>
              <a:t>)</a:t>
            </a:r>
            <a:r>
              <a:rPr sz="1100" spc="5" dirty="0">
                <a:latin typeface="BatangChe"/>
                <a:cs typeface="BatangChe"/>
              </a:rPr>
              <a:t>형 </a:t>
            </a:r>
            <a:r>
              <a:rPr sz="1100" dirty="0">
                <a:latin typeface="BatangChe"/>
                <a:cs typeface="BatangChe"/>
              </a:rPr>
              <a:t>도어의 경우 엔진 구동풀리와 종동풀리는 개구부의 </a:t>
            </a:r>
            <a:r>
              <a:rPr sz="1100" spc="16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중심에서</a:t>
            </a:r>
            <a:r>
              <a:rPr sz="1100" spc="105" dirty="0">
                <a:latin typeface="BatangChe"/>
                <a:cs typeface="BatangChe"/>
              </a:rPr>
              <a:t> </a:t>
            </a:r>
            <a:r>
              <a:rPr sz="1100" spc="-15" dirty="0">
                <a:latin typeface="BatangChe"/>
                <a:cs typeface="BatangChe"/>
              </a:rPr>
              <a:t>풀리  </a:t>
            </a:r>
            <a:r>
              <a:rPr sz="1100" dirty="0">
                <a:latin typeface="BatangChe"/>
                <a:cs typeface="BatangChe"/>
              </a:rPr>
              <a:t>중심까지의 </a:t>
            </a:r>
            <a:r>
              <a:rPr sz="1100" spc="-5" dirty="0">
                <a:latin typeface="BatangChe"/>
                <a:cs typeface="BatangChe"/>
              </a:rPr>
              <a:t>거리</a:t>
            </a:r>
            <a:r>
              <a:rPr sz="1100" spc="-5" dirty="0">
                <a:latin typeface="Times New Roman"/>
                <a:cs typeface="Times New Roman"/>
              </a:rPr>
              <a:t>(D4)</a:t>
            </a:r>
            <a:r>
              <a:rPr sz="1100" spc="-5" dirty="0">
                <a:latin typeface="BatangChe"/>
                <a:cs typeface="BatangChe"/>
              </a:rPr>
              <a:t>는 </a:t>
            </a:r>
            <a:r>
              <a:rPr sz="1100" dirty="0">
                <a:latin typeface="BatangChe"/>
                <a:cs typeface="BatangChe"/>
              </a:rPr>
              <a:t>도어 </a:t>
            </a:r>
            <a:r>
              <a:rPr sz="1100" dirty="0">
                <a:latin typeface="Times New Roman"/>
                <a:cs typeface="Times New Roman"/>
              </a:rPr>
              <a:t>1 </a:t>
            </a:r>
            <a:r>
              <a:rPr sz="1100" spc="-5" dirty="0">
                <a:latin typeface="BatangChe"/>
                <a:cs typeface="BatangChe"/>
              </a:rPr>
              <a:t>틀의 폭</a:t>
            </a:r>
            <a:r>
              <a:rPr sz="1100" spc="-5" dirty="0">
                <a:latin typeface="Times New Roman"/>
                <a:cs typeface="Times New Roman"/>
              </a:rPr>
              <a:t>+ 400mm </a:t>
            </a:r>
            <a:r>
              <a:rPr sz="1100" dirty="0">
                <a:latin typeface="BatangChe"/>
                <a:cs typeface="BatangChe"/>
              </a:rPr>
              <a:t>이상 되어야 하며 </a:t>
            </a:r>
            <a:r>
              <a:rPr sz="1100" spc="-5" dirty="0">
                <a:latin typeface="Times New Roman"/>
                <a:cs typeface="Times New Roman"/>
              </a:rPr>
              <a:t>(D4-1)</a:t>
            </a:r>
            <a:r>
              <a:rPr sz="1100" spc="-5" dirty="0">
                <a:latin typeface="BatangChe"/>
                <a:cs typeface="BatangChe"/>
              </a:rPr>
              <a:t>은 </a:t>
            </a:r>
            <a:r>
              <a:rPr sz="1100" spc="-15" dirty="0">
                <a:latin typeface="BatangChe"/>
                <a:cs typeface="BatangChe"/>
              </a:rPr>
              <a:t>도어 </a:t>
            </a:r>
            <a:r>
              <a:rPr sz="1100" spc="520" dirty="0">
                <a:latin typeface="BatangChe"/>
                <a:cs typeface="BatangChe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 </a:t>
            </a:r>
            <a:r>
              <a:rPr sz="1100" dirty="0">
                <a:latin typeface="BatangChe"/>
                <a:cs typeface="BatangChe"/>
              </a:rPr>
              <a:t>틀의 폭 </a:t>
            </a:r>
            <a:r>
              <a:rPr sz="1100" dirty="0">
                <a:latin typeface="Times New Roman"/>
                <a:cs typeface="Times New Roman"/>
              </a:rPr>
              <a:t>+ 250 </a:t>
            </a:r>
            <a:r>
              <a:rPr sz="1100" spc="-5" dirty="0">
                <a:latin typeface="Times New Roman"/>
                <a:cs typeface="Times New Roman"/>
              </a:rPr>
              <a:t>mm  </a:t>
            </a:r>
            <a:r>
              <a:rPr sz="1100" spc="5" dirty="0">
                <a:latin typeface="BatangChe"/>
                <a:cs typeface="BatangChe"/>
              </a:rPr>
              <a:t>이상 </a:t>
            </a:r>
            <a:r>
              <a:rPr sz="1100" dirty="0">
                <a:latin typeface="BatangChe"/>
                <a:cs typeface="BatangChe"/>
              </a:rPr>
              <a:t>되어야</a:t>
            </a:r>
            <a:r>
              <a:rPr sz="1100" spc="-9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2075" y="4606670"/>
            <a:ext cx="292608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88975" algn="l"/>
              </a:tabLst>
            </a:pPr>
            <a:r>
              <a:rPr sz="1100" b="1" dirty="0">
                <a:latin typeface="Malgun Gothic"/>
                <a:cs typeface="Malgun Gothic"/>
              </a:rPr>
              <a:t>그림</a:t>
            </a:r>
            <a:r>
              <a:rPr sz="1100" b="1" spc="16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5-4	</a:t>
            </a:r>
            <a:r>
              <a:rPr sz="1000" spc="-5" dirty="0">
                <a:latin typeface="BatangChe"/>
                <a:cs typeface="BatangChe"/>
              </a:rPr>
              <a:t>양개형 도어의 엔진 및 종동풀리</a:t>
            </a:r>
            <a:r>
              <a:rPr sz="1000" spc="-40" dirty="0">
                <a:latin typeface="BatangChe"/>
                <a:cs typeface="BatangChe"/>
              </a:rPr>
              <a:t> </a:t>
            </a:r>
            <a:r>
              <a:rPr sz="1000" spc="5" dirty="0">
                <a:latin typeface="BatangChe"/>
                <a:cs typeface="BatangChe"/>
              </a:rPr>
              <a:t>위치</a:t>
            </a:r>
            <a:endParaRPr sz="1000">
              <a:latin typeface="BatangChe"/>
              <a:cs typeface="BatangCh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2202" y="5292470"/>
            <a:ext cx="2141220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>
              <a:lnSpc>
                <a:spcPct val="100000"/>
              </a:lnSpc>
              <a:tabLst>
                <a:tab pos="589915" algn="l"/>
              </a:tabLst>
            </a:pPr>
            <a:r>
              <a:rPr sz="1100" dirty="0">
                <a:latin typeface="Times New Roman"/>
                <a:cs typeface="Times New Roman"/>
              </a:rPr>
              <a:t>2.	</a:t>
            </a:r>
            <a:r>
              <a:rPr sz="1100" dirty="0">
                <a:latin typeface="BatangChe"/>
                <a:cs typeface="BatangChe"/>
              </a:rPr>
              <a:t>컨트롤 및</a:t>
            </a:r>
            <a:r>
              <a:rPr sz="1100" spc="-7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기타부품조립</a:t>
            </a:r>
            <a:endParaRPr sz="1100">
              <a:latin typeface="BatangChe"/>
              <a:cs typeface="BatangChe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6700" algn="l"/>
              </a:tabLst>
            </a:pPr>
            <a:r>
              <a:rPr sz="1100" dirty="0">
                <a:latin typeface="Wingdings"/>
                <a:cs typeface="Wingdings"/>
              </a:rPr>
              <a:t>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BatangChe"/>
                <a:cs typeface="BatangChe"/>
              </a:rPr>
              <a:t>조립도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3644" y="5931534"/>
            <a:ext cx="5852159" cy="3427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48583" y="9407855"/>
            <a:ext cx="56388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그림</a:t>
            </a:r>
            <a:r>
              <a:rPr sz="1100" b="1" spc="7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5-5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27632" y="3052571"/>
            <a:ext cx="5326380" cy="1409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9352" y="6876668"/>
            <a:ext cx="168275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0">
              <a:lnSpc>
                <a:spcPct val="100000"/>
              </a:lnSpc>
            </a:pPr>
            <a:r>
              <a:rPr sz="1000" spc="-85" dirty="0">
                <a:latin typeface="Times New Roman"/>
                <a:cs typeface="Times New Roman"/>
              </a:rPr>
              <a:t>PM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M4-15X2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000" spc="-80" dirty="0">
                <a:latin typeface="Times New Roman"/>
                <a:cs typeface="Times New Roman"/>
              </a:rPr>
              <a:t>HEX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M6-12X4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70041" y="9187433"/>
            <a:ext cx="852169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000" spc="-85" dirty="0">
                <a:latin typeface="Times New Roman"/>
                <a:cs typeface="Times New Roman"/>
              </a:rPr>
              <a:t>PM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M4-15X2</a:t>
            </a:r>
            <a:endParaRPr sz="1000">
              <a:latin typeface="Times New Roman"/>
              <a:cs typeface="Times New Roman"/>
            </a:endParaRPr>
          </a:p>
          <a:p>
            <a:pPr marL="356870">
              <a:lnSpc>
                <a:spcPts val="1160"/>
              </a:lnSpc>
            </a:pPr>
            <a:r>
              <a:rPr sz="1000" spc="-85" dirty="0">
                <a:latin typeface="Times New Roman"/>
                <a:cs typeface="Times New Roman"/>
              </a:rPr>
              <a:t>PM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60" dirty="0">
                <a:latin typeface="Times New Roman"/>
                <a:cs typeface="Times New Roman"/>
              </a:rPr>
              <a:t>M4--8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4365" y="9082278"/>
            <a:ext cx="73660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80" dirty="0">
                <a:latin typeface="Times New Roman"/>
                <a:cs typeface="Times New Roman"/>
              </a:rPr>
              <a:t>HEX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M6-12X4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77667" y="7554848"/>
            <a:ext cx="60960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85" dirty="0">
                <a:latin typeface="Times New Roman"/>
                <a:cs typeface="Times New Roman"/>
              </a:rPr>
              <a:t>PM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M3-8X2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8986" y="7507604"/>
            <a:ext cx="58420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14" dirty="0">
                <a:latin typeface="BatangChe"/>
                <a:cs typeface="BatangChe"/>
              </a:rPr>
              <a:t>도어행거</a:t>
            </a:r>
            <a:r>
              <a:rPr sz="1000" spc="-335" dirty="0">
                <a:latin typeface="BatangChe"/>
                <a:cs typeface="BatangChe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B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10026" y="8384285"/>
            <a:ext cx="59055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14" dirty="0">
                <a:latin typeface="BatangChe"/>
                <a:cs typeface="BatangChe"/>
              </a:rPr>
              <a:t>도어행거</a:t>
            </a:r>
            <a:r>
              <a:rPr sz="1000" spc="-335" dirty="0">
                <a:latin typeface="BatangChe"/>
                <a:cs typeface="BatangChe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8632" y="2136647"/>
            <a:ext cx="167639" cy="96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9423" y="2136647"/>
            <a:ext cx="161544" cy="960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99360" y="998219"/>
            <a:ext cx="161544" cy="94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59151" y="1229869"/>
            <a:ext cx="167639" cy="96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9864" y="3136264"/>
            <a:ext cx="4261485" cy="2812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40378" y="5748146"/>
            <a:ext cx="105029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BatangChe"/>
                <a:cs typeface="BatangChe"/>
              </a:rPr>
              <a:t>레일고정볼트</a:t>
            </a:r>
            <a:r>
              <a:rPr sz="1100" spc="-5" dirty="0">
                <a:latin typeface="Times New Roman"/>
                <a:cs typeface="Times New Roman"/>
              </a:rPr>
              <a:t>-</a:t>
            </a:r>
            <a:r>
              <a:rPr sz="1100" spc="-5" dirty="0">
                <a:latin typeface="BatangChe"/>
                <a:cs typeface="BatangChe"/>
              </a:rPr>
              <a:t>하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744" y="1116269"/>
            <a:ext cx="6000750" cy="138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5765" marR="5080">
              <a:lnSpc>
                <a:spcPct val="136400"/>
              </a:lnSpc>
            </a:pPr>
            <a:r>
              <a:rPr sz="1100" dirty="0">
                <a:latin typeface="BatangChe"/>
                <a:cs typeface="BatangChe"/>
              </a:rPr>
              <a:t>자동문 </a:t>
            </a:r>
            <a:r>
              <a:rPr sz="1100" spc="-5" dirty="0">
                <a:latin typeface="Times New Roman"/>
                <a:cs typeface="Times New Roman"/>
              </a:rPr>
              <a:t>BODY(</a:t>
            </a:r>
            <a:r>
              <a:rPr sz="1100" spc="-5" dirty="0">
                <a:latin typeface="BatangChe"/>
                <a:cs typeface="BatangChe"/>
              </a:rPr>
              <a:t>주행레일</a:t>
            </a:r>
            <a:r>
              <a:rPr sz="1100" spc="-5" dirty="0">
                <a:latin typeface="Times New Roman"/>
                <a:cs typeface="Times New Roman"/>
              </a:rPr>
              <a:t>)</a:t>
            </a:r>
            <a:r>
              <a:rPr sz="1100" spc="-5" dirty="0">
                <a:latin typeface="BatangChe"/>
                <a:cs typeface="BatangChe"/>
              </a:rPr>
              <a:t>에 </a:t>
            </a:r>
            <a:r>
              <a:rPr sz="1100" dirty="0">
                <a:latin typeface="BatangChe"/>
                <a:cs typeface="BatangChe"/>
              </a:rPr>
              <a:t>상기 조립도 </a:t>
            </a:r>
            <a:r>
              <a:rPr sz="1100" b="1" dirty="0">
                <a:latin typeface="Malgun Gothic"/>
                <a:cs typeface="Malgun Gothic"/>
                <a:hlinkClick r:id="rId3" action="ppaction://hlinksldjump"/>
              </a:rPr>
              <a:t>그림 </a:t>
            </a:r>
            <a:r>
              <a:rPr sz="1100" b="1" spc="-10" dirty="0">
                <a:latin typeface="Times New Roman"/>
                <a:cs typeface="Times New Roman"/>
                <a:hlinkClick r:id="rId3" action="ppaction://hlinksldjump"/>
              </a:rPr>
              <a:t>5-5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와 </a:t>
            </a:r>
            <a:r>
              <a:rPr sz="1100" spc="-5" dirty="0">
                <a:latin typeface="BatangChe"/>
                <a:cs typeface="BatangChe"/>
              </a:rPr>
              <a:t>같이 </a:t>
            </a:r>
            <a:r>
              <a:rPr sz="1100" dirty="0">
                <a:latin typeface="BatangChe"/>
                <a:cs typeface="BatangChe"/>
              </a:rPr>
              <a:t>조립한다</a:t>
            </a:r>
            <a:r>
              <a:rPr sz="1100" dirty="0">
                <a:latin typeface="Times New Roman"/>
                <a:cs typeface="Times New Roman"/>
              </a:rPr>
              <a:t>. </a:t>
            </a:r>
            <a:r>
              <a:rPr sz="1100" spc="-5" dirty="0">
                <a:latin typeface="BatangChe"/>
                <a:cs typeface="BatangChe"/>
              </a:rPr>
              <a:t>자동문 </a:t>
            </a:r>
            <a:r>
              <a:rPr sz="1100" dirty="0">
                <a:latin typeface="BatangChe"/>
                <a:cs typeface="BatangChe"/>
              </a:rPr>
              <a:t>구동 중 볼  트가 </a:t>
            </a:r>
            <a:r>
              <a:rPr sz="1100" spc="-5" dirty="0">
                <a:latin typeface="BatangChe"/>
                <a:cs typeface="BatangChe"/>
              </a:rPr>
              <a:t>풀리지 않도록 단단히</a:t>
            </a:r>
            <a:r>
              <a:rPr sz="1100" spc="-25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조인다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405765" marR="6350">
              <a:lnSpc>
                <a:spcPct val="136400"/>
              </a:lnSpc>
            </a:pPr>
            <a:r>
              <a:rPr sz="1100" dirty="0">
                <a:latin typeface="BatangChe"/>
                <a:cs typeface="BatangChe"/>
              </a:rPr>
              <a:t>도어행거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dirty="0">
                <a:latin typeface="BatangChe"/>
                <a:cs typeface="BatangChe"/>
              </a:rPr>
              <a:t>와 </a:t>
            </a:r>
            <a:r>
              <a:rPr sz="1100" spc="-5" dirty="0">
                <a:latin typeface="BatangChe"/>
                <a:cs typeface="BatangChe"/>
              </a:rPr>
              <a:t>도어행거 </a:t>
            </a:r>
            <a:r>
              <a:rPr sz="1100" dirty="0">
                <a:latin typeface="Times New Roman"/>
                <a:cs typeface="Times New Roman"/>
              </a:rPr>
              <a:t>B </a:t>
            </a:r>
            <a:r>
              <a:rPr sz="1100" dirty="0">
                <a:latin typeface="BatangChe"/>
                <a:cs typeface="BatangChe"/>
              </a:rPr>
              <a:t>는 </a:t>
            </a:r>
            <a:r>
              <a:rPr sz="1100" spc="-5" dirty="0">
                <a:latin typeface="Times New Roman"/>
                <a:cs typeface="Times New Roman"/>
              </a:rPr>
              <a:t>OPERATOR </a:t>
            </a:r>
            <a:r>
              <a:rPr sz="1100" dirty="0">
                <a:latin typeface="BatangChe"/>
                <a:cs typeface="BatangChe"/>
              </a:rPr>
              <a:t>를 모두 설치 한 후 </a:t>
            </a:r>
            <a:r>
              <a:rPr sz="1100" spc="-5" dirty="0">
                <a:latin typeface="BatangChe"/>
                <a:cs typeface="BatangChe"/>
              </a:rPr>
              <a:t>도어의 </a:t>
            </a:r>
            <a:r>
              <a:rPr sz="1100" dirty="0">
                <a:latin typeface="BatangChe"/>
                <a:cs typeface="BatangChe"/>
              </a:rPr>
              <a:t>상부에 조립하여  설치한다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C.   OPERATOR </a:t>
            </a:r>
            <a:r>
              <a:rPr sz="1100" b="1" spc="5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설치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2504" y="2548890"/>
            <a:ext cx="10096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latin typeface="Times New Roman"/>
                <a:cs typeface="Times New Roman"/>
              </a:rPr>
              <a:t>i.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6814" y="2548890"/>
            <a:ext cx="93535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용접방식</a:t>
            </a:r>
            <a:r>
              <a:rPr sz="1100" b="1" spc="7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설치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7917" y="5749670"/>
            <a:ext cx="56388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그림</a:t>
            </a:r>
            <a:r>
              <a:rPr sz="1100" b="1" spc="7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5-6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15310" y="7060503"/>
            <a:ext cx="4493260" cy="138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6400"/>
              </a:lnSpc>
            </a:pPr>
            <a:r>
              <a:rPr sz="1100" dirty="0">
                <a:latin typeface="BatangChe"/>
                <a:cs typeface="BatangChe"/>
              </a:rPr>
              <a:t>도어행거를 </a:t>
            </a:r>
            <a:r>
              <a:rPr sz="1100" spc="-5" dirty="0">
                <a:latin typeface="BatangChe"/>
                <a:cs typeface="BatangChe"/>
              </a:rPr>
              <a:t>제외한 모든 </a:t>
            </a:r>
            <a:r>
              <a:rPr sz="1100" dirty="0">
                <a:latin typeface="BatangChe"/>
                <a:cs typeface="BatangChe"/>
              </a:rPr>
              <a:t>부품을 주행레일에 </a:t>
            </a:r>
            <a:r>
              <a:rPr sz="1100" spc="-5" dirty="0">
                <a:latin typeface="BatangChe"/>
                <a:cs typeface="BatangChe"/>
              </a:rPr>
              <a:t>조립한 </a:t>
            </a:r>
            <a:r>
              <a:rPr sz="1100" dirty="0">
                <a:latin typeface="BatangChe"/>
                <a:cs typeface="BatangChe"/>
              </a:rPr>
              <a:t>후 </a:t>
            </a:r>
            <a:r>
              <a:rPr sz="1100" b="1" dirty="0">
                <a:latin typeface="Malgun Gothic"/>
                <a:cs typeface="Malgun Gothic"/>
                <a:hlinkClick r:id="rId4" action="ppaction://hlinksldjump"/>
              </a:rPr>
              <a:t>그림 </a:t>
            </a:r>
            <a:r>
              <a:rPr sz="1100" b="1" spc="-5" dirty="0">
                <a:latin typeface="Times New Roman"/>
                <a:cs typeface="Times New Roman"/>
                <a:hlinkClick r:id="rId4" action="ppaction://hlinksldjump"/>
              </a:rPr>
              <a:t>5-6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과 같  이 평철과 </a:t>
            </a:r>
            <a:r>
              <a:rPr sz="1100" spc="-5" dirty="0">
                <a:latin typeface="BatangChe"/>
                <a:cs typeface="BatangChe"/>
              </a:rPr>
              <a:t>레일고정볼트</a:t>
            </a:r>
            <a:r>
              <a:rPr sz="1100" spc="-5" dirty="0">
                <a:latin typeface="Times New Roman"/>
                <a:cs typeface="Times New Roman"/>
              </a:rPr>
              <a:t>-</a:t>
            </a:r>
            <a:r>
              <a:rPr sz="1100" spc="-5" dirty="0">
                <a:latin typeface="BatangChe"/>
                <a:cs typeface="BatangChe"/>
              </a:rPr>
              <a:t>상 </a:t>
            </a:r>
            <a:r>
              <a:rPr sz="1100" dirty="0">
                <a:latin typeface="BatangChe"/>
                <a:cs typeface="BatangChe"/>
              </a:rPr>
              <a:t>과 레일고정볼트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dirty="0">
                <a:latin typeface="BatangChe"/>
                <a:cs typeface="BatangChe"/>
              </a:rPr>
              <a:t>하를 레일에 조립한다</a:t>
            </a:r>
            <a:r>
              <a:rPr sz="1100" dirty="0">
                <a:latin typeface="Times New Roman"/>
                <a:cs typeface="Times New Roman"/>
              </a:rPr>
              <a:t>.  (</a:t>
            </a:r>
            <a:r>
              <a:rPr sz="1100" b="1" dirty="0">
                <a:latin typeface="Malgun Gothic"/>
                <a:cs typeface="Malgun Gothic"/>
              </a:rPr>
              <a:t>오류</a:t>
            </a:r>
            <a:r>
              <a:rPr sz="1100" b="1" dirty="0">
                <a:latin typeface="Times New Roman"/>
                <a:cs typeface="Times New Roman"/>
              </a:rPr>
              <a:t>! </a:t>
            </a:r>
            <a:r>
              <a:rPr sz="1100" b="1" dirty="0">
                <a:latin typeface="Malgun Gothic"/>
                <a:cs typeface="Malgun Gothic"/>
              </a:rPr>
              <a:t>참조 원본을 찾을 수 없습니다</a:t>
            </a:r>
            <a:r>
              <a:rPr sz="1100" b="1" dirty="0">
                <a:latin typeface="Times New Roman"/>
                <a:cs typeface="Times New Roman"/>
              </a:rPr>
              <a:t>. </a:t>
            </a:r>
            <a:r>
              <a:rPr sz="1100" dirty="0">
                <a:latin typeface="BatangChe"/>
                <a:cs typeface="BatangChe"/>
              </a:rPr>
              <a:t>은 </a:t>
            </a:r>
            <a:r>
              <a:rPr sz="1100" spc="-5" dirty="0">
                <a:latin typeface="BatangChe"/>
                <a:cs typeface="BatangChe"/>
              </a:rPr>
              <a:t>평철과 레일을 </a:t>
            </a:r>
            <a:r>
              <a:rPr sz="1100" dirty="0">
                <a:latin typeface="BatangChe"/>
                <a:cs typeface="BatangChe"/>
              </a:rPr>
              <a:t>조립하는 순  서</a:t>
            </a:r>
            <a:r>
              <a:rPr sz="1100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800"/>
              </a:lnSpc>
              <a:spcBef>
                <a:spcPts val="140"/>
              </a:spcBef>
            </a:pPr>
            <a:r>
              <a:rPr sz="1100" dirty="0">
                <a:latin typeface="BatangChe"/>
                <a:cs typeface="BatangChe"/>
              </a:rPr>
              <a:t>모두 </a:t>
            </a:r>
            <a:r>
              <a:rPr sz="1100" spc="-5" dirty="0">
                <a:latin typeface="BatangChe"/>
                <a:cs typeface="BatangChe"/>
              </a:rPr>
              <a:t>조립한 </a:t>
            </a:r>
            <a:r>
              <a:rPr sz="1100" dirty="0">
                <a:latin typeface="BatangChe"/>
                <a:cs typeface="BatangChe"/>
              </a:rPr>
              <a:t>후 </a:t>
            </a:r>
            <a:r>
              <a:rPr sz="1100" b="1" dirty="0">
                <a:latin typeface="Malgun Gothic"/>
                <a:cs typeface="Malgun Gothic"/>
                <a:hlinkClick r:id="rId4" action="ppaction://hlinksldjump"/>
              </a:rPr>
              <a:t>그림 </a:t>
            </a:r>
            <a:r>
              <a:rPr sz="1100" b="1" spc="-5" dirty="0">
                <a:latin typeface="Times New Roman"/>
                <a:cs typeface="Times New Roman"/>
                <a:hlinkClick r:id="rId4" action="ppaction://hlinksldjump"/>
              </a:rPr>
              <a:t>5-8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과 </a:t>
            </a:r>
            <a:r>
              <a:rPr sz="1100" spc="-5" dirty="0">
                <a:latin typeface="BatangChe"/>
                <a:cs typeface="BatangChe"/>
              </a:rPr>
              <a:t>같이 </a:t>
            </a:r>
            <a:r>
              <a:rPr sz="1100" spc="-5" dirty="0">
                <a:latin typeface="Times New Roman"/>
                <a:cs typeface="Times New Roman"/>
              </a:rPr>
              <a:t>Operator Box(Frame)</a:t>
            </a:r>
            <a:r>
              <a:rPr sz="1100" spc="-5" dirty="0">
                <a:latin typeface="BatangChe"/>
                <a:cs typeface="BatangChe"/>
              </a:rPr>
              <a:t>에 </a:t>
            </a:r>
            <a:r>
              <a:rPr sz="1100" dirty="0">
                <a:latin typeface="BatangChe"/>
                <a:cs typeface="BatangChe"/>
              </a:rPr>
              <a:t>안착시킨 후  평철 상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BatangChe"/>
                <a:cs typeface="BatangChe"/>
              </a:rPr>
              <a:t>하부의 좌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BatangChe"/>
                <a:cs typeface="BatangChe"/>
              </a:rPr>
              <a:t>우측 면을 </a:t>
            </a:r>
            <a:r>
              <a:rPr sz="1100" spc="-5" dirty="0">
                <a:latin typeface="Times New Roman"/>
                <a:cs typeface="Times New Roman"/>
              </a:rPr>
              <a:t>Operator </a:t>
            </a:r>
            <a:r>
              <a:rPr sz="1100" dirty="0">
                <a:latin typeface="Times New Roman"/>
                <a:cs typeface="Times New Roman"/>
              </a:rPr>
              <a:t>Box  </a:t>
            </a:r>
            <a:r>
              <a:rPr sz="1100" spc="-5" dirty="0">
                <a:latin typeface="BatangChe"/>
                <a:cs typeface="BatangChe"/>
              </a:rPr>
              <a:t>내부와 </a:t>
            </a:r>
            <a:r>
              <a:rPr sz="1100" dirty="0">
                <a:latin typeface="BatangChe"/>
                <a:cs typeface="BatangChe"/>
              </a:rPr>
              <a:t>튼튼하게</a:t>
            </a:r>
            <a:r>
              <a:rPr sz="1100" spc="-5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용접한다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9905" y="9467291"/>
            <a:ext cx="56388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그림</a:t>
            </a:r>
            <a:r>
              <a:rPr sz="1100" b="1" spc="7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5-7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44440" y="2558795"/>
            <a:ext cx="2086356" cy="2154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063" y="7103364"/>
            <a:ext cx="1616964" cy="2080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77128" y="4683251"/>
            <a:ext cx="753110" cy="303530"/>
          </a:xfrm>
          <a:custGeom>
            <a:avLst/>
            <a:gdLst/>
            <a:ahLst/>
            <a:cxnLst/>
            <a:rect l="l" t="t" r="r" b="b"/>
            <a:pathLst>
              <a:path w="753109" h="303529">
                <a:moveTo>
                  <a:pt x="0" y="303275"/>
                </a:moveTo>
                <a:lnTo>
                  <a:pt x="752855" y="303275"/>
                </a:lnTo>
                <a:lnTo>
                  <a:pt x="752855" y="0"/>
                </a:lnTo>
                <a:lnTo>
                  <a:pt x="0" y="0"/>
                </a:lnTo>
                <a:lnTo>
                  <a:pt x="0" y="303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40378" y="4731638"/>
            <a:ext cx="3048635" cy="87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7455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그림</a:t>
            </a:r>
            <a:r>
              <a:rPr sz="1100" b="1" spc="7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5-6</a:t>
            </a:r>
            <a:endParaRPr sz="1100">
              <a:latin typeface="Times New Roman"/>
              <a:cs typeface="Times New Roman"/>
            </a:endParaRPr>
          </a:p>
          <a:p>
            <a:pPr marL="1733550">
              <a:lnSpc>
                <a:spcPct val="100000"/>
              </a:lnSpc>
              <a:spcBef>
                <a:spcPts val="445"/>
              </a:spcBef>
            </a:pPr>
            <a:r>
              <a:rPr sz="1100" dirty="0">
                <a:latin typeface="BatangChe"/>
                <a:cs typeface="BatangChe"/>
              </a:rPr>
              <a:t>평철</a:t>
            </a:r>
            <a:endParaRPr sz="1100">
              <a:latin typeface="BatangChe"/>
              <a:cs typeface="BatangChe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BatangChe"/>
                <a:cs typeface="BatangChe"/>
              </a:rPr>
              <a:t>레일고정볼트</a:t>
            </a:r>
            <a:r>
              <a:rPr sz="1100" spc="-5" dirty="0">
                <a:latin typeface="Times New Roman"/>
                <a:cs typeface="Times New Roman"/>
              </a:rPr>
              <a:t>-</a:t>
            </a:r>
            <a:r>
              <a:rPr sz="1100" spc="-5" dirty="0">
                <a:latin typeface="BatangChe"/>
                <a:cs typeface="BatangChe"/>
              </a:rPr>
              <a:t>상</a:t>
            </a:r>
            <a:endParaRPr sz="1100">
              <a:latin typeface="BatangChe"/>
              <a:cs typeface="BatangCh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7775" y="1481454"/>
            <a:ext cx="4422775" cy="273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2880" y="1177290"/>
            <a:ext cx="14033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latin typeface="Times New Roman"/>
                <a:cs typeface="Times New Roman"/>
              </a:rPr>
              <a:t>ii.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6710" y="1177290"/>
            <a:ext cx="93535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조립방식</a:t>
            </a:r>
            <a:r>
              <a:rPr sz="1100" b="1" spc="7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설치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6517" y="4835270"/>
            <a:ext cx="7251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도어행</a:t>
            </a:r>
            <a:r>
              <a:rPr sz="1100" spc="-15" dirty="0">
                <a:latin typeface="BatangChe"/>
                <a:cs typeface="BatangChe"/>
              </a:rPr>
              <a:t>거</a:t>
            </a:r>
            <a:r>
              <a:rPr sz="1100" dirty="0">
                <a:latin typeface="BatangChe"/>
                <a:cs typeface="BatangChe"/>
              </a:rPr>
              <a:t>를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5475" y="4835270"/>
            <a:ext cx="266065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제외한 </a:t>
            </a:r>
            <a:r>
              <a:rPr sz="1100" spc="-5" dirty="0">
                <a:latin typeface="BatangChe"/>
                <a:cs typeface="BatangChe"/>
              </a:rPr>
              <a:t>모든 </a:t>
            </a:r>
            <a:r>
              <a:rPr sz="1100" dirty="0">
                <a:latin typeface="BatangChe"/>
                <a:cs typeface="BatangChe"/>
              </a:rPr>
              <a:t>부품을 주행레일에 </a:t>
            </a:r>
            <a:r>
              <a:rPr sz="1100" spc="30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조립한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0165" y="4835270"/>
            <a:ext cx="120650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후 </a:t>
            </a:r>
            <a:r>
              <a:rPr sz="1100" b="1" dirty="0">
                <a:latin typeface="Malgun Gothic"/>
                <a:cs typeface="Malgun Gothic"/>
                <a:hlinkClick r:id="rId3" action="ppaction://hlinksldjump"/>
              </a:rPr>
              <a:t>그림  </a:t>
            </a:r>
            <a:r>
              <a:rPr sz="1100" b="1" spc="-10" dirty="0">
                <a:latin typeface="Times New Roman"/>
                <a:cs typeface="Times New Roman"/>
                <a:hlinkClick r:id="rId3" action="ppaction://hlinksldjump"/>
              </a:rPr>
              <a:t>5-9</a:t>
            </a:r>
            <a:r>
              <a:rPr sz="1100" b="1" spc="-10" dirty="0">
                <a:latin typeface="Times New Roman"/>
                <a:cs typeface="Times New Roman"/>
              </a:rPr>
              <a:t>  </a:t>
            </a:r>
            <a:r>
              <a:rPr sz="1100" b="1" spc="12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Malgun Gothic"/>
                <a:cs typeface="Malgun Gothic"/>
                <a:hlinkClick r:id="rId3" action="ppaction://hlinksldjump"/>
              </a:rPr>
              <a:t>그림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6517" y="5063870"/>
            <a:ext cx="244919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  <a:hlinkClick r:id="rId3" action="ppaction://hlinksldjump"/>
              </a:rPr>
              <a:t>5-10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과 같이 레일설치 패드를</a:t>
            </a:r>
            <a:r>
              <a:rPr sz="1100" spc="-80" dirty="0">
                <a:latin typeface="BatangChe"/>
                <a:cs typeface="BatangChe"/>
              </a:rPr>
              <a:t> </a:t>
            </a:r>
            <a:r>
              <a:rPr sz="1100" spc="-5" dirty="0">
                <a:latin typeface="BatangChe"/>
                <a:cs typeface="BatangChe"/>
              </a:rPr>
              <a:t>끼운다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2504" y="8264905"/>
            <a:ext cx="10096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latin typeface="Times New Roman"/>
                <a:cs typeface="Times New Roman"/>
              </a:rPr>
              <a:t>i.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9905" y="8264905"/>
            <a:ext cx="5828665" cy="155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도어 제작</a:t>
            </a:r>
            <a:r>
              <a:rPr sz="1100" b="1" dirty="0">
                <a:latin typeface="Times New Roman"/>
                <a:cs typeface="Times New Roman"/>
              </a:rPr>
              <a:t>(</a:t>
            </a:r>
            <a:r>
              <a:rPr sz="1100" b="1" dirty="0">
                <a:latin typeface="Malgun Gothic"/>
                <a:cs typeface="Malgun Gothic"/>
              </a:rPr>
              <a:t>강화 유리 </a:t>
            </a:r>
            <a:r>
              <a:rPr sz="1100" b="1" spc="1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도어</a:t>
            </a:r>
            <a:r>
              <a:rPr sz="1100" b="1" dirty="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6400"/>
              </a:lnSpc>
            </a:pPr>
            <a:r>
              <a:rPr sz="1100" spc="-5" dirty="0">
                <a:latin typeface="Times New Roman"/>
                <a:cs typeface="Times New Roman"/>
              </a:rPr>
              <a:t>SK-730 </a:t>
            </a:r>
            <a:r>
              <a:rPr sz="1100" dirty="0">
                <a:latin typeface="BatangChe"/>
                <a:cs typeface="BatangChe"/>
              </a:rPr>
              <a:t>자동문은 </a:t>
            </a:r>
            <a:r>
              <a:rPr sz="1100" spc="-5" dirty="0">
                <a:latin typeface="BatangChe"/>
                <a:cs typeface="BatangChe"/>
              </a:rPr>
              <a:t>도어의 </a:t>
            </a:r>
            <a:r>
              <a:rPr sz="1100" dirty="0">
                <a:latin typeface="BatangChe"/>
                <a:cs typeface="BatangChe"/>
              </a:rPr>
              <a:t>상부에 도어행거를 부착하여 </a:t>
            </a:r>
            <a:r>
              <a:rPr sz="1100" spc="-5" dirty="0">
                <a:latin typeface="BatangChe"/>
                <a:cs typeface="BatangChe"/>
              </a:rPr>
              <a:t>상부의 주행레일에 </a:t>
            </a:r>
            <a:r>
              <a:rPr sz="1100" dirty="0">
                <a:latin typeface="BatangChe"/>
                <a:cs typeface="BatangChe"/>
              </a:rPr>
              <a:t>매달려</a:t>
            </a:r>
            <a:r>
              <a:rPr sz="1100" spc="-12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개폐된다</a:t>
            </a:r>
            <a:r>
              <a:rPr sz="1100" dirty="0">
                <a:latin typeface="Times New Roman"/>
                <a:cs typeface="Times New Roman"/>
              </a:rPr>
              <a:t>.  </a:t>
            </a:r>
            <a:r>
              <a:rPr sz="1100" dirty="0">
                <a:latin typeface="BatangChe"/>
                <a:cs typeface="BatangChe"/>
              </a:rPr>
              <a:t>따라서 </a:t>
            </a:r>
            <a:r>
              <a:rPr sz="1100" spc="-5" dirty="0">
                <a:latin typeface="BatangChe"/>
                <a:cs typeface="BatangChe"/>
              </a:rPr>
              <a:t>도어 상부의 </a:t>
            </a:r>
            <a:r>
              <a:rPr sz="1100" spc="-5" dirty="0">
                <a:latin typeface="Times New Roman"/>
                <a:cs typeface="Times New Roman"/>
              </a:rPr>
              <a:t>H-Bar </a:t>
            </a:r>
            <a:r>
              <a:rPr sz="1100" dirty="0">
                <a:latin typeface="BatangChe"/>
                <a:cs typeface="BatangChe"/>
              </a:rPr>
              <a:t>와 </a:t>
            </a:r>
            <a:r>
              <a:rPr sz="1100" spc="-5" dirty="0">
                <a:latin typeface="BatangChe"/>
                <a:cs typeface="BatangChe"/>
              </a:rPr>
              <a:t>유리가 </a:t>
            </a:r>
            <a:r>
              <a:rPr sz="1100" dirty="0">
                <a:latin typeface="BatangChe"/>
                <a:cs typeface="BatangChe"/>
              </a:rPr>
              <a:t>견고하게 결합되어 있지 </a:t>
            </a:r>
            <a:r>
              <a:rPr sz="1100" spc="-5" dirty="0">
                <a:latin typeface="BatangChe"/>
                <a:cs typeface="BatangChe"/>
              </a:rPr>
              <a:t>않으면 </a:t>
            </a:r>
            <a:r>
              <a:rPr sz="1100" dirty="0">
                <a:latin typeface="BatangChe"/>
                <a:cs typeface="BatangChe"/>
              </a:rPr>
              <a:t>유리가 </a:t>
            </a:r>
            <a:r>
              <a:rPr sz="1100" spc="-5" dirty="0">
                <a:latin typeface="BatangChe"/>
                <a:cs typeface="BatangChe"/>
              </a:rPr>
              <a:t>중량에 </a:t>
            </a:r>
            <a:r>
              <a:rPr sz="1100" spc="-15" dirty="0">
                <a:latin typeface="BatangChe"/>
                <a:cs typeface="BatangChe"/>
              </a:rPr>
              <a:t>의해  </a:t>
            </a:r>
            <a:r>
              <a:rPr sz="1100" spc="-5" dirty="0">
                <a:latin typeface="Times New Roman"/>
                <a:cs typeface="Times New Roman"/>
              </a:rPr>
              <a:t>H-Bar </a:t>
            </a:r>
            <a:r>
              <a:rPr sz="1100" dirty="0">
                <a:latin typeface="BatangChe"/>
                <a:cs typeface="BatangChe"/>
              </a:rPr>
              <a:t>에서 빠질 수도 있으므로 도어 제작 시 주의해야</a:t>
            </a:r>
            <a:r>
              <a:rPr sz="1100" spc="-65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한다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6300"/>
              </a:lnSpc>
            </a:pPr>
            <a:r>
              <a:rPr sz="1100" dirty="0">
                <a:latin typeface="BatangChe"/>
                <a:cs typeface="BatangChe"/>
              </a:rPr>
              <a:t>도어 상부 </a:t>
            </a:r>
            <a:r>
              <a:rPr sz="1100" spc="-5" dirty="0">
                <a:latin typeface="Times New Roman"/>
                <a:cs typeface="Times New Roman"/>
              </a:rPr>
              <a:t>H-Bar </a:t>
            </a:r>
            <a:r>
              <a:rPr sz="1100" dirty="0">
                <a:latin typeface="BatangChe"/>
                <a:cs typeface="BatangChe"/>
              </a:rPr>
              <a:t>의 윗면에는 </a:t>
            </a:r>
            <a:r>
              <a:rPr sz="1100" spc="-5" dirty="0">
                <a:latin typeface="BatangChe"/>
                <a:cs typeface="BatangChe"/>
              </a:rPr>
              <a:t>도어행거를 조립하기 </a:t>
            </a:r>
            <a:r>
              <a:rPr sz="1100" dirty="0">
                <a:latin typeface="BatangChe"/>
                <a:cs typeface="BatangChe"/>
              </a:rPr>
              <a:t>위한 </a:t>
            </a:r>
            <a:r>
              <a:rPr sz="1100" spc="-5" dirty="0">
                <a:latin typeface="BatangChe"/>
                <a:cs typeface="BatangChe"/>
              </a:rPr>
              <a:t>평철</a:t>
            </a:r>
            <a:r>
              <a:rPr sz="1100" spc="-5" dirty="0">
                <a:latin typeface="Times New Roman"/>
                <a:cs typeface="Times New Roman"/>
              </a:rPr>
              <a:t>( </a:t>
            </a:r>
            <a:r>
              <a:rPr sz="1100" u="sng" dirty="0">
                <a:latin typeface="BatangChe"/>
                <a:cs typeface="BatangChe"/>
              </a:rPr>
              <a:t>두께 </a:t>
            </a:r>
            <a:r>
              <a:rPr sz="1100" u="sng" spc="-5" dirty="0">
                <a:latin typeface="Times New Roman"/>
                <a:cs typeface="Times New Roman"/>
              </a:rPr>
              <a:t>4mm </a:t>
            </a:r>
            <a:r>
              <a:rPr sz="1100" u="sng" dirty="0">
                <a:latin typeface="BatangChe"/>
                <a:cs typeface="BatangChe"/>
              </a:rPr>
              <a:t>이상</a:t>
            </a:r>
            <a:r>
              <a:rPr sz="1100" dirty="0">
                <a:latin typeface="Times New Roman"/>
                <a:cs typeface="Times New Roman"/>
              </a:rPr>
              <a:t>)</a:t>
            </a:r>
            <a:r>
              <a:rPr sz="1100" dirty="0">
                <a:latin typeface="BatangChe"/>
                <a:cs typeface="BatangChe"/>
              </a:rPr>
              <a:t>이 수평으로  용접 </a:t>
            </a:r>
            <a:r>
              <a:rPr sz="1100" spc="-5" dirty="0">
                <a:latin typeface="BatangChe"/>
                <a:cs typeface="BatangChe"/>
              </a:rPr>
              <a:t>되어져 있어야 하며</a:t>
            </a:r>
            <a:r>
              <a:rPr sz="1100" spc="-5" dirty="0">
                <a:latin typeface="Times New Roman"/>
                <a:cs typeface="Times New Roman"/>
              </a:rPr>
              <a:t>, </a:t>
            </a:r>
            <a:r>
              <a:rPr sz="1100" spc="-5" dirty="0">
                <a:latin typeface="BatangChe"/>
                <a:cs typeface="BatangChe"/>
              </a:rPr>
              <a:t>유리와 </a:t>
            </a:r>
            <a:r>
              <a:rPr sz="1100" spc="-5" dirty="0">
                <a:latin typeface="Times New Roman"/>
                <a:cs typeface="Times New Roman"/>
              </a:rPr>
              <a:t>H-Bar </a:t>
            </a:r>
            <a:r>
              <a:rPr sz="1100" dirty="0">
                <a:latin typeface="BatangChe"/>
                <a:cs typeface="BatangChe"/>
              </a:rPr>
              <a:t>의 </a:t>
            </a:r>
            <a:r>
              <a:rPr sz="1100" spc="-5" dirty="0">
                <a:latin typeface="BatangChe"/>
                <a:cs typeface="BatangChe"/>
              </a:rPr>
              <a:t>접착 </a:t>
            </a:r>
            <a:r>
              <a:rPr sz="1100" dirty="0">
                <a:latin typeface="BatangChe"/>
                <a:cs typeface="BatangChe"/>
              </a:rPr>
              <a:t>부위가 </a:t>
            </a:r>
            <a:r>
              <a:rPr sz="1100" spc="-5" dirty="0">
                <a:latin typeface="BatangChe"/>
                <a:cs typeface="BatangChe"/>
              </a:rPr>
              <a:t>휘거나</a:t>
            </a:r>
            <a:r>
              <a:rPr sz="1100" spc="-5" dirty="0">
                <a:latin typeface="Times New Roman"/>
                <a:cs typeface="Times New Roman"/>
              </a:rPr>
              <a:t>, H-Bar </a:t>
            </a:r>
            <a:r>
              <a:rPr sz="1100" spc="-5" dirty="0">
                <a:latin typeface="BatangChe"/>
                <a:cs typeface="BatangChe"/>
              </a:rPr>
              <a:t>상부에 부착된 </a:t>
            </a:r>
            <a:r>
              <a:rPr sz="1100" dirty="0">
                <a:latin typeface="BatangChe"/>
                <a:cs typeface="BatangChe"/>
              </a:rPr>
              <a:t>행거  고정용 </a:t>
            </a:r>
            <a:r>
              <a:rPr sz="1100" spc="-5" dirty="0">
                <a:latin typeface="BatangChe"/>
                <a:cs typeface="BatangChe"/>
              </a:rPr>
              <a:t>평철이 </a:t>
            </a:r>
            <a:r>
              <a:rPr sz="1100" dirty="0">
                <a:latin typeface="BatangChe"/>
                <a:cs typeface="BatangChe"/>
              </a:rPr>
              <a:t>정확히 수직·수평이 </a:t>
            </a:r>
            <a:r>
              <a:rPr sz="1100" spc="-5" dirty="0">
                <a:latin typeface="BatangChe"/>
                <a:cs typeface="BatangChe"/>
              </a:rPr>
              <a:t>이루어 지지 </a:t>
            </a:r>
            <a:r>
              <a:rPr sz="1100" dirty="0">
                <a:latin typeface="BatangChe"/>
                <a:cs typeface="BatangChe"/>
              </a:rPr>
              <a:t>않으면</a:t>
            </a:r>
            <a:r>
              <a:rPr sz="1100" dirty="0">
                <a:latin typeface="Times New Roman"/>
                <a:cs typeface="Times New Roman"/>
              </a:rPr>
              <a:t>,  </a:t>
            </a:r>
            <a:r>
              <a:rPr sz="1100" dirty="0">
                <a:latin typeface="BatangChe"/>
                <a:cs typeface="BatangChe"/>
              </a:rPr>
              <a:t>자동문이 </a:t>
            </a:r>
            <a:r>
              <a:rPr sz="1100" spc="-5" dirty="0">
                <a:latin typeface="BatangChe"/>
                <a:cs typeface="BatangChe"/>
              </a:rPr>
              <a:t>작동될 </a:t>
            </a:r>
            <a:r>
              <a:rPr sz="1100" dirty="0">
                <a:latin typeface="BatangChe"/>
                <a:cs typeface="BatangChe"/>
              </a:rPr>
              <a:t>때 주행 </a:t>
            </a:r>
            <a:r>
              <a:rPr sz="1100" spc="250" dirty="0">
                <a:latin typeface="BatangChe"/>
                <a:cs typeface="BatangChe"/>
              </a:rPr>
              <a:t> </a:t>
            </a:r>
            <a:r>
              <a:rPr sz="1100" spc="-15" dirty="0">
                <a:latin typeface="BatangChe"/>
                <a:cs typeface="BatangChe"/>
              </a:rPr>
              <a:t>소음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7934" y="1639061"/>
            <a:ext cx="93599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BatangChe"/>
                <a:cs typeface="BatangChe"/>
              </a:rPr>
              <a:t>레일설치</a:t>
            </a:r>
            <a:r>
              <a:rPr sz="1100" spc="-90" dirty="0">
                <a:latin typeface="BatangChe"/>
                <a:cs typeface="BatangChe"/>
              </a:rPr>
              <a:t> </a:t>
            </a:r>
            <a:r>
              <a:rPr sz="1100" dirty="0">
                <a:latin typeface="BatangChe"/>
                <a:cs typeface="BatangChe"/>
              </a:rPr>
              <a:t>패드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7516" y="4016882"/>
            <a:ext cx="118999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BatangChe"/>
                <a:cs typeface="BatangChe"/>
              </a:rPr>
              <a:t>레일설치브라켓</a:t>
            </a:r>
            <a:r>
              <a:rPr sz="1100" spc="-5" dirty="0">
                <a:latin typeface="Times New Roman"/>
                <a:cs typeface="Times New Roman"/>
              </a:rPr>
              <a:t>-</a:t>
            </a:r>
            <a:r>
              <a:rPr sz="1100" spc="-5" dirty="0">
                <a:latin typeface="BatangChe"/>
                <a:cs typeface="BatangChe"/>
              </a:rPr>
              <a:t>하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94657" y="3693794"/>
            <a:ext cx="118999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BatangChe"/>
                <a:cs typeface="BatangChe"/>
              </a:rPr>
              <a:t>레일설치브라켓</a:t>
            </a:r>
            <a:r>
              <a:rPr sz="1100" spc="-5" dirty="0">
                <a:latin typeface="Times New Roman"/>
                <a:cs typeface="Times New Roman"/>
              </a:rPr>
              <a:t>-</a:t>
            </a:r>
            <a:r>
              <a:rPr sz="1100" spc="-5" dirty="0">
                <a:latin typeface="BatangChe"/>
                <a:cs typeface="BatangChe"/>
              </a:rPr>
              <a:t>상</a:t>
            </a:r>
            <a:endParaRPr sz="1100">
              <a:latin typeface="BatangChe"/>
              <a:cs typeface="BatangCh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90544" y="3695699"/>
            <a:ext cx="670560" cy="228600"/>
          </a:xfrm>
          <a:custGeom>
            <a:avLst/>
            <a:gdLst/>
            <a:ahLst/>
            <a:cxnLst/>
            <a:rect l="l" t="t" r="r" b="b"/>
            <a:pathLst>
              <a:path w="670560" h="228600">
                <a:moveTo>
                  <a:pt x="0" y="228600"/>
                </a:moveTo>
                <a:lnTo>
                  <a:pt x="670560" y="228600"/>
                </a:lnTo>
                <a:lnTo>
                  <a:pt x="67056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78478" y="3744086"/>
            <a:ext cx="56388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그림</a:t>
            </a:r>
            <a:r>
              <a:rPr sz="1100" b="1" spc="80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5-8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9466" y="4128134"/>
            <a:ext cx="56388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Malgun Gothic"/>
                <a:cs typeface="Malgun Gothic"/>
              </a:rPr>
              <a:t>그림</a:t>
            </a:r>
            <a:r>
              <a:rPr sz="1100" b="1" spc="75" dirty="0">
                <a:latin typeface="Malgun Gothic"/>
                <a:cs typeface="Malgun Gothic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5-9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4893" y="3020059"/>
            <a:ext cx="520065" cy="260985"/>
          </a:xfrm>
          <a:custGeom>
            <a:avLst/>
            <a:gdLst/>
            <a:ahLst/>
            <a:cxnLst/>
            <a:rect l="l" t="t" r="r" b="b"/>
            <a:pathLst>
              <a:path w="520065" h="260985">
                <a:moveTo>
                  <a:pt x="448535" y="28473"/>
                </a:moveTo>
                <a:lnTo>
                  <a:pt x="0" y="249427"/>
                </a:lnTo>
                <a:lnTo>
                  <a:pt x="5613" y="260857"/>
                </a:lnTo>
                <a:lnTo>
                  <a:pt x="454163" y="39895"/>
                </a:lnTo>
                <a:lnTo>
                  <a:pt x="448535" y="28473"/>
                </a:lnTo>
                <a:close/>
              </a:path>
              <a:path w="520065" h="260985">
                <a:moveTo>
                  <a:pt x="502715" y="22859"/>
                </a:moveTo>
                <a:lnTo>
                  <a:pt x="459930" y="22859"/>
                </a:lnTo>
                <a:lnTo>
                  <a:pt x="465543" y="34290"/>
                </a:lnTo>
                <a:lnTo>
                  <a:pt x="454163" y="39895"/>
                </a:lnTo>
                <a:lnTo>
                  <a:pt x="468172" y="68325"/>
                </a:lnTo>
                <a:lnTo>
                  <a:pt x="502715" y="22859"/>
                </a:lnTo>
                <a:close/>
              </a:path>
              <a:path w="520065" h="260985">
                <a:moveTo>
                  <a:pt x="459930" y="22859"/>
                </a:moveTo>
                <a:lnTo>
                  <a:pt x="448535" y="28473"/>
                </a:lnTo>
                <a:lnTo>
                  <a:pt x="454163" y="39895"/>
                </a:lnTo>
                <a:lnTo>
                  <a:pt x="465543" y="34290"/>
                </a:lnTo>
                <a:lnTo>
                  <a:pt x="459930" y="22859"/>
                </a:lnTo>
                <a:close/>
              </a:path>
              <a:path w="520065" h="260985">
                <a:moveTo>
                  <a:pt x="434505" y="0"/>
                </a:moveTo>
                <a:lnTo>
                  <a:pt x="448535" y="28473"/>
                </a:lnTo>
                <a:lnTo>
                  <a:pt x="459930" y="22859"/>
                </a:lnTo>
                <a:lnTo>
                  <a:pt x="502715" y="22859"/>
                </a:lnTo>
                <a:lnTo>
                  <a:pt x="519696" y="507"/>
                </a:lnTo>
                <a:lnTo>
                  <a:pt x="4345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9123" y="2811779"/>
            <a:ext cx="329565" cy="188595"/>
          </a:xfrm>
          <a:custGeom>
            <a:avLst/>
            <a:gdLst/>
            <a:ahLst/>
            <a:cxnLst/>
            <a:rect l="l" t="t" r="r" b="b"/>
            <a:pathLst>
              <a:path w="329564" h="188594">
                <a:moveTo>
                  <a:pt x="259840" y="31717"/>
                </a:moveTo>
                <a:lnTo>
                  <a:pt x="0" y="177292"/>
                </a:lnTo>
                <a:lnTo>
                  <a:pt x="6096" y="188468"/>
                </a:lnTo>
                <a:lnTo>
                  <a:pt x="266039" y="42782"/>
                </a:lnTo>
                <a:lnTo>
                  <a:pt x="259840" y="31717"/>
                </a:lnTo>
                <a:close/>
              </a:path>
              <a:path w="329564" h="188594">
                <a:moveTo>
                  <a:pt x="312098" y="25526"/>
                </a:moveTo>
                <a:lnTo>
                  <a:pt x="270890" y="25526"/>
                </a:lnTo>
                <a:lnTo>
                  <a:pt x="277113" y="36575"/>
                </a:lnTo>
                <a:lnTo>
                  <a:pt x="266039" y="42782"/>
                </a:lnTo>
                <a:lnTo>
                  <a:pt x="281559" y="70484"/>
                </a:lnTo>
                <a:lnTo>
                  <a:pt x="312098" y="25526"/>
                </a:lnTo>
                <a:close/>
              </a:path>
              <a:path w="329564" h="188594">
                <a:moveTo>
                  <a:pt x="270890" y="25526"/>
                </a:moveTo>
                <a:lnTo>
                  <a:pt x="259840" y="31717"/>
                </a:lnTo>
                <a:lnTo>
                  <a:pt x="266039" y="42782"/>
                </a:lnTo>
                <a:lnTo>
                  <a:pt x="277113" y="36575"/>
                </a:lnTo>
                <a:lnTo>
                  <a:pt x="270890" y="25526"/>
                </a:lnTo>
                <a:close/>
              </a:path>
              <a:path w="329564" h="188594">
                <a:moveTo>
                  <a:pt x="329438" y="0"/>
                </a:moveTo>
                <a:lnTo>
                  <a:pt x="244348" y="4063"/>
                </a:lnTo>
                <a:lnTo>
                  <a:pt x="259840" y="31717"/>
                </a:lnTo>
                <a:lnTo>
                  <a:pt x="270890" y="25526"/>
                </a:lnTo>
                <a:lnTo>
                  <a:pt x="312098" y="25526"/>
                </a:lnTo>
                <a:lnTo>
                  <a:pt x="329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8532" y="1866899"/>
            <a:ext cx="1374647" cy="2189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3252" y="4792979"/>
            <a:ext cx="1412748" cy="2479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47444" y="5247131"/>
            <a:ext cx="462280" cy="487680"/>
          </a:xfrm>
          <a:custGeom>
            <a:avLst/>
            <a:gdLst/>
            <a:ahLst/>
            <a:cxnLst/>
            <a:rect l="l" t="t" r="r" b="b"/>
            <a:pathLst>
              <a:path w="462280" h="487679">
                <a:moveTo>
                  <a:pt x="56965" y="50985"/>
                </a:moveTo>
                <a:lnTo>
                  <a:pt x="47696" y="59745"/>
                </a:lnTo>
                <a:lnTo>
                  <a:pt x="452628" y="487552"/>
                </a:lnTo>
                <a:lnTo>
                  <a:pt x="461772" y="478916"/>
                </a:lnTo>
                <a:lnTo>
                  <a:pt x="56965" y="50985"/>
                </a:lnTo>
                <a:close/>
              </a:path>
              <a:path w="462280" h="487679">
                <a:moveTo>
                  <a:pt x="0" y="0"/>
                </a:moveTo>
                <a:lnTo>
                  <a:pt x="24637" y="81534"/>
                </a:lnTo>
                <a:lnTo>
                  <a:pt x="47696" y="59745"/>
                </a:lnTo>
                <a:lnTo>
                  <a:pt x="38988" y="50546"/>
                </a:lnTo>
                <a:lnTo>
                  <a:pt x="48260" y="41782"/>
                </a:lnTo>
                <a:lnTo>
                  <a:pt x="66704" y="41782"/>
                </a:lnTo>
                <a:lnTo>
                  <a:pt x="80010" y="29210"/>
                </a:lnTo>
                <a:lnTo>
                  <a:pt x="0" y="0"/>
                </a:lnTo>
                <a:close/>
              </a:path>
              <a:path w="462280" h="487679">
                <a:moveTo>
                  <a:pt x="48260" y="41782"/>
                </a:moveTo>
                <a:lnTo>
                  <a:pt x="38988" y="50546"/>
                </a:lnTo>
                <a:lnTo>
                  <a:pt x="47696" y="59745"/>
                </a:lnTo>
                <a:lnTo>
                  <a:pt x="56965" y="50985"/>
                </a:lnTo>
                <a:lnTo>
                  <a:pt x="48260" y="41782"/>
                </a:lnTo>
                <a:close/>
              </a:path>
              <a:path w="462280" h="487679">
                <a:moveTo>
                  <a:pt x="66704" y="41782"/>
                </a:moveTo>
                <a:lnTo>
                  <a:pt x="48260" y="41782"/>
                </a:lnTo>
                <a:lnTo>
                  <a:pt x="56965" y="50985"/>
                </a:lnTo>
                <a:lnTo>
                  <a:pt x="66704" y="41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17319" y="6728459"/>
            <a:ext cx="462280" cy="487680"/>
          </a:xfrm>
          <a:custGeom>
            <a:avLst/>
            <a:gdLst/>
            <a:ahLst/>
            <a:cxnLst/>
            <a:rect l="l" t="t" r="r" b="b"/>
            <a:pathLst>
              <a:path w="462280" h="487679">
                <a:moveTo>
                  <a:pt x="56965" y="50985"/>
                </a:moveTo>
                <a:lnTo>
                  <a:pt x="47696" y="59745"/>
                </a:lnTo>
                <a:lnTo>
                  <a:pt x="452628" y="487552"/>
                </a:lnTo>
                <a:lnTo>
                  <a:pt x="461772" y="478916"/>
                </a:lnTo>
                <a:lnTo>
                  <a:pt x="56965" y="50985"/>
                </a:lnTo>
                <a:close/>
              </a:path>
              <a:path w="462280" h="487679">
                <a:moveTo>
                  <a:pt x="0" y="0"/>
                </a:moveTo>
                <a:lnTo>
                  <a:pt x="24638" y="81534"/>
                </a:lnTo>
                <a:lnTo>
                  <a:pt x="47696" y="59745"/>
                </a:lnTo>
                <a:lnTo>
                  <a:pt x="38989" y="50546"/>
                </a:lnTo>
                <a:lnTo>
                  <a:pt x="48260" y="41783"/>
                </a:lnTo>
                <a:lnTo>
                  <a:pt x="66704" y="41783"/>
                </a:lnTo>
                <a:lnTo>
                  <a:pt x="80010" y="29210"/>
                </a:lnTo>
                <a:lnTo>
                  <a:pt x="0" y="0"/>
                </a:lnTo>
                <a:close/>
              </a:path>
              <a:path w="462280" h="487679">
                <a:moveTo>
                  <a:pt x="48260" y="41783"/>
                </a:moveTo>
                <a:lnTo>
                  <a:pt x="38989" y="50546"/>
                </a:lnTo>
                <a:lnTo>
                  <a:pt x="47696" y="59745"/>
                </a:lnTo>
                <a:lnTo>
                  <a:pt x="56965" y="50985"/>
                </a:lnTo>
                <a:lnTo>
                  <a:pt x="48260" y="41783"/>
                </a:lnTo>
                <a:close/>
              </a:path>
              <a:path w="462280" h="487679">
                <a:moveTo>
                  <a:pt x="66704" y="41783"/>
                </a:moveTo>
                <a:lnTo>
                  <a:pt x="48260" y="41783"/>
                </a:lnTo>
                <a:lnTo>
                  <a:pt x="56965" y="50985"/>
                </a:lnTo>
                <a:lnTo>
                  <a:pt x="66704" y="417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26972" y="5693282"/>
            <a:ext cx="6081395" cy="2294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1725">
              <a:lnSpc>
                <a:spcPct val="100000"/>
              </a:lnSpc>
            </a:pPr>
            <a:r>
              <a:rPr sz="1100" spc="-5" dirty="0">
                <a:latin typeface="BatangChe"/>
                <a:cs typeface="BatangChe"/>
              </a:rPr>
              <a:t>레일설치브라켓</a:t>
            </a:r>
            <a:r>
              <a:rPr sz="1100" spc="-5" dirty="0">
                <a:latin typeface="Times New Roman"/>
                <a:cs typeface="Times New Roman"/>
              </a:rPr>
              <a:t>-</a:t>
            </a:r>
            <a:r>
              <a:rPr sz="1100" spc="-5" dirty="0">
                <a:latin typeface="BatangChe"/>
                <a:cs typeface="BatangChe"/>
              </a:rPr>
              <a:t>상</a:t>
            </a:r>
            <a:endParaRPr sz="1100">
              <a:latin typeface="BatangChe"/>
              <a:cs typeface="BatangChe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351915" marR="5080" algn="just">
              <a:lnSpc>
                <a:spcPct val="136400"/>
              </a:lnSpc>
              <a:spcBef>
                <a:spcPts val="980"/>
              </a:spcBef>
            </a:pPr>
            <a:r>
              <a:rPr sz="1100" dirty="0">
                <a:latin typeface="BatangChe"/>
                <a:cs typeface="BatangChe"/>
              </a:rPr>
              <a:t>모두 조립된 </a:t>
            </a:r>
            <a:r>
              <a:rPr sz="1100" spc="-5" dirty="0">
                <a:latin typeface="BatangChe"/>
                <a:cs typeface="BatangChe"/>
              </a:rPr>
              <a:t>자동문 </a:t>
            </a:r>
            <a:r>
              <a:rPr sz="1100" dirty="0">
                <a:latin typeface="BatangChe"/>
                <a:cs typeface="BatangChe"/>
              </a:rPr>
              <a:t>장치세트를 </a:t>
            </a:r>
            <a:r>
              <a:rPr sz="1100" spc="-5" dirty="0">
                <a:latin typeface="Times New Roman"/>
                <a:cs typeface="Times New Roman"/>
              </a:rPr>
              <a:t>Operator </a:t>
            </a:r>
            <a:r>
              <a:rPr sz="1100" dirty="0">
                <a:latin typeface="Times New Roman"/>
                <a:cs typeface="Times New Roman"/>
              </a:rPr>
              <a:t>Box </a:t>
            </a:r>
            <a:r>
              <a:rPr sz="1100" dirty="0">
                <a:latin typeface="BatangChe"/>
                <a:cs typeface="BatangChe"/>
              </a:rPr>
              <a:t>에 안착시킨 후 </a:t>
            </a:r>
            <a:r>
              <a:rPr sz="1100" spc="-5" dirty="0">
                <a:latin typeface="BatangChe"/>
                <a:cs typeface="BatangChe"/>
              </a:rPr>
              <a:t>레일설치브  라켓</a:t>
            </a:r>
            <a:r>
              <a:rPr sz="1100" spc="-5" dirty="0">
                <a:latin typeface="Times New Roman"/>
                <a:cs typeface="Times New Roman"/>
              </a:rPr>
              <a:t>-</a:t>
            </a:r>
            <a:r>
              <a:rPr sz="1100" spc="-5" dirty="0">
                <a:latin typeface="BatangChe"/>
                <a:cs typeface="BatangChe"/>
              </a:rPr>
              <a:t>상 </a:t>
            </a:r>
            <a:r>
              <a:rPr sz="1100" dirty="0">
                <a:latin typeface="BatangChe"/>
                <a:cs typeface="BatangChe"/>
              </a:rPr>
              <a:t>과 </a:t>
            </a:r>
            <a:r>
              <a:rPr sz="1100" spc="-5" dirty="0">
                <a:latin typeface="BatangChe"/>
                <a:cs typeface="BatangChe"/>
              </a:rPr>
              <a:t>레일설치브라켓</a:t>
            </a:r>
            <a:r>
              <a:rPr sz="1100" spc="-5" dirty="0">
                <a:latin typeface="Times New Roman"/>
                <a:cs typeface="Times New Roman"/>
              </a:rPr>
              <a:t>-</a:t>
            </a:r>
            <a:r>
              <a:rPr sz="1100" spc="-5" dirty="0">
                <a:latin typeface="BatangChe"/>
                <a:cs typeface="BatangChe"/>
              </a:rPr>
              <a:t>하 </a:t>
            </a:r>
            <a:r>
              <a:rPr sz="1100" dirty="0">
                <a:latin typeface="BatangChe"/>
                <a:cs typeface="BatangChe"/>
              </a:rPr>
              <a:t>를 </a:t>
            </a:r>
            <a:r>
              <a:rPr sz="1100" dirty="0">
                <a:latin typeface="BatangChe"/>
                <a:cs typeface="BatangChe"/>
                <a:hlinkClick r:id="rId3" action="ppaction://hlinksldjump"/>
              </a:rPr>
              <a:t>그림 </a:t>
            </a: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5-11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BatangChe"/>
                <a:cs typeface="BatangChe"/>
              </a:rPr>
              <a:t>과 같이 상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BatangChe"/>
                <a:cs typeface="BatangChe"/>
              </a:rPr>
              <a:t>하부에 고정시켜  준다</a:t>
            </a: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902335">
              <a:lnSpc>
                <a:spcPct val="100000"/>
              </a:lnSpc>
            </a:pPr>
            <a:r>
              <a:rPr sz="1100" spc="-5" dirty="0">
                <a:latin typeface="BatangChe"/>
                <a:cs typeface="BatangChe"/>
              </a:rPr>
              <a:t>레일설치브라켓</a:t>
            </a:r>
            <a:r>
              <a:rPr sz="1100" spc="-5" dirty="0">
                <a:latin typeface="Times New Roman"/>
                <a:cs typeface="Times New Roman"/>
              </a:rPr>
              <a:t>-</a:t>
            </a:r>
            <a:r>
              <a:rPr sz="1100" spc="-5" dirty="0">
                <a:latin typeface="BatangChe"/>
                <a:cs typeface="BatangChe"/>
              </a:rPr>
              <a:t>하</a:t>
            </a:r>
            <a:endParaRPr sz="1100">
              <a:latin typeface="BatangChe"/>
              <a:cs typeface="BatangChe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b="1" dirty="0">
                <a:latin typeface="Malgun Gothic"/>
                <a:cs typeface="Malgun Gothic"/>
              </a:rPr>
              <a:t>그림</a:t>
            </a:r>
            <a:r>
              <a:rPr sz="1100" b="1" spc="85" dirty="0">
                <a:latin typeface="Malgun Gothic"/>
                <a:cs typeface="Malgun Gothic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5-10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955"/>
              </a:spcBef>
            </a:pPr>
            <a:r>
              <a:rPr sz="1100" b="1" spc="-5" dirty="0">
                <a:latin typeface="Times New Roman"/>
                <a:cs typeface="Times New Roman"/>
              </a:rPr>
              <a:t>D.   Door </a:t>
            </a:r>
            <a:r>
              <a:rPr sz="1100" b="1" spc="5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Malgun Gothic"/>
                <a:cs typeface="Malgun Gothic"/>
              </a:rPr>
              <a:t>설치</a:t>
            </a:r>
            <a:endParaRPr sz="1100">
              <a:latin typeface="Malgun Gothic"/>
              <a:cs typeface="Malgu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3678</Words>
  <Application>Microsoft Office PowerPoint</Application>
  <PresentationFormat>사용자 지정</PresentationFormat>
  <Paragraphs>1384</Paragraphs>
  <Slides>36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류 영범</dc:creator>
  <cp:lastModifiedBy>제일ENG</cp:lastModifiedBy>
  <cp:revision>1</cp:revision>
  <dcterms:created xsi:type="dcterms:W3CDTF">2017-03-10T00:34:46Z</dcterms:created>
  <dcterms:modified xsi:type="dcterms:W3CDTF">2017-03-10T00:42:05Z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2015-07-13T00:00:00Z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2017-03-10T00:00:00Z</vt:filetime>
  </property>
</Properties>
</file>