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7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271" r:id="rId78"/>
    <p:sldId id="272" r:id="rId79"/>
    <p:sldId id="273" r:id="rId80"/>
    <p:sldId id="274" r:id="rId81"/>
    <p:sldId id="275" r:id="rId82"/>
    <p:sldId id="276" r:id="rId83"/>
    <p:sldId id="277" r:id="rId84"/>
    <p:sldId id="278" r:id="rId85"/>
    <p:sldId id="279" r:id="rId86"/>
    <p:sldId id="280" r:id="rId87"/>
    <p:sldId id="281" r:id="rId88"/>
    <p:sldId id="282" r:id="rId89"/>
    <p:sldId id="337" r:id="rId90"/>
    <p:sldId id="338" r:id="rId91"/>
    <p:sldId id="339" r:id="rId92"/>
    <p:sldId id="283" r:id="rId93"/>
    <p:sldId id="284" r:id="rId9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94" d="100"/>
          <a:sy n="94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3732-8C3B-4688-8C83-230B25E0620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8B37-6E59-4776-9C36-E572A724256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4890-AF38-41F4-AF93-6E64DA73995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A5EB-566D-41E8-9176-215691DC722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B202-8D2E-4BF6-AED4-5EB37EE8A2D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0B6F-1A97-4D04-AA62-F51042D2C31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BFCE-8D19-455B-AA36-6A786B3909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6109-8E4C-46AE-BA68-6279905989D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01FD-9FC5-4CDC-BD59-FA3954FEA1F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9126-F661-4AB9-A980-8BDAEE73F6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A4D8-5FB5-489D-989C-EF84919DC22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3206-C973-49B8-B762-4D5BFEC3B1A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F040-FFA1-42AF-90CB-37497B637CC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B05D-5C47-47D5-B913-9876183C9AF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EC89-E781-479F-A3EB-1B1217A4224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B206-CE22-4F52-9DD6-7E24EEE214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AD1F-3065-4C6A-B893-2D66E8147DC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6F81-DEAB-4D64-870D-E672572ED94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6F47-3A25-4A2F-A2F0-CE659EEEEDE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BB53-EA26-4D03-8E75-5BC5736EA55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289F-6E8F-4732-A536-1FA029F465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D4EC-203A-4BD0-9BB6-E1F7FA26E0C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B6EE-F8F1-4904-8F57-1CC6F6D33F3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4473-592C-43F7-9B2C-235A871B587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39B9-A40C-4968-92F4-441DD1BE8C6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7C5E-1A3D-48E2-BBE4-9884F39DE69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B20F-3321-40FA-8F47-45FB4C4BF9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533B-A11C-4A97-92D1-2D4722A769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4A78-3945-46A3-8195-576249AE93C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CE62-1F4B-45C8-AECE-2FA4BAD4434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A95D-F606-4BA8-87BE-CD3D9F174B2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26A4-1ABC-4373-8879-4798C91F60A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084D-8AB0-475B-AAFF-87089A1455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4C5C-C076-49E5-AAD9-E43100B3F9E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0327-165E-4FE2-8C54-0BF6B235001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5197-1A6B-4451-9656-3CF2213DAF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2DA3-1AE7-43E4-A4B1-D906C2D54CE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706F-EE37-490D-811F-35D92B63B7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8C18-56D5-461A-B62A-7E2876FC12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03AD-3DB6-46DA-AA57-17F7A1556F8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15E8-A64E-4289-84C9-FE8D8A28573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69EA-2065-42DC-8C72-E4D687513E5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011F-AAC6-4CCA-B721-E803CA12582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626A-009C-4168-91E4-F4491F787E7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1662-24D3-4041-84D8-361CA61E2C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ABD2-40C9-4017-A562-0D770F73901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56F6-C91B-4FE2-B4A4-7AC296E2166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DA47-2E89-4429-AD2F-2187AD268BB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434C-B28A-423B-AA9B-4F2128BFFCB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89FF-D64D-4420-A043-16898D4477D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90E6-CF0F-4F3E-922E-52D3232496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5612-613D-40BE-8F4D-F145A5855C3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B747-903A-4169-A840-63D0A3E44D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8B6F-2745-4543-A2DA-05EEB22E53D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E223E-4F41-4D7F-A199-6D61365FCF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AB06-6475-4423-B4C0-DEB8A781706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FF51-E437-4C77-A2D8-01177CA9ADE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9205-815E-46BA-9841-8E34BEF768D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8F0B-E14A-444B-9A0B-DE153CBBA2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24D5-C90E-4930-B20A-4F4E628F9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3FB6-169D-452F-82FE-FE674615AA4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4DEF-DECA-48BE-B7DD-1E372CF7176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9C55-F1BC-457C-A536-B98BBD06AE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3312-E91B-4BBC-B206-5FC95028DC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A55D-0BEF-470A-A9BD-BC139273968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F729-5770-4E75-B409-239011FB0D5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B22E-7DE3-4E74-B7A6-A1C5A1E8E97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821C-0BDC-4594-B343-C3686DAD4F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FCB0F8-CA65-40BC-9FA1-67BF22E93ED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2E74E2-895D-4CC4-B439-E95F8B70DDF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그림 6" descr="178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94D775-51A9-40E4-8FED-484475F60D1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D87126-AEEA-446A-ACB2-E94B0392B9D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7183-01A1-46F3-A650-EA766DB9B1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187F-E5E1-4A8C-A537-5BF3FB40CB8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7D95F0-50A1-4AD9-9805-5D721D59BBD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DCB057-B69B-49C9-8BA3-2B0EDD7F77F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BFAE-A38A-4058-B10A-839BC54BF7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0130-920C-42EB-AAE3-4C575BED344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D7E5-C89C-4F82-86C0-CE298241DB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F920-BD10-4B39-A33B-CFC72262C1D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104" y="2060848"/>
            <a:ext cx="72923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예수내가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알기전날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먼저사랑했네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934797"/>
            <a:ext cx="729558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크신사랑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나타나내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영혼거듭났네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2042" y="235535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 예수 내가 알기 전</a:t>
            </a:r>
            <a:endParaRPr lang="ko-KR" alt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2221048"/>
            <a:ext cx="74622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 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쁘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고기쁘도다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항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상기쁘도다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4143380"/>
            <a:ext cx="62119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주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께왔사오니복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주옵소서 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352" y="2211165"/>
            <a:ext cx="666079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떠 나가시면  내  생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명헛되네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162" y="4143380"/>
            <a:ext cx="68852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즐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겁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고슬플때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늘  계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시옵소서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2221048"/>
            <a:ext cx="74622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 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쁘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고기쁘도다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항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상기쁘도다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4143380"/>
            <a:ext cx="62119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주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께왔사오니복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주옵소서 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352" y="2211165"/>
            <a:ext cx="64940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 귀 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한언약을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이  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루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어주시고</a:t>
            </a:r>
            <a:endParaRPr kumimoji="1" lang="ko-KR" altLang="en-US" sz="40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162" y="4143380"/>
            <a:ext cx="684033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명 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령따를때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늘    계 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시옵소서</a:t>
            </a:r>
            <a:endParaRPr kumimoji="1" lang="ko-KR" altLang="en-US" sz="40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2221048"/>
            <a:ext cx="74622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 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쁘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고기쁘도다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항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상기쁘도다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4143380"/>
            <a:ext cx="62119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주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께왔사오니복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주옵소서 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하나님께영광(그큰일을이루신)-1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하나님께영광(그큰일을이루신)-1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하나님께영광(그큰일을이루신)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하나님께영광(그큰일을이루신)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하나님께영광(그큰일을이루신)-2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104" y="2060848"/>
            <a:ext cx="73789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내맘에늘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계시고 나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주의안에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있어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934797"/>
            <a:ext cx="729558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저  포도비유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같으니참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좋은나의친구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하나님께영광(그큰일을이루신)-2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하나님께영광(그큰일을이루신)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하나님께영광(그큰일을이루신)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하나님께영광(그큰일을이루신)-3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하나님께영광(그큰일을이루신)-3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91263" y="587901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하나님께영광(그큰일을이루신)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91263" y="587901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하나님께영광(그큰일을이루신)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91263" y="587901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바탕 화면\주님의빚진자\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"/>
            <a:ext cx="9144000" cy="6862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user\바탕 화면\주님의빚진자\1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9"/>
            <a:ext cx="9144000" cy="68623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바탕 화면\주님의빚진자\1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"/>
            <a:ext cx="9144000" cy="68623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104" y="2132856"/>
            <a:ext cx="72923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 친구되신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예수님날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구원하시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려고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06805"/>
            <a:ext cx="764183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귀한몸을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버리사 내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죄를대속했네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\바탕 화면\주님의빚진자\1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"/>
            <a:ext cx="9144000" cy="6862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user\바탕 화면\주님의빚진자\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"/>
            <a:ext cx="9144000" cy="68623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user\바탕 화면\주님의빚진자\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"/>
            <a:ext cx="9144000" cy="68623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user\바탕 화면\주님의빚진자\2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"/>
            <a:ext cx="9144000" cy="6862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user\바탕 화면\주님의빚진자\2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8"/>
            <a:ext cx="9144000" cy="6862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바탕 화면\주님의빚진자\3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"/>
            <a:ext cx="9144000" cy="6862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79804" y="587901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바탕 화면\주님의빚진자\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8"/>
            <a:ext cx="9144000" cy="6862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91263" y="587901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Documents and Settings\user\바탕 화면\주님의빚진자\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6"/>
            <a:ext cx="9144000" cy="68623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91263" y="587901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My Documents\My Pictures\568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바탕 화면\주님의빚진자\3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5"/>
            <a:ext cx="9144000" cy="68623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91263" y="587901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259-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104" y="2132856"/>
            <a:ext cx="73789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주님을늘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믿으며 그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손을의지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하고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06805"/>
            <a:ext cx="729558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몸과맘을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바쳐서끝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까지충성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하리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59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259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3-12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259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4-12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3" name="Picture 19" descr="내 그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5-12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259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6-12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 descr="259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7-12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5" descr="259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8-12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9" name="Picture 17" descr="259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62086" y="5446965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9-12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3" name="Picture 27" descr="그림1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73545" y="5446965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10-12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 descr="259-후렴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73545" y="5446965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11-12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104" y="2132856"/>
            <a:ext cx="72923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진실하신 친구여 큰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은혜내려주사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06805"/>
            <a:ext cx="729558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항상보호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하시고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내방패되옵소서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 descr="259-후렴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73545" y="5446965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12-12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5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50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50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50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50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50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50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50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116" y="48709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104" y="2132856"/>
            <a:ext cx="72923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풍성한참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사랑을뉘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능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히끊을소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냐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06805"/>
            <a:ext cx="73821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  구원하신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예수는참좋은나의친구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40466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75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나같은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죄인 살리신 주 은혜  놀 라 와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4622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잃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었던생명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찾았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고광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명을얻었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네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08" y="251937"/>
            <a:ext cx="777648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 같은 죄인 살리신 </a:t>
            </a:r>
            <a:r>
              <a:rPr lang="en-US" altLang="ko-KR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(Amazing Grace)</a:t>
            </a:r>
            <a:endParaRPr lang="ko-KR" alt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75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큰죄악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에서  건지신 주은혜  놀라 와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5520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처음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믿은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그시간귀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하고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귀하 다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289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이제껏 내가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산것도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혜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라 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548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또  나를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장차 본향에인 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도해주시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리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352" y="2211165"/>
            <a:ext cx="6548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음성외에는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더 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기쁨없도다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162" y="4143380"/>
            <a:ext cx="699742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 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사랑하신 주    늘   계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시옵소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서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408" y="214290"/>
            <a:ext cx="32624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60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 음성 외에는</a:t>
            </a:r>
            <a:endParaRPr lang="ko-KR" altLang="en-US" sz="3600" dirty="0">
              <a:ln>
                <a:solidFill>
                  <a:srgbClr val="1F497D">
                    <a:lumMod val="50000"/>
                  </a:srgb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75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거시서 우리 영원히 주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님의은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혜로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3789040"/>
            <a:ext cx="7465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해 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처럼밝게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살면서주</a:t>
            </a:r>
            <a:r>
              <a:rPr kumimoji="1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찬양하리  라  </a:t>
            </a:r>
            <a:r>
              <a:rPr kumimoji="1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465313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0486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보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019" y="4357694"/>
            <a:ext cx="796884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아버지품으로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7196" y="332656"/>
            <a:ext cx="264207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보혈을 지나</a:t>
            </a:r>
            <a:endParaRPr lang="ko-KR" alt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132856"/>
            <a:ext cx="80618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한걸음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953" y="4357694"/>
            <a:ext cx="52469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씩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가네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0486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19" y="4357694"/>
            <a:ext cx="796884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아버지품으로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132856"/>
            <a:ext cx="80618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혈을지나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하나님품으로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한걸음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953" y="4357694"/>
            <a:ext cx="77636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씩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가네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1336" y="2060848"/>
            <a:ext cx="10631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35769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   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내영을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새롭게하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278" y="2060848"/>
            <a:ext cx="80522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      존귀한                 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357694"/>
            <a:ext cx="56957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      새롭게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하네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1336" y="2060848"/>
            <a:ext cx="10631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357694"/>
            <a:ext cx="77091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          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내영을  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새롭게하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278" y="2060848"/>
            <a:ext cx="80522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      존귀한                 주보혈이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357694"/>
            <a:ext cx="6548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      새롭게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하네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9313"/>
            <a:ext cx="11673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지존1 복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221048"/>
            <a:ext cx="74622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 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쁘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고기쁘도다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항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상기쁘도다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4143380"/>
            <a:ext cx="62119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주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께왔사오니복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주옵소서 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지존2 복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지존3 복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0351" y="2278613"/>
            <a:ext cx="6676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은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신실하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 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항상 거기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5616" y="4078813"/>
            <a:ext cx="7282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계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주사랑을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뭐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라 할까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-</a:t>
            </a:r>
            <a:endParaRPr kumimoji="1" lang="en-US" altLang="ko-KR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95102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388" y="245801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주님은 신실하고</a:t>
            </a:r>
            <a:endParaRPr lang="ko-KR" altLang="en-US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5360" y="1646377"/>
            <a:ext cx="8302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주사랑이내생명보다귀하고주사랑이파도보다더강해요</a:t>
            </a:r>
            <a:endParaRPr kumimoji="1" lang="en-US" altLang="ko-KR" sz="32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808" y="3347685"/>
            <a:ext cx="8640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세월이가고꽃이시들어도주사랑영원해주님사랑신실해요</a:t>
            </a:r>
            <a:endParaRPr kumimoji="1" lang="en-US" altLang="ko-KR" sz="32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49798" y="5086925"/>
            <a:ext cx="5000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신실해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요  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-</a:t>
            </a:r>
            <a:endParaRPr kumimoji="1" lang="en-US" altLang="ko-KR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95102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352" y="2211165"/>
            <a:ext cx="6548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주께왔으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복   주시옵소서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162" y="4143380"/>
            <a:ext cx="699742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함  </a:t>
            </a:r>
            <a:r>
              <a:rPr kumimoji="1" lang="ko-KR" altLang="en-US" sz="4000" b="1" spc="-30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께계시면</a:t>
            </a:r>
            <a:r>
              <a:rPr kumimoji="1" lang="ko-KR" altLang="en-US" sz="4000" b="1" spc="-3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큰  시 험이기 네</a:t>
            </a:r>
            <a:endParaRPr kumimoji="1" lang="ko-KR" altLang="en-US" sz="4000" b="1" spc="-3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688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424</Words>
  <Application>Microsoft Office PowerPoint</Application>
  <PresentationFormat>화면 슬라이드 쇼(4:3)</PresentationFormat>
  <Paragraphs>145</Paragraphs>
  <Slides>83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83</vt:i4>
      </vt:variant>
    </vt:vector>
  </HeadingPairs>
  <TitlesOfParts>
    <vt:vector size="94" baseType="lpstr">
      <vt:lpstr>1_Office 테마</vt:lpstr>
      <vt:lpstr>Office 테마</vt:lpstr>
      <vt:lpstr>2_Office 테마</vt:lpstr>
      <vt:lpstr>3_Office 테마</vt:lpstr>
      <vt:lpstr>4_Office 테마</vt:lpstr>
      <vt:lpstr>2_기본 디자인</vt:lpstr>
      <vt:lpstr>5_Office 테마</vt:lpstr>
      <vt:lpstr>3_기본 디자인</vt:lpstr>
      <vt:lpstr>5_기본 디자인</vt:lpstr>
      <vt:lpstr>6_Office 테마</vt:lpstr>
      <vt:lpstr>7_Office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kmkim</dc:creator>
  <cp:lastModifiedBy>kmkim</cp:lastModifiedBy>
  <cp:revision>1</cp:revision>
  <dcterms:created xsi:type="dcterms:W3CDTF">2018-01-23T16:03:16Z</dcterms:created>
  <dcterms:modified xsi:type="dcterms:W3CDTF">2018-01-23T16:19:05Z</dcterms:modified>
</cp:coreProperties>
</file>